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44" r:id="rId2"/>
    <p:sldId id="95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339933"/>
    <a:srgbClr val="99FF99"/>
    <a:srgbClr val="FF0066"/>
    <a:srgbClr val="FF3399"/>
    <a:srgbClr val="FFCCFF"/>
    <a:srgbClr val="FF99CC"/>
    <a:srgbClr val="FF0000"/>
    <a:srgbClr val="F0F0F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96" autoAdjust="0"/>
    <p:restoredTop sz="94660"/>
  </p:normalViewPr>
  <p:slideViewPr>
    <p:cSldViewPr snapToGrid="0">
      <p:cViewPr>
        <p:scale>
          <a:sx n="66" d="100"/>
          <a:sy n="66" d="100"/>
        </p:scale>
        <p:origin x="4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4C4545-C0E8-5E85-716C-F9A59385C7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9132287-4921-AE7E-9FF5-4D69EFA37709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新潟県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のおとなり、隣接する県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A7D4CF7-C70D-0404-4D4D-9880E47CF4A6}"/>
              </a:ext>
            </a:extLst>
          </p:cNvPr>
          <p:cNvGrpSpPr/>
          <p:nvPr/>
        </p:nvGrpSpPr>
        <p:grpSpPr>
          <a:xfrm>
            <a:off x="641838" y="1002323"/>
            <a:ext cx="2728910" cy="2298509"/>
            <a:chOff x="641838" y="1002323"/>
            <a:chExt cx="2728910" cy="2298509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3C54B852-EEA8-0356-BADF-0D53CDFA9B47}"/>
                </a:ext>
              </a:extLst>
            </p:cNvPr>
            <p:cNvGrpSpPr/>
            <p:nvPr/>
          </p:nvGrpSpPr>
          <p:grpSpPr>
            <a:xfrm>
              <a:off x="1539916" y="1570855"/>
              <a:ext cx="1202366" cy="1214085"/>
              <a:chOff x="1372040" y="1484547"/>
              <a:chExt cx="1317349" cy="1330189"/>
            </a:xfrm>
          </p:grpSpPr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8FD1BC7F-7AA4-D15F-4B5B-4C2204F5D6E8}"/>
                  </a:ext>
                </a:extLst>
              </p:cNvPr>
              <p:cNvSpPr/>
              <p:nvPr/>
            </p:nvSpPr>
            <p:spPr>
              <a:xfrm>
                <a:off x="1703322" y="1635679"/>
                <a:ext cx="209739" cy="394719"/>
              </a:xfrm>
              <a:custGeom>
                <a:avLst/>
                <a:gdLst>
                  <a:gd name="connsiteX0" fmla="*/ 929640 w 1097280"/>
                  <a:gd name="connsiteY0" fmla="*/ 0 h 2065020"/>
                  <a:gd name="connsiteX1" fmla="*/ 762000 w 1097280"/>
                  <a:gd name="connsiteY1" fmla="*/ 53340 h 2065020"/>
                  <a:gd name="connsiteX2" fmla="*/ 723900 w 1097280"/>
                  <a:gd name="connsiteY2" fmla="*/ 198120 h 2065020"/>
                  <a:gd name="connsiteX3" fmla="*/ 716280 w 1097280"/>
                  <a:gd name="connsiteY3" fmla="*/ 289560 h 2065020"/>
                  <a:gd name="connsiteX4" fmla="*/ 594360 w 1097280"/>
                  <a:gd name="connsiteY4" fmla="*/ 342900 h 2065020"/>
                  <a:gd name="connsiteX5" fmla="*/ 457200 w 1097280"/>
                  <a:gd name="connsiteY5" fmla="*/ 525780 h 2065020"/>
                  <a:gd name="connsiteX6" fmla="*/ 388620 w 1097280"/>
                  <a:gd name="connsiteY6" fmla="*/ 563880 h 2065020"/>
                  <a:gd name="connsiteX7" fmla="*/ 243840 w 1097280"/>
                  <a:gd name="connsiteY7" fmla="*/ 792480 h 2065020"/>
                  <a:gd name="connsiteX8" fmla="*/ 99060 w 1097280"/>
                  <a:gd name="connsiteY8" fmla="*/ 998220 h 2065020"/>
                  <a:gd name="connsiteX9" fmla="*/ 83820 w 1097280"/>
                  <a:gd name="connsiteY9" fmla="*/ 1219200 h 2065020"/>
                  <a:gd name="connsiteX10" fmla="*/ 68580 w 1097280"/>
                  <a:gd name="connsiteY10" fmla="*/ 1257300 h 2065020"/>
                  <a:gd name="connsiteX11" fmla="*/ 83820 w 1097280"/>
                  <a:gd name="connsiteY11" fmla="*/ 1325880 h 2065020"/>
                  <a:gd name="connsiteX12" fmla="*/ 60960 w 1097280"/>
                  <a:gd name="connsiteY12" fmla="*/ 1394460 h 2065020"/>
                  <a:gd name="connsiteX13" fmla="*/ 106680 w 1097280"/>
                  <a:gd name="connsiteY13" fmla="*/ 1463040 h 2065020"/>
                  <a:gd name="connsiteX14" fmla="*/ 228600 w 1097280"/>
                  <a:gd name="connsiteY14" fmla="*/ 1295400 h 2065020"/>
                  <a:gd name="connsiteX15" fmla="*/ 320040 w 1097280"/>
                  <a:gd name="connsiteY15" fmla="*/ 1310640 h 2065020"/>
                  <a:gd name="connsiteX16" fmla="*/ 411480 w 1097280"/>
                  <a:gd name="connsiteY16" fmla="*/ 1402080 h 2065020"/>
                  <a:gd name="connsiteX17" fmla="*/ 411480 w 1097280"/>
                  <a:gd name="connsiteY17" fmla="*/ 1493520 h 2065020"/>
                  <a:gd name="connsiteX18" fmla="*/ 236220 w 1097280"/>
                  <a:gd name="connsiteY18" fmla="*/ 1623060 h 2065020"/>
                  <a:gd name="connsiteX19" fmla="*/ 251460 w 1097280"/>
                  <a:gd name="connsiteY19" fmla="*/ 1767840 h 2065020"/>
                  <a:gd name="connsiteX20" fmla="*/ 198120 w 1097280"/>
                  <a:gd name="connsiteY20" fmla="*/ 1905000 h 2065020"/>
                  <a:gd name="connsiteX21" fmla="*/ 30480 w 1097280"/>
                  <a:gd name="connsiteY21" fmla="*/ 1958340 h 2065020"/>
                  <a:gd name="connsiteX22" fmla="*/ 0 w 1097280"/>
                  <a:gd name="connsiteY22" fmla="*/ 2004060 h 2065020"/>
                  <a:gd name="connsiteX23" fmla="*/ 91440 w 1097280"/>
                  <a:gd name="connsiteY23" fmla="*/ 2065020 h 2065020"/>
                  <a:gd name="connsiteX24" fmla="*/ 190500 w 1097280"/>
                  <a:gd name="connsiteY24" fmla="*/ 2065020 h 2065020"/>
                  <a:gd name="connsiteX25" fmla="*/ 289560 w 1097280"/>
                  <a:gd name="connsiteY25" fmla="*/ 1996440 h 2065020"/>
                  <a:gd name="connsiteX26" fmla="*/ 449580 w 1097280"/>
                  <a:gd name="connsiteY26" fmla="*/ 1996440 h 2065020"/>
                  <a:gd name="connsiteX27" fmla="*/ 685800 w 1097280"/>
                  <a:gd name="connsiteY27" fmla="*/ 1775460 h 2065020"/>
                  <a:gd name="connsiteX28" fmla="*/ 807720 w 1097280"/>
                  <a:gd name="connsiteY28" fmla="*/ 1691640 h 2065020"/>
                  <a:gd name="connsiteX29" fmla="*/ 891540 w 1097280"/>
                  <a:gd name="connsiteY29" fmla="*/ 1607820 h 2065020"/>
                  <a:gd name="connsiteX30" fmla="*/ 891540 w 1097280"/>
                  <a:gd name="connsiteY30" fmla="*/ 1531620 h 2065020"/>
                  <a:gd name="connsiteX31" fmla="*/ 1097280 w 1097280"/>
                  <a:gd name="connsiteY31" fmla="*/ 1120140 h 2065020"/>
                  <a:gd name="connsiteX32" fmla="*/ 1074420 w 1097280"/>
                  <a:gd name="connsiteY32" fmla="*/ 967740 h 2065020"/>
                  <a:gd name="connsiteX33" fmla="*/ 830580 w 1097280"/>
                  <a:gd name="connsiteY33" fmla="*/ 1074420 h 2065020"/>
                  <a:gd name="connsiteX34" fmla="*/ 746760 w 1097280"/>
                  <a:gd name="connsiteY34" fmla="*/ 1021080 h 2065020"/>
                  <a:gd name="connsiteX35" fmla="*/ 701040 w 1097280"/>
                  <a:gd name="connsiteY35" fmla="*/ 883920 h 2065020"/>
                  <a:gd name="connsiteX36" fmla="*/ 845820 w 1097280"/>
                  <a:gd name="connsiteY36" fmla="*/ 563880 h 2065020"/>
                  <a:gd name="connsiteX37" fmla="*/ 906780 w 1097280"/>
                  <a:gd name="connsiteY37" fmla="*/ 297180 h 2065020"/>
                  <a:gd name="connsiteX38" fmla="*/ 952500 w 1097280"/>
                  <a:gd name="connsiteY38" fmla="*/ 60960 h 2065020"/>
                  <a:gd name="connsiteX39" fmla="*/ 929640 w 1097280"/>
                  <a:gd name="connsiteY39" fmla="*/ 0 h 206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097280" h="2065020">
                    <a:moveTo>
                      <a:pt x="929640" y="0"/>
                    </a:moveTo>
                    <a:lnTo>
                      <a:pt x="762000" y="53340"/>
                    </a:lnTo>
                    <a:lnTo>
                      <a:pt x="723900" y="198120"/>
                    </a:lnTo>
                    <a:lnTo>
                      <a:pt x="716280" y="289560"/>
                    </a:lnTo>
                    <a:lnTo>
                      <a:pt x="594360" y="342900"/>
                    </a:lnTo>
                    <a:lnTo>
                      <a:pt x="457200" y="525780"/>
                    </a:lnTo>
                    <a:lnTo>
                      <a:pt x="388620" y="563880"/>
                    </a:lnTo>
                    <a:lnTo>
                      <a:pt x="243840" y="792480"/>
                    </a:lnTo>
                    <a:lnTo>
                      <a:pt x="99060" y="998220"/>
                    </a:lnTo>
                    <a:lnTo>
                      <a:pt x="83820" y="1219200"/>
                    </a:lnTo>
                    <a:lnTo>
                      <a:pt x="68580" y="1257300"/>
                    </a:lnTo>
                    <a:lnTo>
                      <a:pt x="83820" y="1325880"/>
                    </a:lnTo>
                    <a:lnTo>
                      <a:pt x="60960" y="1394460"/>
                    </a:lnTo>
                    <a:lnTo>
                      <a:pt x="106680" y="1463040"/>
                    </a:lnTo>
                    <a:lnTo>
                      <a:pt x="228600" y="1295400"/>
                    </a:lnTo>
                    <a:lnTo>
                      <a:pt x="320040" y="1310640"/>
                    </a:lnTo>
                    <a:lnTo>
                      <a:pt x="411480" y="1402080"/>
                    </a:lnTo>
                    <a:lnTo>
                      <a:pt x="411480" y="1493520"/>
                    </a:lnTo>
                    <a:lnTo>
                      <a:pt x="236220" y="1623060"/>
                    </a:lnTo>
                    <a:lnTo>
                      <a:pt x="251460" y="1767840"/>
                    </a:lnTo>
                    <a:lnTo>
                      <a:pt x="198120" y="1905000"/>
                    </a:lnTo>
                    <a:lnTo>
                      <a:pt x="30480" y="1958340"/>
                    </a:lnTo>
                    <a:lnTo>
                      <a:pt x="0" y="2004060"/>
                    </a:lnTo>
                    <a:lnTo>
                      <a:pt x="91440" y="2065020"/>
                    </a:lnTo>
                    <a:lnTo>
                      <a:pt x="190500" y="2065020"/>
                    </a:lnTo>
                    <a:lnTo>
                      <a:pt x="289560" y="1996440"/>
                    </a:lnTo>
                    <a:lnTo>
                      <a:pt x="449580" y="1996440"/>
                    </a:lnTo>
                    <a:lnTo>
                      <a:pt x="685800" y="1775460"/>
                    </a:lnTo>
                    <a:lnTo>
                      <a:pt x="807720" y="1691640"/>
                    </a:lnTo>
                    <a:lnTo>
                      <a:pt x="891540" y="1607820"/>
                    </a:lnTo>
                    <a:lnTo>
                      <a:pt x="891540" y="1531620"/>
                    </a:lnTo>
                    <a:lnTo>
                      <a:pt x="1097280" y="1120140"/>
                    </a:lnTo>
                    <a:lnTo>
                      <a:pt x="1074420" y="967740"/>
                    </a:lnTo>
                    <a:lnTo>
                      <a:pt x="830580" y="1074420"/>
                    </a:lnTo>
                    <a:lnTo>
                      <a:pt x="746760" y="1021080"/>
                    </a:lnTo>
                    <a:lnTo>
                      <a:pt x="701040" y="883920"/>
                    </a:lnTo>
                    <a:lnTo>
                      <a:pt x="845820" y="563880"/>
                    </a:lnTo>
                    <a:lnTo>
                      <a:pt x="906780" y="297180"/>
                    </a:lnTo>
                    <a:lnTo>
                      <a:pt x="952500" y="60960"/>
                    </a:lnTo>
                    <a:lnTo>
                      <a:pt x="929640" y="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738E56DF-0995-5FDA-B24B-960807E695D6}"/>
                  </a:ext>
                </a:extLst>
              </p:cNvPr>
              <p:cNvSpPr/>
              <p:nvPr/>
            </p:nvSpPr>
            <p:spPr>
              <a:xfrm>
                <a:off x="1372040" y="1484547"/>
                <a:ext cx="1317349" cy="1330189"/>
              </a:xfrm>
              <a:custGeom>
                <a:avLst/>
                <a:gdLst>
                  <a:gd name="connsiteX0" fmla="*/ 5836172 w 6891872"/>
                  <a:gd name="connsiteY0" fmla="*/ 0 h 6959054"/>
                  <a:gd name="connsiteX1" fmla="*/ 6007952 w 6891872"/>
                  <a:gd name="connsiteY1" fmla="*/ 89624 h 6959054"/>
                  <a:gd name="connsiteX2" fmla="*/ 6084152 w 6891872"/>
                  <a:gd name="connsiteY2" fmla="*/ 59144 h 6959054"/>
                  <a:gd name="connsiteX3" fmla="*/ 6114632 w 6891872"/>
                  <a:gd name="connsiteY3" fmla="*/ 120104 h 6959054"/>
                  <a:gd name="connsiteX4" fmla="*/ 6221312 w 6891872"/>
                  <a:gd name="connsiteY4" fmla="*/ 142964 h 6959054"/>
                  <a:gd name="connsiteX5" fmla="*/ 6289892 w 6891872"/>
                  <a:gd name="connsiteY5" fmla="*/ 142964 h 6959054"/>
                  <a:gd name="connsiteX6" fmla="*/ 6381332 w 6891872"/>
                  <a:gd name="connsiteY6" fmla="*/ 188684 h 6959054"/>
                  <a:gd name="connsiteX7" fmla="*/ 6327992 w 6891872"/>
                  <a:gd name="connsiteY7" fmla="*/ 249644 h 6959054"/>
                  <a:gd name="connsiteX8" fmla="*/ 6366092 w 6891872"/>
                  <a:gd name="connsiteY8" fmla="*/ 318224 h 6959054"/>
                  <a:gd name="connsiteX9" fmla="*/ 6343232 w 6891872"/>
                  <a:gd name="connsiteY9" fmla="*/ 485864 h 6959054"/>
                  <a:gd name="connsiteX10" fmla="*/ 6312752 w 6891872"/>
                  <a:gd name="connsiteY10" fmla="*/ 523964 h 6959054"/>
                  <a:gd name="connsiteX11" fmla="*/ 6312752 w 6891872"/>
                  <a:gd name="connsiteY11" fmla="*/ 600164 h 6959054"/>
                  <a:gd name="connsiteX12" fmla="*/ 6373712 w 6891872"/>
                  <a:gd name="connsiteY12" fmla="*/ 577304 h 6959054"/>
                  <a:gd name="connsiteX13" fmla="*/ 6381332 w 6891872"/>
                  <a:gd name="connsiteY13" fmla="*/ 668744 h 6959054"/>
                  <a:gd name="connsiteX14" fmla="*/ 6526112 w 6891872"/>
                  <a:gd name="connsiteY14" fmla="*/ 752564 h 6959054"/>
                  <a:gd name="connsiteX15" fmla="*/ 6617552 w 6891872"/>
                  <a:gd name="connsiteY15" fmla="*/ 729704 h 6959054"/>
                  <a:gd name="connsiteX16" fmla="*/ 6739472 w 6891872"/>
                  <a:gd name="connsiteY16" fmla="*/ 798284 h 6959054"/>
                  <a:gd name="connsiteX17" fmla="*/ 6853772 w 6891872"/>
                  <a:gd name="connsiteY17" fmla="*/ 927824 h 6959054"/>
                  <a:gd name="connsiteX18" fmla="*/ 6884252 w 6891872"/>
                  <a:gd name="connsiteY18" fmla="*/ 958304 h 6959054"/>
                  <a:gd name="connsiteX19" fmla="*/ 6891872 w 6891872"/>
                  <a:gd name="connsiteY19" fmla="*/ 1042124 h 6959054"/>
                  <a:gd name="connsiteX20" fmla="*/ 6830912 w 6891872"/>
                  <a:gd name="connsiteY20" fmla="*/ 1095464 h 6959054"/>
                  <a:gd name="connsiteX21" fmla="*/ 6792812 w 6891872"/>
                  <a:gd name="connsiteY21" fmla="*/ 1209764 h 6959054"/>
                  <a:gd name="connsiteX22" fmla="*/ 6640412 w 6891872"/>
                  <a:gd name="connsiteY22" fmla="*/ 1293584 h 6959054"/>
                  <a:gd name="connsiteX23" fmla="*/ 6564212 w 6891872"/>
                  <a:gd name="connsiteY23" fmla="*/ 1362164 h 6959054"/>
                  <a:gd name="connsiteX24" fmla="*/ 6457532 w 6891872"/>
                  <a:gd name="connsiteY24" fmla="*/ 1346924 h 6959054"/>
                  <a:gd name="connsiteX25" fmla="*/ 6335612 w 6891872"/>
                  <a:gd name="connsiteY25" fmla="*/ 1324064 h 6959054"/>
                  <a:gd name="connsiteX26" fmla="*/ 6289892 w 6891872"/>
                  <a:gd name="connsiteY26" fmla="*/ 1331684 h 6959054"/>
                  <a:gd name="connsiteX27" fmla="*/ 6289892 w 6891872"/>
                  <a:gd name="connsiteY27" fmla="*/ 1362164 h 6959054"/>
                  <a:gd name="connsiteX28" fmla="*/ 6228932 w 6891872"/>
                  <a:gd name="connsiteY28" fmla="*/ 1438364 h 6959054"/>
                  <a:gd name="connsiteX29" fmla="*/ 6259412 w 6891872"/>
                  <a:gd name="connsiteY29" fmla="*/ 1506944 h 6959054"/>
                  <a:gd name="connsiteX30" fmla="*/ 6251792 w 6891872"/>
                  <a:gd name="connsiteY30" fmla="*/ 1674584 h 6959054"/>
                  <a:gd name="connsiteX31" fmla="*/ 6221312 w 6891872"/>
                  <a:gd name="connsiteY31" fmla="*/ 1735544 h 6959054"/>
                  <a:gd name="connsiteX32" fmla="*/ 6259412 w 6891872"/>
                  <a:gd name="connsiteY32" fmla="*/ 1804124 h 6959054"/>
                  <a:gd name="connsiteX33" fmla="*/ 6259412 w 6891872"/>
                  <a:gd name="connsiteY33" fmla="*/ 1872704 h 6959054"/>
                  <a:gd name="connsiteX34" fmla="*/ 6213692 w 6891872"/>
                  <a:gd name="connsiteY34" fmla="*/ 1948904 h 6959054"/>
                  <a:gd name="connsiteX35" fmla="*/ 6145112 w 6891872"/>
                  <a:gd name="connsiteY35" fmla="*/ 1956524 h 6959054"/>
                  <a:gd name="connsiteX36" fmla="*/ 6145112 w 6891872"/>
                  <a:gd name="connsiteY36" fmla="*/ 2101304 h 6959054"/>
                  <a:gd name="connsiteX37" fmla="*/ 6107012 w 6891872"/>
                  <a:gd name="connsiteY37" fmla="*/ 2147024 h 6959054"/>
                  <a:gd name="connsiteX38" fmla="*/ 6114632 w 6891872"/>
                  <a:gd name="connsiteY38" fmla="*/ 2207984 h 6959054"/>
                  <a:gd name="connsiteX39" fmla="*/ 6122252 w 6891872"/>
                  <a:gd name="connsiteY39" fmla="*/ 2253704 h 6959054"/>
                  <a:gd name="connsiteX40" fmla="*/ 6068912 w 6891872"/>
                  <a:gd name="connsiteY40" fmla="*/ 2375624 h 6959054"/>
                  <a:gd name="connsiteX41" fmla="*/ 6068912 w 6891872"/>
                  <a:gd name="connsiteY41" fmla="*/ 2428964 h 6959054"/>
                  <a:gd name="connsiteX42" fmla="*/ 6084152 w 6891872"/>
                  <a:gd name="connsiteY42" fmla="*/ 2505164 h 6959054"/>
                  <a:gd name="connsiteX43" fmla="*/ 6160352 w 6891872"/>
                  <a:gd name="connsiteY43" fmla="*/ 2619464 h 6959054"/>
                  <a:gd name="connsiteX44" fmla="*/ 6267032 w 6891872"/>
                  <a:gd name="connsiteY44" fmla="*/ 2688044 h 6959054"/>
                  <a:gd name="connsiteX45" fmla="*/ 6312752 w 6891872"/>
                  <a:gd name="connsiteY45" fmla="*/ 2680424 h 6959054"/>
                  <a:gd name="connsiteX46" fmla="*/ 6404192 w 6891872"/>
                  <a:gd name="connsiteY46" fmla="*/ 2787104 h 6959054"/>
                  <a:gd name="connsiteX47" fmla="*/ 6289892 w 6891872"/>
                  <a:gd name="connsiteY47" fmla="*/ 2939504 h 6959054"/>
                  <a:gd name="connsiteX48" fmla="*/ 6160352 w 6891872"/>
                  <a:gd name="connsiteY48" fmla="*/ 3038564 h 6959054"/>
                  <a:gd name="connsiteX49" fmla="*/ 6167972 w 6891872"/>
                  <a:gd name="connsiteY49" fmla="*/ 3122384 h 6959054"/>
                  <a:gd name="connsiteX50" fmla="*/ 6038432 w 6891872"/>
                  <a:gd name="connsiteY50" fmla="*/ 3236684 h 6959054"/>
                  <a:gd name="connsiteX51" fmla="*/ 6038432 w 6891872"/>
                  <a:gd name="connsiteY51" fmla="*/ 3297644 h 6959054"/>
                  <a:gd name="connsiteX52" fmla="*/ 5931752 w 6891872"/>
                  <a:gd name="connsiteY52" fmla="*/ 3442424 h 6959054"/>
                  <a:gd name="connsiteX53" fmla="*/ 5855552 w 6891872"/>
                  <a:gd name="connsiteY53" fmla="*/ 3465284 h 6959054"/>
                  <a:gd name="connsiteX54" fmla="*/ 5840312 w 6891872"/>
                  <a:gd name="connsiteY54" fmla="*/ 3625304 h 6959054"/>
                  <a:gd name="connsiteX55" fmla="*/ 5855552 w 6891872"/>
                  <a:gd name="connsiteY55" fmla="*/ 3671024 h 6959054"/>
                  <a:gd name="connsiteX56" fmla="*/ 5893652 w 6891872"/>
                  <a:gd name="connsiteY56" fmla="*/ 3815804 h 6959054"/>
                  <a:gd name="connsiteX57" fmla="*/ 5916512 w 6891872"/>
                  <a:gd name="connsiteY57" fmla="*/ 3892004 h 6959054"/>
                  <a:gd name="connsiteX58" fmla="*/ 5946992 w 6891872"/>
                  <a:gd name="connsiteY58" fmla="*/ 3952964 h 6959054"/>
                  <a:gd name="connsiteX59" fmla="*/ 5901272 w 6891872"/>
                  <a:gd name="connsiteY59" fmla="*/ 4044404 h 6959054"/>
                  <a:gd name="connsiteX60" fmla="*/ 5817452 w 6891872"/>
                  <a:gd name="connsiteY60" fmla="*/ 3983444 h 6959054"/>
                  <a:gd name="connsiteX61" fmla="*/ 5672672 w 6891872"/>
                  <a:gd name="connsiteY61" fmla="*/ 3991064 h 6959054"/>
                  <a:gd name="connsiteX62" fmla="*/ 5611712 w 6891872"/>
                  <a:gd name="connsiteY62" fmla="*/ 4044404 h 6959054"/>
                  <a:gd name="connsiteX63" fmla="*/ 5543132 w 6891872"/>
                  <a:gd name="connsiteY63" fmla="*/ 3975824 h 6959054"/>
                  <a:gd name="connsiteX64" fmla="*/ 5413592 w 6891872"/>
                  <a:gd name="connsiteY64" fmla="*/ 3998684 h 6959054"/>
                  <a:gd name="connsiteX65" fmla="*/ 5398352 w 6891872"/>
                  <a:gd name="connsiteY65" fmla="*/ 4151084 h 6959054"/>
                  <a:gd name="connsiteX66" fmla="*/ 5352632 w 6891872"/>
                  <a:gd name="connsiteY66" fmla="*/ 4189184 h 6959054"/>
                  <a:gd name="connsiteX67" fmla="*/ 5276432 w 6891872"/>
                  <a:gd name="connsiteY67" fmla="*/ 4173944 h 6959054"/>
                  <a:gd name="connsiteX68" fmla="*/ 5207852 w 6891872"/>
                  <a:gd name="connsiteY68" fmla="*/ 4189184 h 6959054"/>
                  <a:gd name="connsiteX69" fmla="*/ 4872572 w 6891872"/>
                  <a:gd name="connsiteY69" fmla="*/ 4234904 h 6959054"/>
                  <a:gd name="connsiteX70" fmla="*/ 4811612 w 6891872"/>
                  <a:gd name="connsiteY70" fmla="*/ 4257764 h 6959054"/>
                  <a:gd name="connsiteX71" fmla="*/ 4781132 w 6891872"/>
                  <a:gd name="connsiteY71" fmla="*/ 4387304 h 6959054"/>
                  <a:gd name="connsiteX72" fmla="*/ 4819232 w 6891872"/>
                  <a:gd name="connsiteY72" fmla="*/ 4455884 h 6959054"/>
                  <a:gd name="connsiteX73" fmla="*/ 4864952 w 6891872"/>
                  <a:gd name="connsiteY73" fmla="*/ 4471124 h 6959054"/>
                  <a:gd name="connsiteX74" fmla="*/ 4872572 w 6891872"/>
                  <a:gd name="connsiteY74" fmla="*/ 4539704 h 6959054"/>
                  <a:gd name="connsiteX75" fmla="*/ 4842092 w 6891872"/>
                  <a:gd name="connsiteY75" fmla="*/ 4692104 h 6959054"/>
                  <a:gd name="connsiteX76" fmla="*/ 4819232 w 6891872"/>
                  <a:gd name="connsiteY76" fmla="*/ 4867364 h 6959054"/>
                  <a:gd name="connsiteX77" fmla="*/ 4666832 w 6891872"/>
                  <a:gd name="connsiteY77" fmla="*/ 5042624 h 6959054"/>
                  <a:gd name="connsiteX78" fmla="*/ 4727792 w 6891872"/>
                  <a:gd name="connsiteY78" fmla="*/ 5225504 h 6959054"/>
                  <a:gd name="connsiteX79" fmla="*/ 4811612 w 6891872"/>
                  <a:gd name="connsiteY79" fmla="*/ 5187404 h 6959054"/>
                  <a:gd name="connsiteX80" fmla="*/ 4895432 w 6891872"/>
                  <a:gd name="connsiteY80" fmla="*/ 5301704 h 6959054"/>
                  <a:gd name="connsiteX81" fmla="*/ 4872572 w 6891872"/>
                  <a:gd name="connsiteY81" fmla="*/ 5576024 h 6959054"/>
                  <a:gd name="connsiteX82" fmla="*/ 4925912 w 6891872"/>
                  <a:gd name="connsiteY82" fmla="*/ 5774144 h 6959054"/>
                  <a:gd name="connsiteX83" fmla="*/ 4925912 w 6891872"/>
                  <a:gd name="connsiteY83" fmla="*/ 5842724 h 6959054"/>
                  <a:gd name="connsiteX84" fmla="*/ 4910672 w 6891872"/>
                  <a:gd name="connsiteY84" fmla="*/ 5911304 h 6959054"/>
                  <a:gd name="connsiteX85" fmla="*/ 4918292 w 6891872"/>
                  <a:gd name="connsiteY85" fmla="*/ 6010364 h 6959054"/>
                  <a:gd name="connsiteX86" fmla="*/ 4910672 w 6891872"/>
                  <a:gd name="connsiteY86" fmla="*/ 6109424 h 6959054"/>
                  <a:gd name="connsiteX87" fmla="*/ 4899272 w 6891872"/>
                  <a:gd name="connsiteY87" fmla="*/ 6125710 h 6959054"/>
                  <a:gd name="connsiteX88" fmla="*/ 4819232 w 6891872"/>
                  <a:gd name="connsiteY88" fmla="*/ 6114504 h 6959054"/>
                  <a:gd name="connsiteX89" fmla="*/ 4774780 w 6891872"/>
                  <a:gd name="connsiteY89" fmla="*/ 6120854 h 6959054"/>
                  <a:gd name="connsiteX90" fmla="*/ 4717632 w 6891872"/>
                  <a:gd name="connsiteY90" fmla="*/ 6095454 h 6959054"/>
                  <a:gd name="connsiteX91" fmla="*/ 4685884 w 6891872"/>
                  <a:gd name="connsiteY91" fmla="*/ 6057354 h 6959054"/>
                  <a:gd name="connsiteX92" fmla="*/ 4679532 w 6891872"/>
                  <a:gd name="connsiteY92" fmla="*/ 5949404 h 6959054"/>
                  <a:gd name="connsiteX93" fmla="*/ 4622380 w 6891872"/>
                  <a:gd name="connsiteY93" fmla="*/ 5936704 h 6959054"/>
                  <a:gd name="connsiteX94" fmla="*/ 4571580 w 6891872"/>
                  <a:gd name="connsiteY94" fmla="*/ 5854154 h 6959054"/>
                  <a:gd name="connsiteX95" fmla="*/ 4514432 w 6891872"/>
                  <a:gd name="connsiteY95" fmla="*/ 5784304 h 6959054"/>
                  <a:gd name="connsiteX96" fmla="*/ 4457284 w 6891872"/>
                  <a:gd name="connsiteY96" fmla="*/ 5746204 h 6959054"/>
                  <a:gd name="connsiteX97" fmla="*/ 4425532 w 6891872"/>
                  <a:gd name="connsiteY97" fmla="*/ 5790654 h 6959054"/>
                  <a:gd name="connsiteX98" fmla="*/ 4419180 w 6891872"/>
                  <a:gd name="connsiteY98" fmla="*/ 5911304 h 6959054"/>
                  <a:gd name="connsiteX99" fmla="*/ 4247732 w 6891872"/>
                  <a:gd name="connsiteY99" fmla="*/ 6019254 h 6959054"/>
                  <a:gd name="connsiteX100" fmla="*/ 4082632 w 6891872"/>
                  <a:gd name="connsiteY100" fmla="*/ 6031954 h 6959054"/>
                  <a:gd name="connsiteX101" fmla="*/ 4044532 w 6891872"/>
                  <a:gd name="connsiteY101" fmla="*/ 6063704 h 6959054"/>
                  <a:gd name="connsiteX102" fmla="*/ 4038180 w 6891872"/>
                  <a:gd name="connsiteY102" fmla="*/ 6203404 h 6959054"/>
                  <a:gd name="connsiteX103" fmla="*/ 4088980 w 6891872"/>
                  <a:gd name="connsiteY103" fmla="*/ 6254204 h 6959054"/>
                  <a:gd name="connsiteX104" fmla="*/ 4088980 w 6891872"/>
                  <a:gd name="connsiteY104" fmla="*/ 6387554 h 6959054"/>
                  <a:gd name="connsiteX105" fmla="*/ 4000084 w 6891872"/>
                  <a:gd name="connsiteY105" fmla="*/ 6374854 h 6959054"/>
                  <a:gd name="connsiteX106" fmla="*/ 3936580 w 6891872"/>
                  <a:gd name="connsiteY106" fmla="*/ 6393904 h 6959054"/>
                  <a:gd name="connsiteX107" fmla="*/ 3904832 w 6891872"/>
                  <a:gd name="connsiteY107" fmla="*/ 6432004 h 6959054"/>
                  <a:gd name="connsiteX108" fmla="*/ 3923884 w 6891872"/>
                  <a:gd name="connsiteY108" fmla="*/ 6546304 h 6959054"/>
                  <a:gd name="connsiteX109" fmla="*/ 3911180 w 6891872"/>
                  <a:gd name="connsiteY109" fmla="*/ 6609804 h 6959054"/>
                  <a:gd name="connsiteX110" fmla="*/ 3873084 w 6891872"/>
                  <a:gd name="connsiteY110" fmla="*/ 6622504 h 6959054"/>
                  <a:gd name="connsiteX111" fmla="*/ 3758780 w 6891872"/>
                  <a:gd name="connsiteY111" fmla="*/ 6616154 h 6959054"/>
                  <a:gd name="connsiteX112" fmla="*/ 3714332 w 6891872"/>
                  <a:gd name="connsiteY112" fmla="*/ 6666954 h 6959054"/>
                  <a:gd name="connsiteX113" fmla="*/ 3612732 w 6891872"/>
                  <a:gd name="connsiteY113" fmla="*/ 6666954 h 6959054"/>
                  <a:gd name="connsiteX114" fmla="*/ 3631780 w 6891872"/>
                  <a:gd name="connsiteY114" fmla="*/ 6781254 h 6959054"/>
                  <a:gd name="connsiteX115" fmla="*/ 3580980 w 6891872"/>
                  <a:gd name="connsiteY115" fmla="*/ 6857454 h 6959054"/>
                  <a:gd name="connsiteX116" fmla="*/ 3542884 w 6891872"/>
                  <a:gd name="connsiteY116" fmla="*/ 6863804 h 6959054"/>
                  <a:gd name="connsiteX117" fmla="*/ 3511132 w 6891872"/>
                  <a:gd name="connsiteY117" fmla="*/ 6920954 h 6959054"/>
                  <a:gd name="connsiteX118" fmla="*/ 3466684 w 6891872"/>
                  <a:gd name="connsiteY118" fmla="*/ 6920954 h 6959054"/>
                  <a:gd name="connsiteX119" fmla="*/ 3339684 w 6891872"/>
                  <a:gd name="connsiteY119" fmla="*/ 6876504 h 6959054"/>
                  <a:gd name="connsiteX120" fmla="*/ 3301580 w 6891872"/>
                  <a:gd name="connsiteY120" fmla="*/ 6882854 h 6959054"/>
                  <a:gd name="connsiteX121" fmla="*/ 3263484 w 6891872"/>
                  <a:gd name="connsiteY121" fmla="*/ 6959054 h 6959054"/>
                  <a:gd name="connsiteX122" fmla="*/ 3206332 w 6891872"/>
                  <a:gd name="connsiteY122" fmla="*/ 6959054 h 6959054"/>
                  <a:gd name="connsiteX123" fmla="*/ 3187284 w 6891872"/>
                  <a:gd name="connsiteY123" fmla="*/ 6844754 h 6959054"/>
                  <a:gd name="connsiteX124" fmla="*/ 3136484 w 6891872"/>
                  <a:gd name="connsiteY124" fmla="*/ 6825704 h 6959054"/>
                  <a:gd name="connsiteX125" fmla="*/ 3136484 w 6891872"/>
                  <a:gd name="connsiteY125" fmla="*/ 6787604 h 6959054"/>
                  <a:gd name="connsiteX126" fmla="*/ 3199980 w 6891872"/>
                  <a:gd name="connsiteY126" fmla="*/ 6755854 h 6959054"/>
                  <a:gd name="connsiteX127" fmla="*/ 3206332 w 6891872"/>
                  <a:gd name="connsiteY127" fmla="*/ 6692354 h 6959054"/>
                  <a:gd name="connsiteX128" fmla="*/ 3180932 w 6891872"/>
                  <a:gd name="connsiteY128" fmla="*/ 6628854 h 6959054"/>
                  <a:gd name="connsiteX129" fmla="*/ 3206332 w 6891872"/>
                  <a:gd name="connsiteY129" fmla="*/ 6533604 h 6959054"/>
                  <a:gd name="connsiteX130" fmla="*/ 3168232 w 6891872"/>
                  <a:gd name="connsiteY130" fmla="*/ 6463754 h 6959054"/>
                  <a:gd name="connsiteX131" fmla="*/ 3104732 w 6891872"/>
                  <a:gd name="connsiteY131" fmla="*/ 6476454 h 6959054"/>
                  <a:gd name="connsiteX132" fmla="*/ 2977732 w 6891872"/>
                  <a:gd name="connsiteY132" fmla="*/ 6387554 h 6959054"/>
                  <a:gd name="connsiteX133" fmla="*/ 2977732 w 6891872"/>
                  <a:gd name="connsiteY133" fmla="*/ 6311354 h 6959054"/>
                  <a:gd name="connsiteX134" fmla="*/ 2914232 w 6891872"/>
                  <a:gd name="connsiteY134" fmla="*/ 6311354 h 6959054"/>
                  <a:gd name="connsiteX135" fmla="*/ 2901532 w 6891872"/>
                  <a:gd name="connsiteY135" fmla="*/ 6273254 h 6959054"/>
                  <a:gd name="connsiteX136" fmla="*/ 2895180 w 6891872"/>
                  <a:gd name="connsiteY136" fmla="*/ 6235154 h 6959054"/>
                  <a:gd name="connsiteX137" fmla="*/ 2869780 w 6891872"/>
                  <a:gd name="connsiteY137" fmla="*/ 6000204 h 6959054"/>
                  <a:gd name="connsiteX138" fmla="*/ 2844380 w 6891872"/>
                  <a:gd name="connsiteY138" fmla="*/ 5955754 h 6959054"/>
                  <a:gd name="connsiteX139" fmla="*/ 2838032 w 6891872"/>
                  <a:gd name="connsiteY139" fmla="*/ 5879554 h 6959054"/>
                  <a:gd name="connsiteX140" fmla="*/ 2691980 w 6891872"/>
                  <a:gd name="connsiteY140" fmla="*/ 5866854 h 6959054"/>
                  <a:gd name="connsiteX141" fmla="*/ 2660232 w 6891872"/>
                  <a:gd name="connsiteY141" fmla="*/ 5841454 h 6959054"/>
                  <a:gd name="connsiteX142" fmla="*/ 2279232 w 6891872"/>
                  <a:gd name="connsiteY142" fmla="*/ 5974804 h 6959054"/>
                  <a:gd name="connsiteX143" fmla="*/ 2234780 w 6891872"/>
                  <a:gd name="connsiteY143" fmla="*/ 6063704 h 6959054"/>
                  <a:gd name="connsiteX144" fmla="*/ 2222084 w 6891872"/>
                  <a:gd name="connsiteY144" fmla="*/ 6178004 h 6959054"/>
                  <a:gd name="connsiteX145" fmla="*/ 2101432 w 6891872"/>
                  <a:gd name="connsiteY145" fmla="*/ 6241504 h 6959054"/>
                  <a:gd name="connsiteX146" fmla="*/ 2056980 w 6891872"/>
                  <a:gd name="connsiteY146" fmla="*/ 6260554 h 6959054"/>
                  <a:gd name="connsiteX147" fmla="*/ 1987132 w 6891872"/>
                  <a:gd name="connsiteY147" fmla="*/ 6330404 h 6959054"/>
                  <a:gd name="connsiteX148" fmla="*/ 2006180 w 6891872"/>
                  <a:gd name="connsiteY148" fmla="*/ 6425654 h 6959054"/>
                  <a:gd name="connsiteX149" fmla="*/ 1987132 w 6891872"/>
                  <a:gd name="connsiteY149" fmla="*/ 6463754 h 6959054"/>
                  <a:gd name="connsiteX150" fmla="*/ 2006180 w 6891872"/>
                  <a:gd name="connsiteY150" fmla="*/ 6520904 h 6959054"/>
                  <a:gd name="connsiteX151" fmla="*/ 1942684 w 6891872"/>
                  <a:gd name="connsiteY151" fmla="*/ 6571704 h 6959054"/>
                  <a:gd name="connsiteX152" fmla="*/ 1923632 w 6891872"/>
                  <a:gd name="connsiteY152" fmla="*/ 6501854 h 6959054"/>
                  <a:gd name="connsiteX153" fmla="*/ 1853780 w 6891872"/>
                  <a:gd name="connsiteY153" fmla="*/ 6457404 h 6959054"/>
                  <a:gd name="connsiteX154" fmla="*/ 1822032 w 6891872"/>
                  <a:gd name="connsiteY154" fmla="*/ 6482804 h 6959054"/>
                  <a:gd name="connsiteX155" fmla="*/ 1733132 w 6891872"/>
                  <a:gd name="connsiteY155" fmla="*/ 6476454 h 6959054"/>
                  <a:gd name="connsiteX156" fmla="*/ 1669632 w 6891872"/>
                  <a:gd name="connsiteY156" fmla="*/ 6533604 h 6959054"/>
                  <a:gd name="connsiteX157" fmla="*/ 1561684 w 6891872"/>
                  <a:gd name="connsiteY157" fmla="*/ 6552654 h 6959054"/>
                  <a:gd name="connsiteX158" fmla="*/ 1472780 w 6891872"/>
                  <a:gd name="connsiteY158" fmla="*/ 6539954 h 6959054"/>
                  <a:gd name="connsiteX159" fmla="*/ 1409284 w 6891872"/>
                  <a:gd name="connsiteY159" fmla="*/ 6539954 h 6959054"/>
                  <a:gd name="connsiteX160" fmla="*/ 1326732 w 6891872"/>
                  <a:gd name="connsiteY160" fmla="*/ 6641554 h 6959054"/>
                  <a:gd name="connsiteX161" fmla="*/ 1326732 w 6891872"/>
                  <a:gd name="connsiteY161" fmla="*/ 6692354 h 6959054"/>
                  <a:gd name="connsiteX162" fmla="*/ 1282284 w 6891872"/>
                  <a:gd name="connsiteY162" fmla="*/ 6705054 h 6959054"/>
                  <a:gd name="connsiteX163" fmla="*/ 1098132 w 6891872"/>
                  <a:gd name="connsiteY163" fmla="*/ 6622504 h 6959054"/>
                  <a:gd name="connsiteX164" fmla="*/ 1142580 w 6891872"/>
                  <a:gd name="connsiteY164" fmla="*/ 6552654 h 6959054"/>
                  <a:gd name="connsiteX165" fmla="*/ 1136232 w 6891872"/>
                  <a:gd name="connsiteY165" fmla="*/ 6514554 h 6959054"/>
                  <a:gd name="connsiteX166" fmla="*/ 1174332 w 6891872"/>
                  <a:gd name="connsiteY166" fmla="*/ 6444704 h 6959054"/>
                  <a:gd name="connsiteX167" fmla="*/ 1167980 w 6891872"/>
                  <a:gd name="connsiteY167" fmla="*/ 6374854 h 6959054"/>
                  <a:gd name="connsiteX168" fmla="*/ 1136232 w 6891872"/>
                  <a:gd name="connsiteY168" fmla="*/ 6374854 h 6959054"/>
                  <a:gd name="connsiteX169" fmla="*/ 1110832 w 6891872"/>
                  <a:gd name="connsiteY169" fmla="*/ 6336754 h 6959054"/>
                  <a:gd name="connsiteX170" fmla="*/ 1079084 w 6891872"/>
                  <a:gd name="connsiteY170" fmla="*/ 6336754 h 6959054"/>
                  <a:gd name="connsiteX171" fmla="*/ 1072732 w 6891872"/>
                  <a:gd name="connsiteY171" fmla="*/ 6298654 h 6959054"/>
                  <a:gd name="connsiteX172" fmla="*/ 1015580 w 6891872"/>
                  <a:gd name="connsiteY172" fmla="*/ 6292304 h 6959054"/>
                  <a:gd name="connsiteX173" fmla="*/ 971132 w 6891872"/>
                  <a:gd name="connsiteY173" fmla="*/ 6330404 h 6959054"/>
                  <a:gd name="connsiteX174" fmla="*/ 818732 w 6891872"/>
                  <a:gd name="connsiteY174" fmla="*/ 6266904 h 6959054"/>
                  <a:gd name="connsiteX175" fmla="*/ 755232 w 6891872"/>
                  <a:gd name="connsiteY175" fmla="*/ 6311354 h 6959054"/>
                  <a:gd name="connsiteX176" fmla="*/ 685380 w 6891872"/>
                  <a:gd name="connsiteY176" fmla="*/ 6292304 h 6959054"/>
                  <a:gd name="connsiteX177" fmla="*/ 666332 w 6891872"/>
                  <a:gd name="connsiteY177" fmla="*/ 6387554 h 6959054"/>
                  <a:gd name="connsiteX178" fmla="*/ 698084 w 6891872"/>
                  <a:gd name="connsiteY178" fmla="*/ 6432004 h 6959054"/>
                  <a:gd name="connsiteX179" fmla="*/ 698084 w 6891872"/>
                  <a:gd name="connsiteY179" fmla="*/ 6489154 h 6959054"/>
                  <a:gd name="connsiteX180" fmla="*/ 647284 w 6891872"/>
                  <a:gd name="connsiteY180" fmla="*/ 6552654 h 6959054"/>
                  <a:gd name="connsiteX181" fmla="*/ 507580 w 6891872"/>
                  <a:gd name="connsiteY181" fmla="*/ 6743154 h 6959054"/>
                  <a:gd name="connsiteX182" fmla="*/ 469484 w 6891872"/>
                  <a:gd name="connsiteY182" fmla="*/ 6781254 h 6959054"/>
                  <a:gd name="connsiteX183" fmla="*/ 456780 w 6891872"/>
                  <a:gd name="connsiteY183" fmla="*/ 6813004 h 6959054"/>
                  <a:gd name="connsiteX184" fmla="*/ 374232 w 6891872"/>
                  <a:gd name="connsiteY184" fmla="*/ 6857454 h 6959054"/>
                  <a:gd name="connsiteX185" fmla="*/ 323432 w 6891872"/>
                  <a:gd name="connsiteY185" fmla="*/ 6806654 h 6959054"/>
                  <a:gd name="connsiteX186" fmla="*/ 361532 w 6891872"/>
                  <a:gd name="connsiteY186" fmla="*/ 6736804 h 6959054"/>
                  <a:gd name="connsiteX187" fmla="*/ 278980 w 6891872"/>
                  <a:gd name="connsiteY187" fmla="*/ 6622504 h 6959054"/>
                  <a:gd name="connsiteX188" fmla="*/ 278980 w 6891872"/>
                  <a:gd name="connsiteY188" fmla="*/ 6432004 h 6959054"/>
                  <a:gd name="connsiteX189" fmla="*/ 209132 w 6891872"/>
                  <a:gd name="connsiteY189" fmla="*/ 6381204 h 6959054"/>
                  <a:gd name="connsiteX190" fmla="*/ 190084 w 6891872"/>
                  <a:gd name="connsiteY190" fmla="*/ 6324054 h 6959054"/>
                  <a:gd name="connsiteX191" fmla="*/ 240884 w 6891872"/>
                  <a:gd name="connsiteY191" fmla="*/ 6305004 h 6959054"/>
                  <a:gd name="connsiteX192" fmla="*/ 240884 w 6891872"/>
                  <a:gd name="connsiteY192" fmla="*/ 6235154 h 6959054"/>
                  <a:gd name="connsiteX193" fmla="*/ 202780 w 6891872"/>
                  <a:gd name="connsiteY193" fmla="*/ 6171654 h 6959054"/>
                  <a:gd name="connsiteX194" fmla="*/ 75780 w 6891872"/>
                  <a:gd name="connsiteY194" fmla="*/ 6146254 h 6959054"/>
                  <a:gd name="connsiteX195" fmla="*/ 0 w 6891872"/>
                  <a:gd name="connsiteY195" fmla="*/ 6043408 h 6959054"/>
                  <a:gd name="connsiteX196" fmla="*/ 4344 w 6891872"/>
                  <a:gd name="connsiteY196" fmla="*/ 6044654 h 6959054"/>
                  <a:gd name="connsiteX197" fmla="*/ 537744 w 6891872"/>
                  <a:gd name="connsiteY197" fmla="*/ 5839868 h 6959054"/>
                  <a:gd name="connsiteX198" fmla="*/ 599656 w 6891872"/>
                  <a:gd name="connsiteY198" fmla="*/ 5768428 h 6959054"/>
                  <a:gd name="connsiteX199" fmla="*/ 733008 w 6891872"/>
                  <a:gd name="connsiteY199" fmla="*/ 5773192 h 6959054"/>
                  <a:gd name="connsiteX200" fmla="*/ 904456 w 6891872"/>
                  <a:gd name="connsiteY200" fmla="*/ 5677942 h 6959054"/>
                  <a:gd name="connsiteX201" fmla="*/ 928268 w 6891872"/>
                  <a:gd name="connsiteY201" fmla="*/ 5644604 h 6959054"/>
                  <a:gd name="connsiteX202" fmla="*/ 966372 w 6891872"/>
                  <a:gd name="connsiteY202" fmla="*/ 5625554 h 6959054"/>
                  <a:gd name="connsiteX203" fmla="*/ 1085432 w 6891872"/>
                  <a:gd name="connsiteY203" fmla="*/ 5516016 h 6959054"/>
                  <a:gd name="connsiteX204" fmla="*/ 1180684 w 6891872"/>
                  <a:gd name="connsiteY204" fmla="*/ 5511254 h 6959054"/>
                  <a:gd name="connsiteX205" fmla="*/ 1375944 w 6891872"/>
                  <a:gd name="connsiteY205" fmla="*/ 5306468 h 6959054"/>
                  <a:gd name="connsiteX206" fmla="*/ 1475956 w 6891872"/>
                  <a:gd name="connsiteY206" fmla="*/ 5311228 h 6959054"/>
                  <a:gd name="connsiteX207" fmla="*/ 1518820 w 6891872"/>
                  <a:gd name="connsiteY207" fmla="*/ 5349328 h 6959054"/>
                  <a:gd name="connsiteX208" fmla="*/ 1699796 w 6891872"/>
                  <a:gd name="connsiteY208" fmla="*/ 5311228 h 6959054"/>
                  <a:gd name="connsiteX209" fmla="*/ 1747420 w 6891872"/>
                  <a:gd name="connsiteY209" fmla="*/ 5306468 h 6959054"/>
                  <a:gd name="connsiteX210" fmla="*/ 1814096 w 6891872"/>
                  <a:gd name="connsiteY210" fmla="*/ 5296942 h 6959054"/>
                  <a:gd name="connsiteX211" fmla="*/ 1861720 w 6891872"/>
                  <a:gd name="connsiteY211" fmla="*/ 5215980 h 6959054"/>
                  <a:gd name="connsiteX212" fmla="*/ 1966496 w 6891872"/>
                  <a:gd name="connsiteY212" fmla="*/ 5182642 h 6959054"/>
                  <a:gd name="connsiteX213" fmla="*/ 2261772 w 6891872"/>
                  <a:gd name="connsiteY213" fmla="*/ 4915942 h 6959054"/>
                  <a:gd name="connsiteX214" fmla="*/ 2371308 w 6891872"/>
                  <a:gd name="connsiteY214" fmla="*/ 4763542 h 6959054"/>
                  <a:gd name="connsiteX215" fmla="*/ 2609432 w 6891872"/>
                  <a:gd name="connsiteY215" fmla="*/ 4596854 h 6959054"/>
                  <a:gd name="connsiteX216" fmla="*/ 2766596 w 6891872"/>
                  <a:gd name="connsiteY216" fmla="*/ 4520654 h 6959054"/>
                  <a:gd name="connsiteX217" fmla="*/ 2885656 w 6891872"/>
                  <a:gd name="connsiteY217" fmla="*/ 4339680 h 6959054"/>
                  <a:gd name="connsiteX218" fmla="*/ 2966620 w 6891872"/>
                  <a:gd name="connsiteY218" fmla="*/ 4134892 h 6959054"/>
                  <a:gd name="connsiteX219" fmla="*/ 3066632 w 6891872"/>
                  <a:gd name="connsiteY219" fmla="*/ 4049168 h 6959054"/>
                  <a:gd name="connsiteX220" fmla="*/ 3085684 w 6891872"/>
                  <a:gd name="connsiteY220" fmla="*/ 3977728 h 6959054"/>
                  <a:gd name="connsiteX221" fmla="*/ 3223796 w 6891872"/>
                  <a:gd name="connsiteY221" fmla="*/ 3834854 h 6959054"/>
                  <a:gd name="connsiteX222" fmla="*/ 3290468 w 6891872"/>
                  <a:gd name="connsiteY222" fmla="*/ 3753892 h 6959054"/>
                  <a:gd name="connsiteX223" fmla="*/ 3323808 w 6891872"/>
                  <a:gd name="connsiteY223" fmla="*/ 3677692 h 6959054"/>
                  <a:gd name="connsiteX224" fmla="*/ 3414296 w 6891872"/>
                  <a:gd name="connsiteY224" fmla="*/ 3558628 h 6959054"/>
                  <a:gd name="connsiteX225" fmla="*/ 3452396 w 6891872"/>
                  <a:gd name="connsiteY225" fmla="*/ 3401468 h 6959054"/>
                  <a:gd name="connsiteX226" fmla="*/ 3504780 w 6891872"/>
                  <a:gd name="connsiteY226" fmla="*/ 3191916 h 6959054"/>
                  <a:gd name="connsiteX227" fmla="*/ 3504780 w 6891872"/>
                  <a:gd name="connsiteY227" fmla="*/ 3144292 h 6959054"/>
                  <a:gd name="connsiteX228" fmla="*/ 3501616 w 6891872"/>
                  <a:gd name="connsiteY228" fmla="*/ 3120396 h 6959054"/>
                  <a:gd name="connsiteX229" fmla="*/ 3623844 w 6891872"/>
                  <a:gd name="connsiteY229" fmla="*/ 2844254 h 6959054"/>
                  <a:gd name="connsiteX230" fmla="*/ 3833396 w 6891872"/>
                  <a:gd name="connsiteY230" fmla="*/ 2658516 h 6959054"/>
                  <a:gd name="connsiteX231" fmla="*/ 4100096 w 6891872"/>
                  <a:gd name="connsiteY231" fmla="*/ 2506116 h 6959054"/>
                  <a:gd name="connsiteX232" fmla="*/ 4371556 w 6891872"/>
                  <a:gd name="connsiteY232" fmla="*/ 2301328 h 6959054"/>
                  <a:gd name="connsiteX233" fmla="*/ 4581108 w 6891872"/>
                  <a:gd name="connsiteY233" fmla="*/ 2229892 h 6959054"/>
                  <a:gd name="connsiteX234" fmla="*/ 4790656 w 6891872"/>
                  <a:gd name="connsiteY234" fmla="*/ 2177504 h 6959054"/>
                  <a:gd name="connsiteX235" fmla="*/ 4866856 w 6891872"/>
                  <a:gd name="connsiteY235" fmla="*/ 2072728 h 6959054"/>
                  <a:gd name="connsiteX236" fmla="*/ 4900196 w 6891872"/>
                  <a:gd name="connsiteY236" fmla="*/ 2067968 h 6959054"/>
                  <a:gd name="connsiteX237" fmla="*/ 5028780 w 6891872"/>
                  <a:gd name="connsiteY237" fmla="*/ 2006054 h 6959054"/>
                  <a:gd name="connsiteX238" fmla="*/ 5219284 w 6891872"/>
                  <a:gd name="connsiteY238" fmla="*/ 1801268 h 6959054"/>
                  <a:gd name="connsiteX239" fmla="*/ 5390732 w 6891872"/>
                  <a:gd name="connsiteY239" fmla="*/ 1567904 h 6959054"/>
                  <a:gd name="connsiteX240" fmla="*/ 5471696 w 6891872"/>
                  <a:gd name="connsiteY240" fmla="*/ 1382168 h 6959054"/>
                  <a:gd name="connsiteX241" fmla="*/ 5471696 w 6891872"/>
                  <a:gd name="connsiteY241" fmla="*/ 1291680 h 6959054"/>
                  <a:gd name="connsiteX242" fmla="*/ 5528844 w 6891872"/>
                  <a:gd name="connsiteY242" fmla="*/ 1182142 h 6959054"/>
                  <a:gd name="connsiteX243" fmla="*/ 5533608 w 6891872"/>
                  <a:gd name="connsiteY243" fmla="*/ 572542 h 6959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</a:cxnLst>
                <a:rect l="l" t="t" r="r" b="b"/>
                <a:pathLst>
                  <a:path w="6891872" h="6959054">
                    <a:moveTo>
                      <a:pt x="5836172" y="0"/>
                    </a:moveTo>
                    <a:lnTo>
                      <a:pt x="6007952" y="89624"/>
                    </a:lnTo>
                    <a:lnTo>
                      <a:pt x="6084152" y="59144"/>
                    </a:lnTo>
                    <a:lnTo>
                      <a:pt x="6114632" y="120104"/>
                    </a:lnTo>
                    <a:lnTo>
                      <a:pt x="6221312" y="142964"/>
                    </a:lnTo>
                    <a:lnTo>
                      <a:pt x="6289892" y="142964"/>
                    </a:lnTo>
                    <a:lnTo>
                      <a:pt x="6381332" y="188684"/>
                    </a:lnTo>
                    <a:lnTo>
                      <a:pt x="6327992" y="249644"/>
                    </a:lnTo>
                    <a:lnTo>
                      <a:pt x="6366092" y="318224"/>
                    </a:lnTo>
                    <a:lnTo>
                      <a:pt x="6343232" y="485864"/>
                    </a:lnTo>
                    <a:lnTo>
                      <a:pt x="6312752" y="523964"/>
                    </a:lnTo>
                    <a:lnTo>
                      <a:pt x="6312752" y="600164"/>
                    </a:lnTo>
                    <a:lnTo>
                      <a:pt x="6373712" y="577304"/>
                    </a:lnTo>
                    <a:lnTo>
                      <a:pt x="6381332" y="668744"/>
                    </a:lnTo>
                    <a:lnTo>
                      <a:pt x="6526112" y="752564"/>
                    </a:lnTo>
                    <a:lnTo>
                      <a:pt x="6617552" y="729704"/>
                    </a:lnTo>
                    <a:lnTo>
                      <a:pt x="6739472" y="798284"/>
                    </a:lnTo>
                    <a:lnTo>
                      <a:pt x="6853772" y="927824"/>
                    </a:lnTo>
                    <a:lnTo>
                      <a:pt x="6884252" y="958304"/>
                    </a:lnTo>
                    <a:lnTo>
                      <a:pt x="6891872" y="1042124"/>
                    </a:lnTo>
                    <a:lnTo>
                      <a:pt x="6830912" y="1095464"/>
                    </a:lnTo>
                    <a:lnTo>
                      <a:pt x="6792812" y="1209764"/>
                    </a:lnTo>
                    <a:lnTo>
                      <a:pt x="6640412" y="1293584"/>
                    </a:lnTo>
                    <a:lnTo>
                      <a:pt x="6564212" y="1362164"/>
                    </a:lnTo>
                    <a:lnTo>
                      <a:pt x="6457532" y="1346924"/>
                    </a:lnTo>
                    <a:lnTo>
                      <a:pt x="6335612" y="1324064"/>
                    </a:lnTo>
                    <a:lnTo>
                      <a:pt x="6289892" y="1331684"/>
                    </a:lnTo>
                    <a:lnTo>
                      <a:pt x="6289892" y="1362164"/>
                    </a:lnTo>
                    <a:lnTo>
                      <a:pt x="6228932" y="1438364"/>
                    </a:lnTo>
                    <a:lnTo>
                      <a:pt x="6259412" y="1506944"/>
                    </a:lnTo>
                    <a:lnTo>
                      <a:pt x="6251792" y="1674584"/>
                    </a:lnTo>
                    <a:lnTo>
                      <a:pt x="6221312" y="1735544"/>
                    </a:lnTo>
                    <a:lnTo>
                      <a:pt x="6259412" y="1804124"/>
                    </a:lnTo>
                    <a:lnTo>
                      <a:pt x="6259412" y="1872704"/>
                    </a:lnTo>
                    <a:lnTo>
                      <a:pt x="6213692" y="1948904"/>
                    </a:lnTo>
                    <a:lnTo>
                      <a:pt x="6145112" y="1956524"/>
                    </a:lnTo>
                    <a:lnTo>
                      <a:pt x="6145112" y="2101304"/>
                    </a:lnTo>
                    <a:lnTo>
                      <a:pt x="6107012" y="2147024"/>
                    </a:lnTo>
                    <a:lnTo>
                      <a:pt x="6114632" y="2207984"/>
                    </a:lnTo>
                    <a:lnTo>
                      <a:pt x="6122252" y="2253704"/>
                    </a:lnTo>
                    <a:lnTo>
                      <a:pt x="6068912" y="2375624"/>
                    </a:lnTo>
                    <a:lnTo>
                      <a:pt x="6068912" y="2428964"/>
                    </a:lnTo>
                    <a:lnTo>
                      <a:pt x="6084152" y="2505164"/>
                    </a:lnTo>
                    <a:lnTo>
                      <a:pt x="6160352" y="2619464"/>
                    </a:lnTo>
                    <a:lnTo>
                      <a:pt x="6267032" y="2688044"/>
                    </a:lnTo>
                    <a:lnTo>
                      <a:pt x="6312752" y="2680424"/>
                    </a:lnTo>
                    <a:lnTo>
                      <a:pt x="6404192" y="2787104"/>
                    </a:lnTo>
                    <a:lnTo>
                      <a:pt x="6289892" y="2939504"/>
                    </a:lnTo>
                    <a:lnTo>
                      <a:pt x="6160352" y="3038564"/>
                    </a:lnTo>
                    <a:lnTo>
                      <a:pt x="6167972" y="3122384"/>
                    </a:lnTo>
                    <a:lnTo>
                      <a:pt x="6038432" y="3236684"/>
                    </a:lnTo>
                    <a:lnTo>
                      <a:pt x="6038432" y="3297644"/>
                    </a:lnTo>
                    <a:lnTo>
                      <a:pt x="5931752" y="3442424"/>
                    </a:lnTo>
                    <a:lnTo>
                      <a:pt x="5855552" y="3465284"/>
                    </a:lnTo>
                    <a:lnTo>
                      <a:pt x="5840312" y="3625304"/>
                    </a:lnTo>
                    <a:lnTo>
                      <a:pt x="5855552" y="3671024"/>
                    </a:lnTo>
                    <a:lnTo>
                      <a:pt x="5893652" y="3815804"/>
                    </a:lnTo>
                    <a:lnTo>
                      <a:pt x="5916512" y="3892004"/>
                    </a:lnTo>
                    <a:lnTo>
                      <a:pt x="5946992" y="3952964"/>
                    </a:lnTo>
                    <a:lnTo>
                      <a:pt x="5901272" y="4044404"/>
                    </a:lnTo>
                    <a:lnTo>
                      <a:pt x="5817452" y="3983444"/>
                    </a:lnTo>
                    <a:lnTo>
                      <a:pt x="5672672" y="3991064"/>
                    </a:lnTo>
                    <a:lnTo>
                      <a:pt x="5611712" y="4044404"/>
                    </a:lnTo>
                    <a:lnTo>
                      <a:pt x="5543132" y="3975824"/>
                    </a:lnTo>
                    <a:lnTo>
                      <a:pt x="5413592" y="3998684"/>
                    </a:lnTo>
                    <a:lnTo>
                      <a:pt x="5398352" y="4151084"/>
                    </a:lnTo>
                    <a:lnTo>
                      <a:pt x="5352632" y="4189184"/>
                    </a:lnTo>
                    <a:lnTo>
                      <a:pt x="5276432" y="4173944"/>
                    </a:lnTo>
                    <a:lnTo>
                      <a:pt x="5207852" y="4189184"/>
                    </a:lnTo>
                    <a:lnTo>
                      <a:pt x="4872572" y="4234904"/>
                    </a:lnTo>
                    <a:lnTo>
                      <a:pt x="4811612" y="4257764"/>
                    </a:lnTo>
                    <a:lnTo>
                      <a:pt x="4781132" y="4387304"/>
                    </a:lnTo>
                    <a:lnTo>
                      <a:pt x="4819232" y="4455884"/>
                    </a:lnTo>
                    <a:lnTo>
                      <a:pt x="4864952" y="4471124"/>
                    </a:lnTo>
                    <a:lnTo>
                      <a:pt x="4872572" y="4539704"/>
                    </a:lnTo>
                    <a:lnTo>
                      <a:pt x="4842092" y="4692104"/>
                    </a:lnTo>
                    <a:lnTo>
                      <a:pt x="4819232" y="4867364"/>
                    </a:lnTo>
                    <a:lnTo>
                      <a:pt x="4666832" y="5042624"/>
                    </a:lnTo>
                    <a:lnTo>
                      <a:pt x="4727792" y="5225504"/>
                    </a:lnTo>
                    <a:lnTo>
                      <a:pt x="4811612" y="5187404"/>
                    </a:lnTo>
                    <a:lnTo>
                      <a:pt x="4895432" y="5301704"/>
                    </a:lnTo>
                    <a:lnTo>
                      <a:pt x="4872572" y="5576024"/>
                    </a:lnTo>
                    <a:lnTo>
                      <a:pt x="4925912" y="5774144"/>
                    </a:lnTo>
                    <a:lnTo>
                      <a:pt x="4925912" y="5842724"/>
                    </a:lnTo>
                    <a:lnTo>
                      <a:pt x="4910672" y="5911304"/>
                    </a:lnTo>
                    <a:lnTo>
                      <a:pt x="4918292" y="6010364"/>
                    </a:lnTo>
                    <a:lnTo>
                      <a:pt x="4910672" y="6109424"/>
                    </a:lnTo>
                    <a:lnTo>
                      <a:pt x="4899272" y="6125710"/>
                    </a:lnTo>
                    <a:lnTo>
                      <a:pt x="4819232" y="6114504"/>
                    </a:lnTo>
                    <a:lnTo>
                      <a:pt x="4774780" y="6120854"/>
                    </a:lnTo>
                    <a:lnTo>
                      <a:pt x="4717632" y="6095454"/>
                    </a:lnTo>
                    <a:lnTo>
                      <a:pt x="4685884" y="6057354"/>
                    </a:lnTo>
                    <a:lnTo>
                      <a:pt x="4679532" y="5949404"/>
                    </a:lnTo>
                    <a:lnTo>
                      <a:pt x="4622380" y="5936704"/>
                    </a:lnTo>
                    <a:lnTo>
                      <a:pt x="4571580" y="5854154"/>
                    </a:lnTo>
                    <a:lnTo>
                      <a:pt x="4514432" y="5784304"/>
                    </a:lnTo>
                    <a:lnTo>
                      <a:pt x="4457284" y="5746204"/>
                    </a:lnTo>
                    <a:lnTo>
                      <a:pt x="4425532" y="5790654"/>
                    </a:lnTo>
                    <a:lnTo>
                      <a:pt x="4419180" y="5911304"/>
                    </a:lnTo>
                    <a:lnTo>
                      <a:pt x="4247732" y="6019254"/>
                    </a:lnTo>
                    <a:lnTo>
                      <a:pt x="4082632" y="6031954"/>
                    </a:lnTo>
                    <a:lnTo>
                      <a:pt x="4044532" y="6063704"/>
                    </a:lnTo>
                    <a:lnTo>
                      <a:pt x="4038180" y="6203404"/>
                    </a:lnTo>
                    <a:lnTo>
                      <a:pt x="4088980" y="6254204"/>
                    </a:lnTo>
                    <a:lnTo>
                      <a:pt x="4088980" y="6387554"/>
                    </a:lnTo>
                    <a:lnTo>
                      <a:pt x="4000084" y="6374854"/>
                    </a:lnTo>
                    <a:lnTo>
                      <a:pt x="3936580" y="6393904"/>
                    </a:lnTo>
                    <a:lnTo>
                      <a:pt x="3904832" y="6432004"/>
                    </a:lnTo>
                    <a:lnTo>
                      <a:pt x="3923884" y="6546304"/>
                    </a:lnTo>
                    <a:lnTo>
                      <a:pt x="3911180" y="6609804"/>
                    </a:lnTo>
                    <a:lnTo>
                      <a:pt x="3873084" y="6622504"/>
                    </a:lnTo>
                    <a:lnTo>
                      <a:pt x="3758780" y="6616154"/>
                    </a:lnTo>
                    <a:lnTo>
                      <a:pt x="3714332" y="6666954"/>
                    </a:lnTo>
                    <a:lnTo>
                      <a:pt x="3612732" y="6666954"/>
                    </a:lnTo>
                    <a:lnTo>
                      <a:pt x="3631780" y="6781254"/>
                    </a:lnTo>
                    <a:lnTo>
                      <a:pt x="3580980" y="6857454"/>
                    </a:lnTo>
                    <a:lnTo>
                      <a:pt x="3542884" y="6863804"/>
                    </a:lnTo>
                    <a:lnTo>
                      <a:pt x="3511132" y="6920954"/>
                    </a:lnTo>
                    <a:lnTo>
                      <a:pt x="3466684" y="6920954"/>
                    </a:lnTo>
                    <a:lnTo>
                      <a:pt x="3339684" y="6876504"/>
                    </a:lnTo>
                    <a:lnTo>
                      <a:pt x="3301580" y="6882854"/>
                    </a:lnTo>
                    <a:lnTo>
                      <a:pt x="3263484" y="6959054"/>
                    </a:lnTo>
                    <a:lnTo>
                      <a:pt x="3206332" y="6959054"/>
                    </a:lnTo>
                    <a:lnTo>
                      <a:pt x="3187284" y="6844754"/>
                    </a:lnTo>
                    <a:lnTo>
                      <a:pt x="3136484" y="6825704"/>
                    </a:lnTo>
                    <a:lnTo>
                      <a:pt x="3136484" y="6787604"/>
                    </a:lnTo>
                    <a:lnTo>
                      <a:pt x="3199980" y="6755854"/>
                    </a:lnTo>
                    <a:lnTo>
                      <a:pt x="3206332" y="6692354"/>
                    </a:lnTo>
                    <a:lnTo>
                      <a:pt x="3180932" y="6628854"/>
                    </a:lnTo>
                    <a:lnTo>
                      <a:pt x="3206332" y="6533604"/>
                    </a:lnTo>
                    <a:lnTo>
                      <a:pt x="3168232" y="6463754"/>
                    </a:lnTo>
                    <a:lnTo>
                      <a:pt x="3104732" y="6476454"/>
                    </a:lnTo>
                    <a:lnTo>
                      <a:pt x="2977732" y="6387554"/>
                    </a:lnTo>
                    <a:lnTo>
                      <a:pt x="2977732" y="6311354"/>
                    </a:lnTo>
                    <a:lnTo>
                      <a:pt x="2914232" y="6311354"/>
                    </a:lnTo>
                    <a:lnTo>
                      <a:pt x="2901532" y="6273254"/>
                    </a:lnTo>
                    <a:lnTo>
                      <a:pt x="2895180" y="6235154"/>
                    </a:lnTo>
                    <a:lnTo>
                      <a:pt x="2869780" y="6000204"/>
                    </a:lnTo>
                    <a:lnTo>
                      <a:pt x="2844380" y="5955754"/>
                    </a:lnTo>
                    <a:lnTo>
                      <a:pt x="2838032" y="5879554"/>
                    </a:lnTo>
                    <a:lnTo>
                      <a:pt x="2691980" y="5866854"/>
                    </a:lnTo>
                    <a:lnTo>
                      <a:pt x="2660232" y="5841454"/>
                    </a:lnTo>
                    <a:lnTo>
                      <a:pt x="2279232" y="5974804"/>
                    </a:lnTo>
                    <a:lnTo>
                      <a:pt x="2234780" y="6063704"/>
                    </a:lnTo>
                    <a:lnTo>
                      <a:pt x="2222084" y="6178004"/>
                    </a:lnTo>
                    <a:lnTo>
                      <a:pt x="2101432" y="6241504"/>
                    </a:lnTo>
                    <a:lnTo>
                      <a:pt x="2056980" y="6260554"/>
                    </a:lnTo>
                    <a:lnTo>
                      <a:pt x="1987132" y="6330404"/>
                    </a:lnTo>
                    <a:lnTo>
                      <a:pt x="2006180" y="6425654"/>
                    </a:lnTo>
                    <a:lnTo>
                      <a:pt x="1987132" y="6463754"/>
                    </a:lnTo>
                    <a:lnTo>
                      <a:pt x="2006180" y="6520904"/>
                    </a:lnTo>
                    <a:lnTo>
                      <a:pt x="1942684" y="6571704"/>
                    </a:lnTo>
                    <a:lnTo>
                      <a:pt x="1923632" y="6501854"/>
                    </a:lnTo>
                    <a:lnTo>
                      <a:pt x="1853780" y="6457404"/>
                    </a:lnTo>
                    <a:lnTo>
                      <a:pt x="1822032" y="6482804"/>
                    </a:lnTo>
                    <a:lnTo>
                      <a:pt x="1733132" y="6476454"/>
                    </a:lnTo>
                    <a:lnTo>
                      <a:pt x="1669632" y="6533604"/>
                    </a:lnTo>
                    <a:lnTo>
                      <a:pt x="1561684" y="6552654"/>
                    </a:lnTo>
                    <a:lnTo>
                      <a:pt x="1472780" y="6539954"/>
                    </a:lnTo>
                    <a:lnTo>
                      <a:pt x="1409284" y="6539954"/>
                    </a:lnTo>
                    <a:lnTo>
                      <a:pt x="1326732" y="6641554"/>
                    </a:lnTo>
                    <a:lnTo>
                      <a:pt x="1326732" y="6692354"/>
                    </a:lnTo>
                    <a:lnTo>
                      <a:pt x="1282284" y="6705054"/>
                    </a:lnTo>
                    <a:lnTo>
                      <a:pt x="1098132" y="6622504"/>
                    </a:lnTo>
                    <a:lnTo>
                      <a:pt x="1142580" y="6552654"/>
                    </a:lnTo>
                    <a:lnTo>
                      <a:pt x="1136232" y="6514554"/>
                    </a:lnTo>
                    <a:lnTo>
                      <a:pt x="1174332" y="6444704"/>
                    </a:lnTo>
                    <a:lnTo>
                      <a:pt x="1167980" y="6374854"/>
                    </a:lnTo>
                    <a:lnTo>
                      <a:pt x="1136232" y="6374854"/>
                    </a:lnTo>
                    <a:lnTo>
                      <a:pt x="1110832" y="6336754"/>
                    </a:lnTo>
                    <a:lnTo>
                      <a:pt x="1079084" y="6336754"/>
                    </a:lnTo>
                    <a:lnTo>
                      <a:pt x="1072732" y="6298654"/>
                    </a:lnTo>
                    <a:lnTo>
                      <a:pt x="1015580" y="6292304"/>
                    </a:lnTo>
                    <a:lnTo>
                      <a:pt x="971132" y="6330404"/>
                    </a:lnTo>
                    <a:lnTo>
                      <a:pt x="818732" y="6266904"/>
                    </a:lnTo>
                    <a:lnTo>
                      <a:pt x="755232" y="6311354"/>
                    </a:lnTo>
                    <a:lnTo>
                      <a:pt x="685380" y="6292304"/>
                    </a:lnTo>
                    <a:lnTo>
                      <a:pt x="666332" y="6387554"/>
                    </a:lnTo>
                    <a:lnTo>
                      <a:pt x="698084" y="6432004"/>
                    </a:lnTo>
                    <a:lnTo>
                      <a:pt x="698084" y="6489154"/>
                    </a:lnTo>
                    <a:lnTo>
                      <a:pt x="647284" y="6552654"/>
                    </a:lnTo>
                    <a:lnTo>
                      <a:pt x="507580" y="6743154"/>
                    </a:lnTo>
                    <a:lnTo>
                      <a:pt x="469484" y="6781254"/>
                    </a:lnTo>
                    <a:lnTo>
                      <a:pt x="456780" y="6813004"/>
                    </a:lnTo>
                    <a:lnTo>
                      <a:pt x="374232" y="6857454"/>
                    </a:lnTo>
                    <a:lnTo>
                      <a:pt x="323432" y="6806654"/>
                    </a:lnTo>
                    <a:lnTo>
                      <a:pt x="361532" y="6736804"/>
                    </a:lnTo>
                    <a:lnTo>
                      <a:pt x="278980" y="6622504"/>
                    </a:lnTo>
                    <a:lnTo>
                      <a:pt x="278980" y="6432004"/>
                    </a:lnTo>
                    <a:lnTo>
                      <a:pt x="209132" y="6381204"/>
                    </a:lnTo>
                    <a:lnTo>
                      <a:pt x="190084" y="6324054"/>
                    </a:lnTo>
                    <a:lnTo>
                      <a:pt x="240884" y="6305004"/>
                    </a:lnTo>
                    <a:lnTo>
                      <a:pt x="240884" y="6235154"/>
                    </a:lnTo>
                    <a:lnTo>
                      <a:pt x="202780" y="6171654"/>
                    </a:lnTo>
                    <a:lnTo>
                      <a:pt x="75780" y="6146254"/>
                    </a:lnTo>
                    <a:lnTo>
                      <a:pt x="0" y="6043408"/>
                    </a:lnTo>
                    <a:lnTo>
                      <a:pt x="4344" y="6044654"/>
                    </a:lnTo>
                    <a:lnTo>
                      <a:pt x="537744" y="5839868"/>
                    </a:lnTo>
                    <a:lnTo>
                      <a:pt x="599656" y="5768428"/>
                    </a:lnTo>
                    <a:lnTo>
                      <a:pt x="733008" y="5773192"/>
                    </a:lnTo>
                    <a:lnTo>
                      <a:pt x="904456" y="5677942"/>
                    </a:lnTo>
                    <a:lnTo>
                      <a:pt x="928268" y="5644604"/>
                    </a:lnTo>
                    <a:lnTo>
                      <a:pt x="966372" y="5625554"/>
                    </a:lnTo>
                    <a:lnTo>
                      <a:pt x="1085432" y="5516016"/>
                    </a:lnTo>
                    <a:lnTo>
                      <a:pt x="1180684" y="5511254"/>
                    </a:lnTo>
                    <a:lnTo>
                      <a:pt x="1375944" y="5306468"/>
                    </a:lnTo>
                    <a:lnTo>
                      <a:pt x="1475956" y="5311228"/>
                    </a:lnTo>
                    <a:lnTo>
                      <a:pt x="1518820" y="5349328"/>
                    </a:lnTo>
                    <a:lnTo>
                      <a:pt x="1699796" y="5311228"/>
                    </a:lnTo>
                    <a:lnTo>
                      <a:pt x="1747420" y="5306468"/>
                    </a:lnTo>
                    <a:lnTo>
                      <a:pt x="1814096" y="5296942"/>
                    </a:lnTo>
                    <a:lnTo>
                      <a:pt x="1861720" y="5215980"/>
                    </a:lnTo>
                    <a:lnTo>
                      <a:pt x="1966496" y="5182642"/>
                    </a:lnTo>
                    <a:lnTo>
                      <a:pt x="2261772" y="4915942"/>
                    </a:lnTo>
                    <a:lnTo>
                      <a:pt x="2371308" y="4763542"/>
                    </a:lnTo>
                    <a:lnTo>
                      <a:pt x="2609432" y="4596854"/>
                    </a:lnTo>
                    <a:lnTo>
                      <a:pt x="2766596" y="4520654"/>
                    </a:lnTo>
                    <a:lnTo>
                      <a:pt x="2885656" y="4339680"/>
                    </a:lnTo>
                    <a:lnTo>
                      <a:pt x="2966620" y="4134892"/>
                    </a:lnTo>
                    <a:lnTo>
                      <a:pt x="3066632" y="4049168"/>
                    </a:lnTo>
                    <a:lnTo>
                      <a:pt x="3085684" y="3977728"/>
                    </a:lnTo>
                    <a:lnTo>
                      <a:pt x="3223796" y="3834854"/>
                    </a:lnTo>
                    <a:lnTo>
                      <a:pt x="3290468" y="3753892"/>
                    </a:lnTo>
                    <a:lnTo>
                      <a:pt x="3323808" y="3677692"/>
                    </a:lnTo>
                    <a:lnTo>
                      <a:pt x="3414296" y="3558628"/>
                    </a:lnTo>
                    <a:lnTo>
                      <a:pt x="3452396" y="3401468"/>
                    </a:lnTo>
                    <a:lnTo>
                      <a:pt x="3504780" y="3191916"/>
                    </a:lnTo>
                    <a:lnTo>
                      <a:pt x="3504780" y="3144292"/>
                    </a:lnTo>
                    <a:lnTo>
                      <a:pt x="3501616" y="3120396"/>
                    </a:lnTo>
                    <a:lnTo>
                      <a:pt x="3623844" y="2844254"/>
                    </a:lnTo>
                    <a:lnTo>
                      <a:pt x="3833396" y="2658516"/>
                    </a:lnTo>
                    <a:lnTo>
                      <a:pt x="4100096" y="2506116"/>
                    </a:lnTo>
                    <a:lnTo>
                      <a:pt x="4371556" y="2301328"/>
                    </a:lnTo>
                    <a:lnTo>
                      <a:pt x="4581108" y="2229892"/>
                    </a:lnTo>
                    <a:lnTo>
                      <a:pt x="4790656" y="2177504"/>
                    </a:lnTo>
                    <a:lnTo>
                      <a:pt x="4866856" y="2072728"/>
                    </a:lnTo>
                    <a:lnTo>
                      <a:pt x="4900196" y="2067968"/>
                    </a:lnTo>
                    <a:lnTo>
                      <a:pt x="5028780" y="2006054"/>
                    </a:lnTo>
                    <a:lnTo>
                      <a:pt x="5219284" y="1801268"/>
                    </a:lnTo>
                    <a:lnTo>
                      <a:pt x="5390732" y="1567904"/>
                    </a:lnTo>
                    <a:lnTo>
                      <a:pt x="5471696" y="1382168"/>
                    </a:lnTo>
                    <a:lnTo>
                      <a:pt x="5471696" y="1291680"/>
                    </a:lnTo>
                    <a:lnTo>
                      <a:pt x="5528844" y="1182142"/>
                    </a:lnTo>
                    <a:cubicBezTo>
                      <a:pt x="5530432" y="978942"/>
                      <a:pt x="5532020" y="775742"/>
                      <a:pt x="5533608" y="572542"/>
                    </a:cubicBez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C6FFC04C-74B6-883C-C526-84B9FD6E7C3F}"/>
                </a:ext>
              </a:extLst>
            </p:cNvPr>
            <p:cNvGrpSpPr/>
            <p:nvPr/>
          </p:nvGrpSpPr>
          <p:grpSpPr>
            <a:xfrm>
              <a:off x="1075220" y="1169062"/>
              <a:ext cx="2275927" cy="2131770"/>
              <a:chOff x="862905" y="1044330"/>
              <a:chExt cx="2493575" cy="2335633"/>
            </a:xfrm>
          </p:grpSpPr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2EF4E19F-AF71-FA9C-90C2-266FB4477323}"/>
                  </a:ext>
                </a:extLst>
              </p:cNvPr>
              <p:cNvSpPr/>
              <p:nvPr/>
            </p:nvSpPr>
            <p:spPr>
              <a:xfrm>
                <a:off x="2485476" y="1044330"/>
                <a:ext cx="642328" cy="1038503"/>
              </a:xfrm>
              <a:custGeom>
                <a:avLst/>
                <a:gdLst>
                  <a:gd name="connsiteX0" fmla="*/ 1554480 w 3360420"/>
                  <a:gd name="connsiteY0" fmla="*/ 0 h 5433060"/>
                  <a:gd name="connsiteX1" fmla="*/ 1592580 w 3360420"/>
                  <a:gd name="connsiteY1" fmla="*/ 167640 h 5433060"/>
                  <a:gd name="connsiteX2" fmla="*/ 1714500 w 3360420"/>
                  <a:gd name="connsiteY2" fmla="*/ 213360 h 5433060"/>
                  <a:gd name="connsiteX3" fmla="*/ 1775460 w 3360420"/>
                  <a:gd name="connsiteY3" fmla="*/ 259080 h 5433060"/>
                  <a:gd name="connsiteX4" fmla="*/ 1874520 w 3360420"/>
                  <a:gd name="connsiteY4" fmla="*/ 304800 h 5433060"/>
                  <a:gd name="connsiteX5" fmla="*/ 1981200 w 3360420"/>
                  <a:gd name="connsiteY5" fmla="*/ 281940 h 5433060"/>
                  <a:gd name="connsiteX6" fmla="*/ 2019300 w 3360420"/>
                  <a:gd name="connsiteY6" fmla="*/ 358140 h 5433060"/>
                  <a:gd name="connsiteX7" fmla="*/ 2133600 w 3360420"/>
                  <a:gd name="connsiteY7" fmla="*/ 396240 h 5433060"/>
                  <a:gd name="connsiteX8" fmla="*/ 2225040 w 3360420"/>
                  <a:gd name="connsiteY8" fmla="*/ 373380 h 5433060"/>
                  <a:gd name="connsiteX9" fmla="*/ 2331720 w 3360420"/>
                  <a:gd name="connsiteY9" fmla="*/ 457200 h 5433060"/>
                  <a:gd name="connsiteX10" fmla="*/ 2392680 w 3360420"/>
                  <a:gd name="connsiteY10" fmla="*/ 381000 h 5433060"/>
                  <a:gd name="connsiteX11" fmla="*/ 2529840 w 3360420"/>
                  <a:gd name="connsiteY11" fmla="*/ 472440 h 5433060"/>
                  <a:gd name="connsiteX12" fmla="*/ 2590800 w 3360420"/>
                  <a:gd name="connsiteY12" fmla="*/ 533400 h 5433060"/>
                  <a:gd name="connsiteX13" fmla="*/ 2705100 w 3360420"/>
                  <a:gd name="connsiteY13" fmla="*/ 548640 h 5433060"/>
                  <a:gd name="connsiteX14" fmla="*/ 2766060 w 3360420"/>
                  <a:gd name="connsiteY14" fmla="*/ 647700 h 5433060"/>
                  <a:gd name="connsiteX15" fmla="*/ 2766060 w 3360420"/>
                  <a:gd name="connsiteY15" fmla="*/ 807720 h 5433060"/>
                  <a:gd name="connsiteX16" fmla="*/ 2865120 w 3360420"/>
                  <a:gd name="connsiteY16" fmla="*/ 838200 h 5433060"/>
                  <a:gd name="connsiteX17" fmla="*/ 2887980 w 3360420"/>
                  <a:gd name="connsiteY17" fmla="*/ 899160 h 5433060"/>
                  <a:gd name="connsiteX18" fmla="*/ 3040380 w 3360420"/>
                  <a:gd name="connsiteY18" fmla="*/ 922020 h 5433060"/>
                  <a:gd name="connsiteX19" fmla="*/ 3092984 w 3360420"/>
                  <a:gd name="connsiteY19" fmla="*/ 987773 h 5433060"/>
                  <a:gd name="connsiteX20" fmla="*/ 3078480 w 3360420"/>
                  <a:gd name="connsiteY20" fmla="*/ 1082040 h 5433060"/>
                  <a:gd name="connsiteX21" fmla="*/ 3124200 w 3360420"/>
                  <a:gd name="connsiteY21" fmla="*/ 1127760 h 5433060"/>
                  <a:gd name="connsiteX22" fmla="*/ 3230880 w 3360420"/>
                  <a:gd name="connsiteY22" fmla="*/ 1203960 h 5433060"/>
                  <a:gd name="connsiteX23" fmla="*/ 3200400 w 3360420"/>
                  <a:gd name="connsiteY23" fmla="*/ 1295400 h 5433060"/>
                  <a:gd name="connsiteX24" fmla="*/ 3246120 w 3360420"/>
                  <a:gd name="connsiteY24" fmla="*/ 1386840 h 5433060"/>
                  <a:gd name="connsiteX25" fmla="*/ 3329940 w 3360420"/>
                  <a:gd name="connsiteY25" fmla="*/ 1386840 h 5433060"/>
                  <a:gd name="connsiteX26" fmla="*/ 3360420 w 3360420"/>
                  <a:gd name="connsiteY26" fmla="*/ 1417320 h 5433060"/>
                  <a:gd name="connsiteX27" fmla="*/ 3230880 w 3360420"/>
                  <a:gd name="connsiteY27" fmla="*/ 1615440 h 5433060"/>
                  <a:gd name="connsiteX28" fmla="*/ 3238500 w 3360420"/>
                  <a:gd name="connsiteY28" fmla="*/ 1676400 h 5433060"/>
                  <a:gd name="connsiteX29" fmla="*/ 3307080 w 3360420"/>
                  <a:gd name="connsiteY29" fmla="*/ 1699260 h 5433060"/>
                  <a:gd name="connsiteX30" fmla="*/ 3246120 w 3360420"/>
                  <a:gd name="connsiteY30" fmla="*/ 1859280 h 5433060"/>
                  <a:gd name="connsiteX31" fmla="*/ 3169920 w 3360420"/>
                  <a:gd name="connsiteY31" fmla="*/ 1958340 h 5433060"/>
                  <a:gd name="connsiteX32" fmla="*/ 3055620 w 3360420"/>
                  <a:gd name="connsiteY32" fmla="*/ 1882140 h 5433060"/>
                  <a:gd name="connsiteX33" fmla="*/ 3025140 w 3360420"/>
                  <a:gd name="connsiteY33" fmla="*/ 1981200 h 5433060"/>
                  <a:gd name="connsiteX34" fmla="*/ 3093720 w 3360420"/>
                  <a:gd name="connsiteY34" fmla="*/ 2057400 h 5433060"/>
                  <a:gd name="connsiteX35" fmla="*/ 3139440 w 3360420"/>
                  <a:gd name="connsiteY35" fmla="*/ 2217420 h 5433060"/>
                  <a:gd name="connsiteX36" fmla="*/ 3086100 w 3360420"/>
                  <a:gd name="connsiteY36" fmla="*/ 2331720 h 5433060"/>
                  <a:gd name="connsiteX37" fmla="*/ 3124200 w 3360420"/>
                  <a:gd name="connsiteY37" fmla="*/ 2392680 h 5433060"/>
                  <a:gd name="connsiteX38" fmla="*/ 3108960 w 3360420"/>
                  <a:gd name="connsiteY38" fmla="*/ 2461260 h 5433060"/>
                  <a:gd name="connsiteX39" fmla="*/ 3238500 w 3360420"/>
                  <a:gd name="connsiteY39" fmla="*/ 2552700 h 5433060"/>
                  <a:gd name="connsiteX40" fmla="*/ 3253740 w 3360420"/>
                  <a:gd name="connsiteY40" fmla="*/ 2628900 h 5433060"/>
                  <a:gd name="connsiteX41" fmla="*/ 3238500 w 3360420"/>
                  <a:gd name="connsiteY41" fmla="*/ 2697480 h 5433060"/>
                  <a:gd name="connsiteX42" fmla="*/ 3154680 w 3360420"/>
                  <a:gd name="connsiteY42" fmla="*/ 2712720 h 5433060"/>
                  <a:gd name="connsiteX43" fmla="*/ 3108960 w 3360420"/>
                  <a:gd name="connsiteY43" fmla="*/ 2926080 h 5433060"/>
                  <a:gd name="connsiteX44" fmla="*/ 2987040 w 3360420"/>
                  <a:gd name="connsiteY44" fmla="*/ 3063240 h 5433060"/>
                  <a:gd name="connsiteX45" fmla="*/ 2987040 w 3360420"/>
                  <a:gd name="connsiteY45" fmla="*/ 3192780 h 5433060"/>
                  <a:gd name="connsiteX46" fmla="*/ 2887980 w 3360420"/>
                  <a:gd name="connsiteY46" fmla="*/ 3268980 h 5433060"/>
                  <a:gd name="connsiteX47" fmla="*/ 2887980 w 3360420"/>
                  <a:gd name="connsiteY47" fmla="*/ 3368040 h 5433060"/>
                  <a:gd name="connsiteX48" fmla="*/ 2827020 w 3360420"/>
                  <a:gd name="connsiteY48" fmla="*/ 3383280 h 5433060"/>
                  <a:gd name="connsiteX49" fmla="*/ 2827020 w 3360420"/>
                  <a:gd name="connsiteY49" fmla="*/ 3749040 h 5433060"/>
                  <a:gd name="connsiteX50" fmla="*/ 2758440 w 3360420"/>
                  <a:gd name="connsiteY50" fmla="*/ 3817620 h 5433060"/>
                  <a:gd name="connsiteX51" fmla="*/ 2750820 w 3360420"/>
                  <a:gd name="connsiteY51" fmla="*/ 3886200 h 5433060"/>
                  <a:gd name="connsiteX52" fmla="*/ 2697480 w 3360420"/>
                  <a:gd name="connsiteY52" fmla="*/ 3924300 h 5433060"/>
                  <a:gd name="connsiteX53" fmla="*/ 2659380 w 3360420"/>
                  <a:gd name="connsiteY53" fmla="*/ 4038600 h 5433060"/>
                  <a:gd name="connsiteX54" fmla="*/ 2659380 w 3360420"/>
                  <a:gd name="connsiteY54" fmla="*/ 4114800 h 5433060"/>
                  <a:gd name="connsiteX55" fmla="*/ 2644140 w 3360420"/>
                  <a:gd name="connsiteY55" fmla="*/ 4137660 h 5433060"/>
                  <a:gd name="connsiteX56" fmla="*/ 2567940 w 3360420"/>
                  <a:gd name="connsiteY56" fmla="*/ 4160520 h 5433060"/>
                  <a:gd name="connsiteX57" fmla="*/ 2529840 w 3360420"/>
                  <a:gd name="connsiteY57" fmla="*/ 4183380 h 5433060"/>
                  <a:gd name="connsiteX58" fmla="*/ 2255520 w 3360420"/>
                  <a:gd name="connsiteY58" fmla="*/ 4183380 h 5433060"/>
                  <a:gd name="connsiteX59" fmla="*/ 2232660 w 3360420"/>
                  <a:gd name="connsiteY59" fmla="*/ 4297680 h 5433060"/>
                  <a:gd name="connsiteX60" fmla="*/ 2263140 w 3360420"/>
                  <a:gd name="connsiteY60" fmla="*/ 4411980 h 5433060"/>
                  <a:gd name="connsiteX61" fmla="*/ 2217420 w 3360420"/>
                  <a:gd name="connsiteY61" fmla="*/ 4511040 h 5433060"/>
                  <a:gd name="connsiteX62" fmla="*/ 2232660 w 3360420"/>
                  <a:gd name="connsiteY62" fmla="*/ 4678680 h 5433060"/>
                  <a:gd name="connsiteX63" fmla="*/ 2225040 w 3360420"/>
                  <a:gd name="connsiteY63" fmla="*/ 4739640 h 5433060"/>
                  <a:gd name="connsiteX64" fmla="*/ 2194560 w 3360420"/>
                  <a:gd name="connsiteY64" fmla="*/ 4991100 h 5433060"/>
                  <a:gd name="connsiteX65" fmla="*/ 2179320 w 3360420"/>
                  <a:gd name="connsiteY65" fmla="*/ 5052060 h 5433060"/>
                  <a:gd name="connsiteX66" fmla="*/ 2293620 w 3360420"/>
                  <a:gd name="connsiteY66" fmla="*/ 5158740 h 5433060"/>
                  <a:gd name="connsiteX67" fmla="*/ 2065020 w 3360420"/>
                  <a:gd name="connsiteY67" fmla="*/ 5394960 h 5433060"/>
                  <a:gd name="connsiteX68" fmla="*/ 1935480 w 3360420"/>
                  <a:gd name="connsiteY68" fmla="*/ 5356860 h 5433060"/>
                  <a:gd name="connsiteX69" fmla="*/ 1851660 w 3360420"/>
                  <a:gd name="connsiteY69" fmla="*/ 5356860 h 5433060"/>
                  <a:gd name="connsiteX70" fmla="*/ 1798320 w 3360420"/>
                  <a:gd name="connsiteY70" fmla="*/ 5425440 h 5433060"/>
                  <a:gd name="connsiteX71" fmla="*/ 1706880 w 3360420"/>
                  <a:gd name="connsiteY71" fmla="*/ 5433060 h 5433060"/>
                  <a:gd name="connsiteX72" fmla="*/ 1600200 w 3360420"/>
                  <a:gd name="connsiteY72" fmla="*/ 5356860 h 5433060"/>
                  <a:gd name="connsiteX73" fmla="*/ 1600200 w 3360420"/>
                  <a:gd name="connsiteY73" fmla="*/ 5334000 h 5433060"/>
                  <a:gd name="connsiteX74" fmla="*/ 1531620 w 3360420"/>
                  <a:gd name="connsiteY74" fmla="*/ 5280660 h 5433060"/>
                  <a:gd name="connsiteX75" fmla="*/ 1501140 w 3360420"/>
                  <a:gd name="connsiteY75" fmla="*/ 5326380 h 5433060"/>
                  <a:gd name="connsiteX76" fmla="*/ 1348740 w 3360420"/>
                  <a:gd name="connsiteY76" fmla="*/ 5334000 h 5433060"/>
                  <a:gd name="connsiteX77" fmla="*/ 1287780 w 3360420"/>
                  <a:gd name="connsiteY77" fmla="*/ 5250180 h 5433060"/>
                  <a:gd name="connsiteX78" fmla="*/ 1249680 w 3360420"/>
                  <a:gd name="connsiteY78" fmla="*/ 5135880 h 5433060"/>
                  <a:gd name="connsiteX79" fmla="*/ 1165860 w 3360420"/>
                  <a:gd name="connsiteY79" fmla="*/ 5067300 h 5433060"/>
                  <a:gd name="connsiteX80" fmla="*/ 1127760 w 3360420"/>
                  <a:gd name="connsiteY80" fmla="*/ 5128260 h 5433060"/>
                  <a:gd name="connsiteX81" fmla="*/ 1021080 w 3360420"/>
                  <a:gd name="connsiteY81" fmla="*/ 5143500 h 5433060"/>
                  <a:gd name="connsiteX82" fmla="*/ 922020 w 3360420"/>
                  <a:gd name="connsiteY82" fmla="*/ 5105400 h 5433060"/>
                  <a:gd name="connsiteX83" fmla="*/ 800100 w 3360420"/>
                  <a:gd name="connsiteY83" fmla="*/ 5166360 h 5433060"/>
                  <a:gd name="connsiteX84" fmla="*/ 716280 w 3360420"/>
                  <a:gd name="connsiteY84" fmla="*/ 5067300 h 5433060"/>
                  <a:gd name="connsiteX85" fmla="*/ 579120 w 3360420"/>
                  <a:gd name="connsiteY85" fmla="*/ 5090160 h 5433060"/>
                  <a:gd name="connsiteX86" fmla="*/ 487680 w 3360420"/>
                  <a:gd name="connsiteY86" fmla="*/ 4983480 h 5433060"/>
                  <a:gd name="connsiteX87" fmla="*/ 441960 w 3360420"/>
                  <a:gd name="connsiteY87" fmla="*/ 4991100 h 5433060"/>
                  <a:gd name="connsiteX88" fmla="*/ 335280 w 3360420"/>
                  <a:gd name="connsiteY88" fmla="*/ 4922520 h 5433060"/>
                  <a:gd name="connsiteX89" fmla="*/ 259080 w 3360420"/>
                  <a:gd name="connsiteY89" fmla="*/ 4808220 h 5433060"/>
                  <a:gd name="connsiteX90" fmla="*/ 243840 w 3360420"/>
                  <a:gd name="connsiteY90" fmla="*/ 4732020 h 5433060"/>
                  <a:gd name="connsiteX91" fmla="*/ 243840 w 3360420"/>
                  <a:gd name="connsiteY91" fmla="*/ 4678680 h 5433060"/>
                  <a:gd name="connsiteX92" fmla="*/ 297180 w 3360420"/>
                  <a:gd name="connsiteY92" fmla="*/ 4556760 h 5433060"/>
                  <a:gd name="connsiteX93" fmla="*/ 289560 w 3360420"/>
                  <a:gd name="connsiteY93" fmla="*/ 4511040 h 5433060"/>
                  <a:gd name="connsiteX94" fmla="*/ 281940 w 3360420"/>
                  <a:gd name="connsiteY94" fmla="*/ 4450080 h 5433060"/>
                  <a:gd name="connsiteX95" fmla="*/ 320040 w 3360420"/>
                  <a:gd name="connsiteY95" fmla="*/ 4404360 h 5433060"/>
                  <a:gd name="connsiteX96" fmla="*/ 320040 w 3360420"/>
                  <a:gd name="connsiteY96" fmla="*/ 4259580 h 5433060"/>
                  <a:gd name="connsiteX97" fmla="*/ 388620 w 3360420"/>
                  <a:gd name="connsiteY97" fmla="*/ 4251960 h 5433060"/>
                  <a:gd name="connsiteX98" fmla="*/ 434340 w 3360420"/>
                  <a:gd name="connsiteY98" fmla="*/ 4175760 h 5433060"/>
                  <a:gd name="connsiteX99" fmla="*/ 434340 w 3360420"/>
                  <a:gd name="connsiteY99" fmla="*/ 4107180 h 5433060"/>
                  <a:gd name="connsiteX100" fmla="*/ 396240 w 3360420"/>
                  <a:gd name="connsiteY100" fmla="*/ 4038600 h 5433060"/>
                  <a:gd name="connsiteX101" fmla="*/ 426720 w 3360420"/>
                  <a:gd name="connsiteY101" fmla="*/ 3977640 h 5433060"/>
                  <a:gd name="connsiteX102" fmla="*/ 434340 w 3360420"/>
                  <a:gd name="connsiteY102" fmla="*/ 3810000 h 5433060"/>
                  <a:gd name="connsiteX103" fmla="*/ 403860 w 3360420"/>
                  <a:gd name="connsiteY103" fmla="*/ 3741420 h 5433060"/>
                  <a:gd name="connsiteX104" fmla="*/ 464820 w 3360420"/>
                  <a:gd name="connsiteY104" fmla="*/ 3665220 h 5433060"/>
                  <a:gd name="connsiteX105" fmla="*/ 464820 w 3360420"/>
                  <a:gd name="connsiteY105" fmla="*/ 3634740 h 5433060"/>
                  <a:gd name="connsiteX106" fmla="*/ 510540 w 3360420"/>
                  <a:gd name="connsiteY106" fmla="*/ 3627120 h 5433060"/>
                  <a:gd name="connsiteX107" fmla="*/ 632460 w 3360420"/>
                  <a:gd name="connsiteY107" fmla="*/ 3649980 h 5433060"/>
                  <a:gd name="connsiteX108" fmla="*/ 739140 w 3360420"/>
                  <a:gd name="connsiteY108" fmla="*/ 3665220 h 5433060"/>
                  <a:gd name="connsiteX109" fmla="*/ 815340 w 3360420"/>
                  <a:gd name="connsiteY109" fmla="*/ 3596640 h 5433060"/>
                  <a:gd name="connsiteX110" fmla="*/ 967740 w 3360420"/>
                  <a:gd name="connsiteY110" fmla="*/ 3512820 h 5433060"/>
                  <a:gd name="connsiteX111" fmla="*/ 1005840 w 3360420"/>
                  <a:gd name="connsiteY111" fmla="*/ 3398520 h 5433060"/>
                  <a:gd name="connsiteX112" fmla="*/ 1066800 w 3360420"/>
                  <a:gd name="connsiteY112" fmla="*/ 3345180 h 5433060"/>
                  <a:gd name="connsiteX113" fmla="*/ 1059180 w 3360420"/>
                  <a:gd name="connsiteY113" fmla="*/ 3261360 h 5433060"/>
                  <a:gd name="connsiteX114" fmla="*/ 1028700 w 3360420"/>
                  <a:gd name="connsiteY114" fmla="*/ 3230880 h 5433060"/>
                  <a:gd name="connsiteX115" fmla="*/ 914400 w 3360420"/>
                  <a:gd name="connsiteY115" fmla="*/ 3101340 h 5433060"/>
                  <a:gd name="connsiteX116" fmla="*/ 792480 w 3360420"/>
                  <a:gd name="connsiteY116" fmla="*/ 3032760 h 5433060"/>
                  <a:gd name="connsiteX117" fmla="*/ 701040 w 3360420"/>
                  <a:gd name="connsiteY117" fmla="*/ 3055620 h 5433060"/>
                  <a:gd name="connsiteX118" fmla="*/ 556260 w 3360420"/>
                  <a:gd name="connsiteY118" fmla="*/ 2971800 h 5433060"/>
                  <a:gd name="connsiteX119" fmla="*/ 548640 w 3360420"/>
                  <a:gd name="connsiteY119" fmla="*/ 2880360 h 5433060"/>
                  <a:gd name="connsiteX120" fmla="*/ 487680 w 3360420"/>
                  <a:gd name="connsiteY120" fmla="*/ 2903220 h 5433060"/>
                  <a:gd name="connsiteX121" fmla="*/ 487680 w 3360420"/>
                  <a:gd name="connsiteY121" fmla="*/ 2827020 h 5433060"/>
                  <a:gd name="connsiteX122" fmla="*/ 518160 w 3360420"/>
                  <a:gd name="connsiteY122" fmla="*/ 2788920 h 5433060"/>
                  <a:gd name="connsiteX123" fmla="*/ 541020 w 3360420"/>
                  <a:gd name="connsiteY123" fmla="*/ 2621280 h 5433060"/>
                  <a:gd name="connsiteX124" fmla="*/ 502920 w 3360420"/>
                  <a:gd name="connsiteY124" fmla="*/ 2552700 h 5433060"/>
                  <a:gd name="connsiteX125" fmla="*/ 556260 w 3360420"/>
                  <a:gd name="connsiteY125" fmla="*/ 2491740 h 5433060"/>
                  <a:gd name="connsiteX126" fmla="*/ 464820 w 3360420"/>
                  <a:gd name="connsiteY126" fmla="*/ 2446020 h 5433060"/>
                  <a:gd name="connsiteX127" fmla="*/ 396240 w 3360420"/>
                  <a:gd name="connsiteY127" fmla="*/ 2446020 h 5433060"/>
                  <a:gd name="connsiteX128" fmla="*/ 289560 w 3360420"/>
                  <a:gd name="connsiteY128" fmla="*/ 2423160 h 5433060"/>
                  <a:gd name="connsiteX129" fmla="*/ 259080 w 3360420"/>
                  <a:gd name="connsiteY129" fmla="*/ 2362200 h 5433060"/>
                  <a:gd name="connsiteX130" fmla="*/ 182880 w 3360420"/>
                  <a:gd name="connsiteY130" fmla="*/ 2392680 h 5433060"/>
                  <a:gd name="connsiteX131" fmla="*/ 7620 w 3360420"/>
                  <a:gd name="connsiteY131" fmla="*/ 2301240 h 5433060"/>
                  <a:gd name="connsiteX132" fmla="*/ 0 w 3360420"/>
                  <a:gd name="connsiteY132" fmla="*/ 2232660 h 5433060"/>
                  <a:gd name="connsiteX133" fmla="*/ 91440 w 3360420"/>
                  <a:gd name="connsiteY133" fmla="*/ 2057400 h 5433060"/>
                  <a:gd name="connsiteX134" fmla="*/ 160020 w 3360420"/>
                  <a:gd name="connsiteY134" fmla="*/ 1836420 h 5433060"/>
                  <a:gd name="connsiteX135" fmla="*/ 259080 w 3360420"/>
                  <a:gd name="connsiteY135" fmla="*/ 1752600 h 5433060"/>
                  <a:gd name="connsiteX136" fmla="*/ 342900 w 3360420"/>
                  <a:gd name="connsiteY136" fmla="*/ 1722120 h 5433060"/>
                  <a:gd name="connsiteX137" fmla="*/ 396240 w 3360420"/>
                  <a:gd name="connsiteY137" fmla="*/ 1615440 h 5433060"/>
                  <a:gd name="connsiteX138" fmla="*/ 480060 w 3360420"/>
                  <a:gd name="connsiteY138" fmla="*/ 1546860 h 5433060"/>
                  <a:gd name="connsiteX139" fmla="*/ 525780 w 3360420"/>
                  <a:gd name="connsiteY139" fmla="*/ 1463040 h 5433060"/>
                  <a:gd name="connsiteX140" fmla="*/ 617220 w 3360420"/>
                  <a:gd name="connsiteY140" fmla="*/ 1394460 h 5433060"/>
                  <a:gd name="connsiteX141" fmla="*/ 670560 w 3360420"/>
                  <a:gd name="connsiteY141" fmla="*/ 1272540 h 5433060"/>
                  <a:gd name="connsiteX142" fmla="*/ 792480 w 3360420"/>
                  <a:gd name="connsiteY142" fmla="*/ 845820 h 5433060"/>
                  <a:gd name="connsiteX143" fmla="*/ 800100 w 3360420"/>
                  <a:gd name="connsiteY143" fmla="*/ 754380 h 5433060"/>
                  <a:gd name="connsiteX144" fmla="*/ 861060 w 3360420"/>
                  <a:gd name="connsiteY144" fmla="*/ 662940 h 5433060"/>
                  <a:gd name="connsiteX145" fmla="*/ 838200 w 3360420"/>
                  <a:gd name="connsiteY145" fmla="*/ 617220 h 5433060"/>
                  <a:gd name="connsiteX146" fmla="*/ 883920 w 3360420"/>
                  <a:gd name="connsiteY146" fmla="*/ 541020 h 5433060"/>
                  <a:gd name="connsiteX147" fmla="*/ 922020 w 3360420"/>
                  <a:gd name="connsiteY147" fmla="*/ 434340 h 5433060"/>
                  <a:gd name="connsiteX148" fmla="*/ 952500 w 3360420"/>
                  <a:gd name="connsiteY148" fmla="*/ 381000 h 5433060"/>
                  <a:gd name="connsiteX149" fmla="*/ 1005840 w 3360420"/>
                  <a:gd name="connsiteY149" fmla="*/ 175260 h 5433060"/>
                  <a:gd name="connsiteX150" fmla="*/ 982980 w 3360420"/>
                  <a:gd name="connsiteY150" fmla="*/ 38100 h 5433060"/>
                  <a:gd name="connsiteX151" fmla="*/ 993236 w 3360420"/>
                  <a:gd name="connsiteY151" fmla="*/ 32688 h 5433060"/>
                  <a:gd name="connsiteX152" fmla="*/ 989512 w 3360420"/>
                  <a:gd name="connsiteY152" fmla="*/ 45720 h 5433060"/>
                  <a:gd name="connsiteX153" fmla="*/ 1264920 w 3360420"/>
                  <a:gd name="connsiteY153" fmla="*/ 45720 h 5433060"/>
                  <a:gd name="connsiteX154" fmla="*/ 1379220 w 3360420"/>
                  <a:gd name="connsiteY154" fmla="*/ 91440 h 5433060"/>
                  <a:gd name="connsiteX155" fmla="*/ 1394460 w 3360420"/>
                  <a:gd name="connsiteY155" fmla="*/ 22860 h 5433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3360420" h="5433060">
                    <a:moveTo>
                      <a:pt x="1554480" y="0"/>
                    </a:moveTo>
                    <a:lnTo>
                      <a:pt x="1592580" y="167640"/>
                    </a:lnTo>
                    <a:lnTo>
                      <a:pt x="1714500" y="213360"/>
                    </a:lnTo>
                    <a:lnTo>
                      <a:pt x="1775460" y="259080"/>
                    </a:lnTo>
                    <a:lnTo>
                      <a:pt x="1874520" y="304800"/>
                    </a:lnTo>
                    <a:lnTo>
                      <a:pt x="1981200" y="281940"/>
                    </a:lnTo>
                    <a:lnTo>
                      <a:pt x="2019300" y="358140"/>
                    </a:lnTo>
                    <a:lnTo>
                      <a:pt x="2133600" y="396240"/>
                    </a:lnTo>
                    <a:lnTo>
                      <a:pt x="2225040" y="373380"/>
                    </a:lnTo>
                    <a:lnTo>
                      <a:pt x="2331720" y="457200"/>
                    </a:lnTo>
                    <a:lnTo>
                      <a:pt x="2392680" y="381000"/>
                    </a:lnTo>
                    <a:lnTo>
                      <a:pt x="2529840" y="472440"/>
                    </a:lnTo>
                    <a:lnTo>
                      <a:pt x="2590800" y="533400"/>
                    </a:lnTo>
                    <a:lnTo>
                      <a:pt x="2705100" y="548640"/>
                    </a:lnTo>
                    <a:lnTo>
                      <a:pt x="2766060" y="647700"/>
                    </a:lnTo>
                    <a:lnTo>
                      <a:pt x="2766060" y="807720"/>
                    </a:lnTo>
                    <a:lnTo>
                      <a:pt x="2865120" y="838200"/>
                    </a:lnTo>
                    <a:lnTo>
                      <a:pt x="2887980" y="899160"/>
                    </a:lnTo>
                    <a:lnTo>
                      <a:pt x="3040380" y="922020"/>
                    </a:lnTo>
                    <a:lnTo>
                      <a:pt x="3092984" y="987773"/>
                    </a:lnTo>
                    <a:lnTo>
                      <a:pt x="3078480" y="1082040"/>
                    </a:lnTo>
                    <a:lnTo>
                      <a:pt x="3124200" y="1127760"/>
                    </a:lnTo>
                    <a:lnTo>
                      <a:pt x="3230880" y="1203960"/>
                    </a:lnTo>
                    <a:lnTo>
                      <a:pt x="3200400" y="1295400"/>
                    </a:lnTo>
                    <a:lnTo>
                      <a:pt x="3246120" y="1386840"/>
                    </a:lnTo>
                    <a:lnTo>
                      <a:pt x="3329940" y="1386840"/>
                    </a:lnTo>
                    <a:lnTo>
                      <a:pt x="3360420" y="1417320"/>
                    </a:lnTo>
                    <a:lnTo>
                      <a:pt x="3230880" y="1615440"/>
                    </a:lnTo>
                    <a:lnTo>
                      <a:pt x="3238500" y="1676400"/>
                    </a:lnTo>
                    <a:lnTo>
                      <a:pt x="3307080" y="1699260"/>
                    </a:lnTo>
                    <a:lnTo>
                      <a:pt x="3246120" y="1859280"/>
                    </a:lnTo>
                    <a:lnTo>
                      <a:pt x="3169920" y="1958340"/>
                    </a:lnTo>
                    <a:lnTo>
                      <a:pt x="3055620" y="1882140"/>
                    </a:lnTo>
                    <a:lnTo>
                      <a:pt x="3025140" y="1981200"/>
                    </a:lnTo>
                    <a:lnTo>
                      <a:pt x="3093720" y="2057400"/>
                    </a:lnTo>
                    <a:lnTo>
                      <a:pt x="3139440" y="2217420"/>
                    </a:lnTo>
                    <a:lnTo>
                      <a:pt x="3086100" y="2331720"/>
                    </a:lnTo>
                    <a:lnTo>
                      <a:pt x="3124200" y="2392680"/>
                    </a:lnTo>
                    <a:lnTo>
                      <a:pt x="3108960" y="2461260"/>
                    </a:lnTo>
                    <a:lnTo>
                      <a:pt x="3238500" y="2552700"/>
                    </a:lnTo>
                    <a:lnTo>
                      <a:pt x="3253740" y="2628900"/>
                    </a:lnTo>
                    <a:lnTo>
                      <a:pt x="3238500" y="2697480"/>
                    </a:lnTo>
                    <a:lnTo>
                      <a:pt x="3154680" y="2712720"/>
                    </a:lnTo>
                    <a:lnTo>
                      <a:pt x="3108960" y="2926080"/>
                    </a:lnTo>
                    <a:lnTo>
                      <a:pt x="2987040" y="3063240"/>
                    </a:lnTo>
                    <a:lnTo>
                      <a:pt x="2987040" y="3192780"/>
                    </a:lnTo>
                    <a:lnTo>
                      <a:pt x="2887980" y="3268980"/>
                    </a:lnTo>
                    <a:lnTo>
                      <a:pt x="2887980" y="3368040"/>
                    </a:lnTo>
                    <a:lnTo>
                      <a:pt x="2827020" y="3383280"/>
                    </a:lnTo>
                    <a:lnTo>
                      <a:pt x="2827020" y="3749040"/>
                    </a:lnTo>
                    <a:lnTo>
                      <a:pt x="2758440" y="3817620"/>
                    </a:lnTo>
                    <a:lnTo>
                      <a:pt x="2750820" y="3886200"/>
                    </a:lnTo>
                    <a:lnTo>
                      <a:pt x="2697480" y="3924300"/>
                    </a:lnTo>
                    <a:lnTo>
                      <a:pt x="2659380" y="4038600"/>
                    </a:lnTo>
                    <a:lnTo>
                      <a:pt x="2659380" y="4114800"/>
                    </a:lnTo>
                    <a:lnTo>
                      <a:pt x="2644140" y="4137660"/>
                    </a:lnTo>
                    <a:lnTo>
                      <a:pt x="2567940" y="4160520"/>
                    </a:lnTo>
                    <a:lnTo>
                      <a:pt x="2529840" y="4183380"/>
                    </a:lnTo>
                    <a:lnTo>
                      <a:pt x="2255520" y="4183380"/>
                    </a:lnTo>
                    <a:lnTo>
                      <a:pt x="2232660" y="4297680"/>
                    </a:lnTo>
                    <a:lnTo>
                      <a:pt x="2263140" y="4411980"/>
                    </a:lnTo>
                    <a:lnTo>
                      <a:pt x="2217420" y="4511040"/>
                    </a:lnTo>
                    <a:lnTo>
                      <a:pt x="2232660" y="4678680"/>
                    </a:lnTo>
                    <a:lnTo>
                      <a:pt x="2225040" y="4739640"/>
                    </a:lnTo>
                    <a:lnTo>
                      <a:pt x="2194560" y="4991100"/>
                    </a:lnTo>
                    <a:lnTo>
                      <a:pt x="2179320" y="5052060"/>
                    </a:lnTo>
                    <a:lnTo>
                      <a:pt x="2293620" y="5158740"/>
                    </a:lnTo>
                    <a:lnTo>
                      <a:pt x="2065020" y="5394960"/>
                    </a:lnTo>
                    <a:lnTo>
                      <a:pt x="1935480" y="5356860"/>
                    </a:lnTo>
                    <a:lnTo>
                      <a:pt x="1851660" y="5356860"/>
                    </a:lnTo>
                    <a:lnTo>
                      <a:pt x="1798320" y="5425440"/>
                    </a:lnTo>
                    <a:lnTo>
                      <a:pt x="1706880" y="5433060"/>
                    </a:lnTo>
                    <a:lnTo>
                      <a:pt x="1600200" y="5356860"/>
                    </a:lnTo>
                    <a:lnTo>
                      <a:pt x="1600200" y="5334000"/>
                    </a:lnTo>
                    <a:lnTo>
                      <a:pt x="1531620" y="5280660"/>
                    </a:lnTo>
                    <a:lnTo>
                      <a:pt x="1501140" y="5326380"/>
                    </a:lnTo>
                    <a:lnTo>
                      <a:pt x="1348740" y="5334000"/>
                    </a:lnTo>
                    <a:lnTo>
                      <a:pt x="1287780" y="5250180"/>
                    </a:lnTo>
                    <a:lnTo>
                      <a:pt x="1249680" y="5135880"/>
                    </a:lnTo>
                    <a:lnTo>
                      <a:pt x="1165860" y="5067300"/>
                    </a:lnTo>
                    <a:lnTo>
                      <a:pt x="1127760" y="5128260"/>
                    </a:lnTo>
                    <a:lnTo>
                      <a:pt x="1021080" y="5143500"/>
                    </a:lnTo>
                    <a:lnTo>
                      <a:pt x="922020" y="5105400"/>
                    </a:lnTo>
                    <a:lnTo>
                      <a:pt x="800100" y="5166360"/>
                    </a:lnTo>
                    <a:lnTo>
                      <a:pt x="716280" y="5067300"/>
                    </a:lnTo>
                    <a:lnTo>
                      <a:pt x="579120" y="5090160"/>
                    </a:lnTo>
                    <a:lnTo>
                      <a:pt x="487680" y="4983480"/>
                    </a:lnTo>
                    <a:lnTo>
                      <a:pt x="441960" y="4991100"/>
                    </a:lnTo>
                    <a:lnTo>
                      <a:pt x="335280" y="4922520"/>
                    </a:lnTo>
                    <a:lnTo>
                      <a:pt x="259080" y="4808220"/>
                    </a:lnTo>
                    <a:lnTo>
                      <a:pt x="243840" y="4732020"/>
                    </a:lnTo>
                    <a:lnTo>
                      <a:pt x="243840" y="4678680"/>
                    </a:lnTo>
                    <a:lnTo>
                      <a:pt x="297180" y="4556760"/>
                    </a:lnTo>
                    <a:lnTo>
                      <a:pt x="289560" y="4511040"/>
                    </a:lnTo>
                    <a:lnTo>
                      <a:pt x="281940" y="4450080"/>
                    </a:lnTo>
                    <a:lnTo>
                      <a:pt x="320040" y="4404360"/>
                    </a:lnTo>
                    <a:lnTo>
                      <a:pt x="320040" y="4259580"/>
                    </a:lnTo>
                    <a:lnTo>
                      <a:pt x="388620" y="4251960"/>
                    </a:lnTo>
                    <a:lnTo>
                      <a:pt x="434340" y="4175760"/>
                    </a:lnTo>
                    <a:lnTo>
                      <a:pt x="434340" y="4107180"/>
                    </a:lnTo>
                    <a:lnTo>
                      <a:pt x="396240" y="4038600"/>
                    </a:lnTo>
                    <a:lnTo>
                      <a:pt x="426720" y="3977640"/>
                    </a:lnTo>
                    <a:lnTo>
                      <a:pt x="434340" y="3810000"/>
                    </a:lnTo>
                    <a:lnTo>
                      <a:pt x="403860" y="3741420"/>
                    </a:lnTo>
                    <a:lnTo>
                      <a:pt x="464820" y="3665220"/>
                    </a:lnTo>
                    <a:lnTo>
                      <a:pt x="464820" y="3634740"/>
                    </a:lnTo>
                    <a:lnTo>
                      <a:pt x="510540" y="3627120"/>
                    </a:lnTo>
                    <a:lnTo>
                      <a:pt x="632460" y="3649980"/>
                    </a:lnTo>
                    <a:lnTo>
                      <a:pt x="739140" y="3665220"/>
                    </a:lnTo>
                    <a:lnTo>
                      <a:pt x="815340" y="3596640"/>
                    </a:lnTo>
                    <a:lnTo>
                      <a:pt x="967740" y="3512820"/>
                    </a:lnTo>
                    <a:lnTo>
                      <a:pt x="1005840" y="3398520"/>
                    </a:lnTo>
                    <a:lnTo>
                      <a:pt x="1066800" y="3345180"/>
                    </a:lnTo>
                    <a:lnTo>
                      <a:pt x="1059180" y="3261360"/>
                    </a:lnTo>
                    <a:lnTo>
                      <a:pt x="1028700" y="3230880"/>
                    </a:lnTo>
                    <a:lnTo>
                      <a:pt x="914400" y="3101340"/>
                    </a:lnTo>
                    <a:lnTo>
                      <a:pt x="792480" y="3032760"/>
                    </a:lnTo>
                    <a:lnTo>
                      <a:pt x="701040" y="3055620"/>
                    </a:lnTo>
                    <a:lnTo>
                      <a:pt x="556260" y="2971800"/>
                    </a:lnTo>
                    <a:lnTo>
                      <a:pt x="548640" y="2880360"/>
                    </a:lnTo>
                    <a:lnTo>
                      <a:pt x="487680" y="2903220"/>
                    </a:lnTo>
                    <a:lnTo>
                      <a:pt x="487680" y="2827020"/>
                    </a:lnTo>
                    <a:lnTo>
                      <a:pt x="518160" y="2788920"/>
                    </a:lnTo>
                    <a:lnTo>
                      <a:pt x="541020" y="2621280"/>
                    </a:lnTo>
                    <a:lnTo>
                      <a:pt x="502920" y="2552700"/>
                    </a:lnTo>
                    <a:lnTo>
                      <a:pt x="556260" y="2491740"/>
                    </a:lnTo>
                    <a:lnTo>
                      <a:pt x="464820" y="2446020"/>
                    </a:lnTo>
                    <a:lnTo>
                      <a:pt x="396240" y="2446020"/>
                    </a:lnTo>
                    <a:lnTo>
                      <a:pt x="289560" y="2423160"/>
                    </a:lnTo>
                    <a:lnTo>
                      <a:pt x="259080" y="2362200"/>
                    </a:lnTo>
                    <a:lnTo>
                      <a:pt x="182880" y="2392680"/>
                    </a:lnTo>
                    <a:lnTo>
                      <a:pt x="7620" y="2301240"/>
                    </a:lnTo>
                    <a:lnTo>
                      <a:pt x="0" y="2232660"/>
                    </a:lnTo>
                    <a:lnTo>
                      <a:pt x="91440" y="2057400"/>
                    </a:lnTo>
                    <a:lnTo>
                      <a:pt x="160020" y="1836420"/>
                    </a:lnTo>
                    <a:lnTo>
                      <a:pt x="259080" y="1752600"/>
                    </a:lnTo>
                    <a:lnTo>
                      <a:pt x="342900" y="1722120"/>
                    </a:lnTo>
                    <a:lnTo>
                      <a:pt x="396240" y="1615440"/>
                    </a:lnTo>
                    <a:lnTo>
                      <a:pt x="480060" y="1546860"/>
                    </a:lnTo>
                    <a:lnTo>
                      <a:pt x="525780" y="1463040"/>
                    </a:lnTo>
                    <a:lnTo>
                      <a:pt x="617220" y="1394460"/>
                    </a:lnTo>
                    <a:lnTo>
                      <a:pt x="670560" y="1272540"/>
                    </a:lnTo>
                    <a:lnTo>
                      <a:pt x="792480" y="845820"/>
                    </a:lnTo>
                    <a:lnTo>
                      <a:pt x="800100" y="754380"/>
                    </a:lnTo>
                    <a:lnTo>
                      <a:pt x="861060" y="662940"/>
                    </a:lnTo>
                    <a:lnTo>
                      <a:pt x="838200" y="617220"/>
                    </a:lnTo>
                    <a:lnTo>
                      <a:pt x="883920" y="541020"/>
                    </a:lnTo>
                    <a:lnTo>
                      <a:pt x="922020" y="434340"/>
                    </a:lnTo>
                    <a:lnTo>
                      <a:pt x="952500" y="381000"/>
                    </a:lnTo>
                    <a:lnTo>
                      <a:pt x="1005840" y="175260"/>
                    </a:lnTo>
                    <a:lnTo>
                      <a:pt x="982980" y="38100"/>
                    </a:lnTo>
                    <a:lnTo>
                      <a:pt x="993236" y="32688"/>
                    </a:lnTo>
                    <a:lnTo>
                      <a:pt x="989512" y="45720"/>
                    </a:lnTo>
                    <a:lnTo>
                      <a:pt x="1264920" y="45720"/>
                    </a:lnTo>
                    <a:lnTo>
                      <a:pt x="1379220" y="91440"/>
                    </a:lnTo>
                    <a:lnTo>
                      <a:pt x="1394460" y="2286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3D7246EE-C1CB-FD09-5500-4954DEB362F9}"/>
                  </a:ext>
                </a:extLst>
              </p:cNvPr>
              <p:cNvSpPr/>
              <p:nvPr/>
            </p:nvSpPr>
            <p:spPr>
              <a:xfrm>
                <a:off x="2264084" y="1904966"/>
                <a:ext cx="1092396" cy="870930"/>
              </a:xfrm>
              <a:custGeom>
                <a:avLst/>
                <a:gdLst>
                  <a:gd name="connsiteX0" fmla="*/ 3379588 w 5715000"/>
                  <a:gd name="connsiteY0" fmla="*/ 0 h 4556380"/>
                  <a:gd name="connsiteX1" fmla="*/ 3566160 w 5715000"/>
                  <a:gd name="connsiteY1" fmla="*/ 99950 h 4556380"/>
                  <a:gd name="connsiteX2" fmla="*/ 3695700 w 5715000"/>
                  <a:gd name="connsiteY2" fmla="*/ 92330 h 4556380"/>
                  <a:gd name="connsiteX3" fmla="*/ 3787140 w 5715000"/>
                  <a:gd name="connsiteY3" fmla="*/ 890 h 4556380"/>
                  <a:gd name="connsiteX4" fmla="*/ 3832860 w 5715000"/>
                  <a:gd name="connsiteY4" fmla="*/ 92330 h 4556380"/>
                  <a:gd name="connsiteX5" fmla="*/ 4008120 w 5715000"/>
                  <a:gd name="connsiteY5" fmla="*/ 107570 h 4556380"/>
                  <a:gd name="connsiteX6" fmla="*/ 3977640 w 5715000"/>
                  <a:gd name="connsiteY6" fmla="*/ 183770 h 4556380"/>
                  <a:gd name="connsiteX7" fmla="*/ 3992880 w 5715000"/>
                  <a:gd name="connsiteY7" fmla="*/ 252350 h 4556380"/>
                  <a:gd name="connsiteX8" fmla="*/ 4091940 w 5715000"/>
                  <a:gd name="connsiteY8" fmla="*/ 290450 h 4556380"/>
                  <a:gd name="connsiteX9" fmla="*/ 4297680 w 5715000"/>
                  <a:gd name="connsiteY9" fmla="*/ 252350 h 4556380"/>
                  <a:gd name="connsiteX10" fmla="*/ 4648200 w 5715000"/>
                  <a:gd name="connsiteY10" fmla="*/ 336170 h 4556380"/>
                  <a:gd name="connsiteX11" fmla="*/ 4648200 w 5715000"/>
                  <a:gd name="connsiteY11" fmla="*/ 419990 h 4556380"/>
                  <a:gd name="connsiteX12" fmla="*/ 4648200 w 5715000"/>
                  <a:gd name="connsiteY12" fmla="*/ 480950 h 4556380"/>
                  <a:gd name="connsiteX13" fmla="*/ 4625340 w 5715000"/>
                  <a:gd name="connsiteY13" fmla="*/ 648590 h 4556380"/>
                  <a:gd name="connsiteX14" fmla="*/ 4724400 w 5715000"/>
                  <a:gd name="connsiteY14" fmla="*/ 694310 h 4556380"/>
                  <a:gd name="connsiteX15" fmla="*/ 4732020 w 5715000"/>
                  <a:gd name="connsiteY15" fmla="*/ 762890 h 4556380"/>
                  <a:gd name="connsiteX16" fmla="*/ 4808220 w 5715000"/>
                  <a:gd name="connsiteY16" fmla="*/ 762890 h 4556380"/>
                  <a:gd name="connsiteX17" fmla="*/ 4968240 w 5715000"/>
                  <a:gd name="connsiteY17" fmla="*/ 785750 h 4556380"/>
                  <a:gd name="connsiteX18" fmla="*/ 4937760 w 5715000"/>
                  <a:gd name="connsiteY18" fmla="*/ 694310 h 4556380"/>
                  <a:gd name="connsiteX19" fmla="*/ 5151120 w 5715000"/>
                  <a:gd name="connsiteY19" fmla="*/ 694310 h 4556380"/>
                  <a:gd name="connsiteX20" fmla="*/ 5166360 w 5715000"/>
                  <a:gd name="connsiteY20" fmla="*/ 496190 h 4556380"/>
                  <a:gd name="connsiteX21" fmla="*/ 5166360 w 5715000"/>
                  <a:gd name="connsiteY21" fmla="*/ 359030 h 4556380"/>
                  <a:gd name="connsiteX22" fmla="*/ 5227320 w 5715000"/>
                  <a:gd name="connsiteY22" fmla="*/ 305690 h 4556380"/>
                  <a:gd name="connsiteX23" fmla="*/ 5382788 w 5715000"/>
                  <a:gd name="connsiteY23" fmla="*/ 313094 h 4556380"/>
                  <a:gd name="connsiteX24" fmla="*/ 5384800 w 5715000"/>
                  <a:gd name="connsiteY24" fmla="*/ 314580 h 4556380"/>
                  <a:gd name="connsiteX25" fmla="*/ 5391148 w 5715000"/>
                  <a:gd name="connsiteY25" fmla="*/ 428880 h 4556380"/>
                  <a:gd name="connsiteX26" fmla="*/ 5549900 w 5715000"/>
                  <a:gd name="connsiteY26" fmla="*/ 600330 h 4556380"/>
                  <a:gd name="connsiteX27" fmla="*/ 5549900 w 5715000"/>
                  <a:gd name="connsiteY27" fmla="*/ 797180 h 4556380"/>
                  <a:gd name="connsiteX28" fmla="*/ 5626100 w 5715000"/>
                  <a:gd name="connsiteY28" fmla="*/ 873380 h 4556380"/>
                  <a:gd name="connsiteX29" fmla="*/ 5619748 w 5715000"/>
                  <a:gd name="connsiteY29" fmla="*/ 1127380 h 4556380"/>
                  <a:gd name="connsiteX30" fmla="*/ 5651500 w 5715000"/>
                  <a:gd name="connsiteY30" fmla="*/ 1197230 h 4556380"/>
                  <a:gd name="connsiteX31" fmla="*/ 5651500 w 5715000"/>
                  <a:gd name="connsiteY31" fmla="*/ 1254380 h 4556380"/>
                  <a:gd name="connsiteX32" fmla="*/ 5670548 w 5715000"/>
                  <a:gd name="connsiteY32" fmla="*/ 1311530 h 4556380"/>
                  <a:gd name="connsiteX33" fmla="*/ 5676900 w 5715000"/>
                  <a:gd name="connsiteY33" fmla="*/ 1590930 h 4556380"/>
                  <a:gd name="connsiteX34" fmla="*/ 5689600 w 5715000"/>
                  <a:gd name="connsiteY34" fmla="*/ 1679830 h 4556380"/>
                  <a:gd name="connsiteX35" fmla="*/ 5715000 w 5715000"/>
                  <a:gd name="connsiteY35" fmla="*/ 1813180 h 4556380"/>
                  <a:gd name="connsiteX36" fmla="*/ 5708652 w 5715000"/>
                  <a:gd name="connsiteY36" fmla="*/ 1952880 h 4556380"/>
                  <a:gd name="connsiteX37" fmla="*/ 5695948 w 5715000"/>
                  <a:gd name="connsiteY37" fmla="*/ 2035430 h 4556380"/>
                  <a:gd name="connsiteX38" fmla="*/ 5689600 w 5715000"/>
                  <a:gd name="connsiteY38" fmla="*/ 2137030 h 4556380"/>
                  <a:gd name="connsiteX39" fmla="*/ 5695948 w 5715000"/>
                  <a:gd name="connsiteY39" fmla="*/ 2194180 h 4556380"/>
                  <a:gd name="connsiteX40" fmla="*/ 5695948 w 5715000"/>
                  <a:gd name="connsiteY40" fmla="*/ 2264030 h 4556380"/>
                  <a:gd name="connsiteX41" fmla="*/ 5689600 w 5715000"/>
                  <a:gd name="connsiteY41" fmla="*/ 2321180 h 4556380"/>
                  <a:gd name="connsiteX42" fmla="*/ 5702300 w 5715000"/>
                  <a:gd name="connsiteY42" fmla="*/ 2365630 h 4556380"/>
                  <a:gd name="connsiteX43" fmla="*/ 5670548 w 5715000"/>
                  <a:gd name="connsiteY43" fmla="*/ 2492630 h 4556380"/>
                  <a:gd name="connsiteX44" fmla="*/ 5689600 w 5715000"/>
                  <a:gd name="connsiteY44" fmla="*/ 2530730 h 4556380"/>
                  <a:gd name="connsiteX45" fmla="*/ 5632452 w 5715000"/>
                  <a:gd name="connsiteY45" fmla="*/ 2702180 h 4556380"/>
                  <a:gd name="connsiteX46" fmla="*/ 5657852 w 5715000"/>
                  <a:gd name="connsiteY46" fmla="*/ 2854580 h 4556380"/>
                  <a:gd name="connsiteX47" fmla="*/ 5594348 w 5715000"/>
                  <a:gd name="connsiteY47" fmla="*/ 3006980 h 4556380"/>
                  <a:gd name="connsiteX48" fmla="*/ 5613400 w 5715000"/>
                  <a:gd name="connsiteY48" fmla="*/ 3197480 h 4556380"/>
                  <a:gd name="connsiteX49" fmla="*/ 5613400 w 5715000"/>
                  <a:gd name="connsiteY49" fmla="*/ 3318130 h 4556380"/>
                  <a:gd name="connsiteX50" fmla="*/ 5524500 w 5715000"/>
                  <a:gd name="connsiteY50" fmla="*/ 3438780 h 4556380"/>
                  <a:gd name="connsiteX51" fmla="*/ 5518148 w 5715000"/>
                  <a:gd name="connsiteY51" fmla="*/ 3680080 h 4556380"/>
                  <a:gd name="connsiteX52" fmla="*/ 5537200 w 5715000"/>
                  <a:gd name="connsiteY52" fmla="*/ 3737230 h 4556380"/>
                  <a:gd name="connsiteX53" fmla="*/ 5537200 w 5715000"/>
                  <a:gd name="connsiteY53" fmla="*/ 3800730 h 4556380"/>
                  <a:gd name="connsiteX54" fmla="*/ 5454652 w 5715000"/>
                  <a:gd name="connsiteY54" fmla="*/ 3883280 h 4556380"/>
                  <a:gd name="connsiteX55" fmla="*/ 5429252 w 5715000"/>
                  <a:gd name="connsiteY55" fmla="*/ 3921380 h 4556380"/>
                  <a:gd name="connsiteX56" fmla="*/ 5340348 w 5715000"/>
                  <a:gd name="connsiteY56" fmla="*/ 4022980 h 4556380"/>
                  <a:gd name="connsiteX57" fmla="*/ 5283200 w 5715000"/>
                  <a:gd name="connsiteY57" fmla="*/ 3978530 h 4556380"/>
                  <a:gd name="connsiteX58" fmla="*/ 5175252 w 5715000"/>
                  <a:gd name="connsiteY58" fmla="*/ 4061080 h 4556380"/>
                  <a:gd name="connsiteX59" fmla="*/ 5092700 w 5715000"/>
                  <a:gd name="connsiteY59" fmla="*/ 4099180 h 4556380"/>
                  <a:gd name="connsiteX60" fmla="*/ 5048252 w 5715000"/>
                  <a:gd name="connsiteY60" fmla="*/ 4124580 h 4556380"/>
                  <a:gd name="connsiteX61" fmla="*/ 4978400 w 5715000"/>
                  <a:gd name="connsiteY61" fmla="*/ 4169030 h 4556380"/>
                  <a:gd name="connsiteX62" fmla="*/ 4933948 w 5715000"/>
                  <a:gd name="connsiteY62" fmla="*/ 4276980 h 4556380"/>
                  <a:gd name="connsiteX63" fmla="*/ 4832348 w 5715000"/>
                  <a:gd name="connsiteY63" fmla="*/ 4226180 h 4556380"/>
                  <a:gd name="connsiteX64" fmla="*/ 4749800 w 5715000"/>
                  <a:gd name="connsiteY64" fmla="*/ 4257930 h 4556380"/>
                  <a:gd name="connsiteX65" fmla="*/ 4692652 w 5715000"/>
                  <a:gd name="connsiteY65" fmla="*/ 4200780 h 4556380"/>
                  <a:gd name="connsiteX66" fmla="*/ 4578348 w 5715000"/>
                  <a:gd name="connsiteY66" fmla="*/ 4156330 h 4556380"/>
                  <a:gd name="connsiteX67" fmla="*/ 4457700 w 5715000"/>
                  <a:gd name="connsiteY67" fmla="*/ 4137280 h 4556380"/>
                  <a:gd name="connsiteX68" fmla="*/ 4349748 w 5715000"/>
                  <a:gd name="connsiteY68" fmla="*/ 3978530 h 4556380"/>
                  <a:gd name="connsiteX69" fmla="*/ 4279900 w 5715000"/>
                  <a:gd name="connsiteY69" fmla="*/ 3984880 h 4556380"/>
                  <a:gd name="connsiteX70" fmla="*/ 4279900 w 5715000"/>
                  <a:gd name="connsiteY70" fmla="*/ 4080130 h 4556380"/>
                  <a:gd name="connsiteX71" fmla="*/ 4349748 w 5715000"/>
                  <a:gd name="connsiteY71" fmla="*/ 4213480 h 4556380"/>
                  <a:gd name="connsiteX72" fmla="*/ 4184652 w 5715000"/>
                  <a:gd name="connsiteY72" fmla="*/ 4308730 h 4556380"/>
                  <a:gd name="connsiteX73" fmla="*/ 4159252 w 5715000"/>
                  <a:gd name="connsiteY73" fmla="*/ 4327780 h 4556380"/>
                  <a:gd name="connsiteX74" fmla="*/ 4095748 w 5715000"/>
                  <a:gd name="connsiteY74" fmla="*/ 4423030 h 4556380"/>
                  <a:gd name="connsiteX75" fmla="*/ 4032252 w 5715000"/>
                  <a:gd name="connsiteY75" fmla="*/ 4467480 h 4556380"/>
                  <a:gd name="connsiteX76" fmla="*/ 3975100 w 5715000"/>
                  <a:gd name="connsiteY76" fmla="*/ 4556380 h 4556380"/>
                  <a:gd name="connsiteX77" fmla="*/ 3898900 w 5715000"/>
                  <a:gd name="connsiteY77" fmla="*/ 4461130 h 4556380"/>
                  <a:gd name="connsiteX78" fmla="*/ 3822700 w 5715000"/>
                  <a:gd name="connsiteY78" fmla="*/ 4410330 h 4556380"/>
                  <a:gd name="connsiteX79" fmla="*/ 3683000 w 5715000"/>
                  <a:gd name="connsiteY79" fmla="*/ 4372230 h 4556380"/>
                  <a:gd name="connsiteX80" fmla="*/ 3651252 w 5715000"/>
                  <a:gd name="connsiteY80" fmla="*/ 4219830 h 4556380"/>
                  <a:gd name="connsiteX81" fmla="*/ 3536948 w 5715000"/>
                  <a:gd name="connsiteY81" fmla="*/ 4169030 h 4556380"/>
                  <a:gd name="connsiteX82" fmla="*/ 3492500 w 5715000"/>
                  <a:gd name="connsiteY82" fmla="*/ 4061080 h 4556380"/>
                  <a:gd name="connsiteX83" fmla="*/ 3390900 w 5715000"/>
                  <a:gd name="connsiteY83" fmla="*/ 4035680 h 4556380"/>
                  <a:gd name="connsiteX84" fmla="*/ 3333748 w 5715000"/>
                  <a:gd name="connsiteY84" fmla="*/ 4022980 h 4556380"/>
                  <a:gd name="connsiteX85" fmla="*/ 3289300 w 5715000"/>
                  <a:gd name="connsiteY85" fmla="*/ 3965830 h 4556380"/>
                  <a:gd name="connsiteX86" fmla="*/ 3302000 w 5715000"/>
                  <a:gd name="connsiteY86" fmla="*/ 3921380 h 4556380"/>
                  <a:gd name="connsiteX87" fmla="*/ 3289300 w 5715000"/>
                  <a:gd name="connsiteY87" fmla="*/ 3826130 h 4556380"/>
                  <a:gd name="connsiteX88" fmla="*/ 3276600 w 5715000"/>
                  <a:gd name="connsiteY88" fmla="*/ 3768980 h 4556380"/>
                  <a:gd name="connsiteX89" fmla="*/ 3308348 w 5715000"/>
                  <a:gd name="connsiteY89" fmla="*/ 3711830 h 4556380"/>
                  <a:gd name="connsiteX90" fmla="*/ 3308348 w 5715000"/>
                  <a:gd name="connsiteY90" fmla="*/ 3673730 h 4556380"/>
                  <a:gd name="connsiteX91" fmla="*/ 3155948 w 5715000"/>
                  <a:gd name="connsiteY91" fmla="*/ 3673730 h 4556380"/>
                  <a:gd name="connsiteX92" fmla="*/ 3130548 w 5715000"/>
                  <a:gd name="connsiteY92" fmla="*/ 3534030 h 4556380"/>
                  <a:gd name="connsiteX93" fmla="*/ 3060700 w 5715000"/>
                  <a:gd name="connsiteY93" fmla="*/ 3476880 h 4556380"/>
                  <a:gd name="connsiteX94" fmla="*/ 2946400 w 5715000"/>
                  <a:gd name="connsiteY94" fmla="*/ 3349880 h 4556380"/>
                  <a:gd name="connsiteX95" fmla="*/ 2832100 w 5715000"/>
                  <a:gd name="connsiteY95" fmla="*/ 3299080 h 4556380"/>
                  <a:gd name="connsiteX96" fmla="*/ 2762252 w 5715000"/>
                  <a:gd name="connsiteY96" fmla="*/ 3292730 h 4556380"/>
                  <a:gd name="connsiteX97" fmla="*/ 2654300 w 5715000"/>
                  <a:gd name="connsiteY97" fmla="*/ 3241930 h 4556380"/>
                  <a:gd name="connsiteX98" fmla="*/ 2444748 w 5715000"/>
                  <a:gd name="connsiteY98" fmla="*/ 3197480 h 4556380"/>
                  <a:gd name="connsiteX99" fmla="*/ 2362200 w 5715000"/>
                  <a:gd name="connsiteY99" fmla="*/ 3172080 h 4556380"/>
                  <a:gd name="connsiteX100" fmla="*/ 2228852 w 5715000"/>
                  <a:gd name="connsiteY100" fmla="*/ 3184780 h 4556380"/>
                  <a:gd name="connsiteX101" fmla="*/ 2032000 w 5715000"/>
                  <a:gd name="connsiteY101" fmla="*/ 3241930 h 4556380"/>
                  <a:gd name="connsiteX102" fmla="*/ 1987548 w 5715000"/>
                  <a:gd name="connsiteY102" fmla="*/ 3299080 h 4556380"/>
                  <a:gd name="connsiteX103" fmla="*/ 2006600 w 5715000"/>
                  <a:gd name="connsiteY103" fmla="*/ 3381630 h 4556380"/>
                  <a:gd name="connsiteX104" fmla="*/ 2006600 w 5715000"/>
                  <a:gd name="connsiteY104" fmla="*/ 3426080 h 4556380"/>
                  <a:gd name="connsiteX105" fmla="*/ 1854200 w 5715000"/>
                  <a:gd name="connsiteY105" fmla="*/ 3426080 h 4556380"/>
                  <a:gd name="connsiteX106" fmla="*/ 1758948 w 5715000"/>
                  <a:gd name="connsiteY106" fmla="*/ 3495930 h 4556380"/>
                  <a:gd name="connsiteX107" fmla="*/ 1663700 w 5715000"/>
                  <a:gd name="connsiteY107" fmla="*/ 3489580 h 4556380"/>
                  <a:gd name="connsiteX108" fmla="*/ 1562100 w 5715000"/>
                  <a:gd name="connsiteY108" fmla="*/ 3546730 h 4556380"/>
                  <a:gd name="connsiteX109" fmla="*/ 1524000 w 5715000"/>
                  <a:gd name="connsiteY109" fmla="*/ 3610230 h 4556380"/>
                  <a:gd name="connsiteX110" fmla="*/ 1397000 w 5715000"/>
                  <a:gd name="connsiteY110" fmla="*/ 3622930 h 4556380"/>
                  <a:gd name="connsiteX111" fmla="*/ 1390652 w 5715000"/>
                  <a:gd name="connsiteY111" fmla="*/ 3686430 h 4556380"/>
                  <a:gd name="connsiteX112" fmla="*/ 1282700 w 5715000"/>
                  <a:gd name="connsiteY112" fmla="*/ 3705480 h 4556380"/>
                  <a:gd name="connsiteX113" fmla="*/ 1238252 w 5715000"/>
                  <a:gd name="connsiteY113" fmla="*/ 3756280 h 4556380"/>
                  <a:gd name="connsiteX114" fmla="*/ 1181100 w 5715000"/>
                  <a:gd name="connsiteY114" fmla="*/ 3807080 h 4556380"/>
                  <a:gd name="connsiteX115" fmla="*/ 996948 w 5715000"/>
                  <a:gd name="connsiteY115" fmla="*/ 3889630 h 4556380"/>
                  <a:gd name="connsiteX116" fmla="*/ 927100 w 5715000"/>
                  <a:gd name="connsiteY116" fmla="*/ 3876930 h 4556380"/>
                  <a:gd name="connsiteX117" fmla="*/ 889000 w 5715000"/>
                  <a:gd name="connsiteY117" fmla="*/ 3953130 h 4556380"/>
                  <a:gd name="connsiteX118" fmla="*/ 755652 w 5715000"/>
                  <a:gd name="connsiteY118" fmla="*/ 4016630 h 4556380"/>
                  <a:gd name="connsiteX119" fmla="*/ 742948 w 5715000"/>
                  <a:gd name="connsiteY119" fmla="*/ 4061080 h 4556380"/>
                  <a:gd name="connsiteX120" fmla="*/ 679452 w 5715000"/>
                  <a:gd name="connsiteY120" fmla="*/ 4086480 h 4556380"/>
                  <a:gd name="connsiteX121" fmla="*/ 654052 w 5715000"/>
                  <a:gd name="connsiteY121" fmla="*/ 4099180 h 4556380"/>
                  <a:gd name="connsiteX122" fmla="*/ 622300 w 5715000"/>
                  <a:gd name="connsiteY122" fmla="*/ 4073780 h 4556380"/>
                  <a:gd name="connsiteX123" fmla="*/ 520700 w 5715000"/>
                  <a:gd name="connsiteY123" fmla="*/ 4042030 h 4556380"/>
                  <a:gd name="connsiteX124" fmla="*/ 317500 w 5715000"/>
                  <a:gd name="connsiteY124" fmla="*/ 4003930 h 4556380"/>
                  <a:gd name="connsiteX125" fmla="*/ 222252 w 5715000"/>
                  <a:gd name="connsiteY125" fmla="*/ 4029330 h 4556380"/>
                  <a:gd name="connsiteX126" fmla="*/ 193796 w 5715000"/>
                  <a:gd name="connsiteY126" fmla="*/ 4005618 h 4556380"/>
                  <a:gd name="connsiteX127" fmla="*/ 190500 w 5715000"/>
                  <a:gd name="connsiteY127" fmla="*/ 3986150 h 4556380"/>
                  <a:gd name="connsiteX128" fmla="*/ 243840 w 5715000"/>
                  <a:gd name="connsiteY128" fmla="*/ 3909950 h 4556380"/>
                  <a:gd name="connsiteX129" fmla="*/ 251460 w 5715000"/>
                  <a:gd name="connsiteY129" fmla="*/ 3810890 h 4556380"/>
                  <a:gd name="connsiteX130" fmla="*/ 243840 w 5715000"/>
                  <a:gd name="connsiteY130" fmla="*/ 3711830 h 4556380"/>
                  <a:gd name="connsiteX131" fmla="*/ 259080 w 5715000"/>
                  <a:gd name="connsiteY131" fmla="*/ 3643250 h 4556380"/>
                  <a:gd name="connsiteX132" fmla="*/ 259080 w 5715000"/>
                  <a:gd name="connsiteY132" fmla="*/ 3574670 h 4556380"/>
                  <a:gd name="connsiteX133" fmla="*/ 205740 w 5715000"/>
                  <a:gd name="connsiteY133" fmla="*/ 3376550 h 4556380"/>
                  <a:gd name="connsiteX134" fmla="*/ 228600 w 5715000"/>
                  <a:gd name="connsiteY134" fmla="*/ 3102230 h 4556380"/>
                  <a:gd name="connsiteX135" fmla="*/ 144780 w 5715000"/>
                  <a:gd name="connsiteY135" fmla="*/ 2987930 h 4556380"/>
                  <a:gd name="connsiteX136" fmla="*/ 60960 w 5715000"/>
                  <a:gd name="connsiteY136" fmla="*/ 3026030 h 4556380"/>
                  <a:gd name="connsiteX137" fmla="*/ 0 w 5715000"/>
                  <a:gd name="connsiteY137" fmla="*/ 2843150 h 4556380"/>
                  <a:gd name="connsiteX138" fmla="*/ 152400 w 5715000"/>
                  <a:gd name="connsiteY138" fmla="*/ 2667890 h 4556380"/>
                  <a:gd name="connsiteX139" fmla="*/ 175260 w 5715000"/>
                  <a:gd name="connsiteY139" fmla="*/ 2492630 h 4556380"/>
                  <a:gd name="connsiteX140" fmla="*/ 205740 w 5715000"/>
                  <a:gd name="connsiteY140" fmla="*/ 2340230 h 4556380"/>
                  <a:gd name="connsiteX141" fmla="*/ 198120 w 5715000"/>
                  <a:gd name="connsiteY141" fmla="*/ 2271650 h 4556380"/>
                  <a:gd name="connsiteX142" fmla="*/ 152400 w 5715000"/>
                  <a:gd name="connsiteY142" fmla="*/ 2256410 h 4556380"/>
                  <a:gd name="connsiteX143" fmla="*/ 114300 w 5715000"/>
                  <a:gd name="connsiteY143" fmla="*/ 2187830 h 4556380"/>
                  <a:gd name="connsiteX144" fmla="*/ 144780 w 5715000"/>
                  <a:gd name="connsiteY144" fmla="*/ 2058290 h 4556380"/>
                  <a:gd name="connsiteX145" fmla="*/ 205740 w 5715000"/>
                  <a:gd name="connsiteY145" fmla="*/ 2035430 h 4556380"/>
                  <a:gd name="connsiteX146" fmla="*/ 541020 w 5715000"/>
                  <a:gd name="connsiteY146" fmla="*/ 1989710 h 4556380"/>
                  <a:gd name="connsiteX147" fmla="*/ 609600 w 5715000"/>
                  <a:gd name="connsiteY147" fmla="*/ 1974470 h 4556380"/>
                  <a:gd name="connsiteX148" fmla="*/ 685800 w 5715000"/>
                  <a:gd name="connsiteY148" fmla="*/ 1989710 h 4556380"/>
                  <a:gd name="connsiteX149" fmla="*/ 731520 w 5715000"/>
                  <a:gd name="connsiteY149" fmla="*/ 1951610 h 4556380"/>
                  <a:gd name="connsiteX150" fmla="*/ 746760 w 5715000"/>
                  <a:gd name="connsiteY150" fmla="*/ 1799210 h 4556380"/>
                  <a:gd name="connsiteX151" fmla="*/ 876300 w 5715000"/>
                  <a:gd name="connsiteY151" fmla="*/ 1776350 h 4556380"/>
                  <a:gd name="connsiteX152" fmla="*/ 944880 w 5715000"/>
                  <a:gd name="connsiteY152" fmla="*/ 1844930 h 4556380"/>
                  <a:gd name="connsiteX153" fmla="*/ 1005840 w 5715000"/>
                  <a:gd name="connsiteY153" fmla="*/ 1791590 h 4556380"/>
                  <a:gd name="connsiteX154" fmla="*/ 1150620 w 5715000"/>
                  <a:gd name="connsiteY154" fmla="*/ 1783970 h 4556380"/>
                  <a:gd name="connsiteX155" fmla="*/ 1234440 w 5715000"/>
                  <a:gd name="connsiteY155" fmla="*/ 1844930 h 4556380"/>
                  <a:gd name="connsiteX156" fmla="*/ 1280160 w 5715000"/>
                  <a:gd name="connsiteY156" fmla="*/ 1753490 h 4556380"/>
                  <a:gd name="connsiteX157" fmla="*/ 1249680 w 5715000"/>
                  <a:gd name="connsiteY157" fmla="*/ 1692530 h 4556380"/>
                  <a:gd name="connsiteX158" fmla="*/ 1226820 w 5715000"/>
                  <a:gd name="connsiteY158" fmla="*/ 1616330 h 4556380"/>
                  <a:gd name="connsiteX159" fmla="*/ 1188720 w 5715000"/>
                  <a:gd name="connsiteY159" fmla="*/ 1471550 h 4556380"/>
                  <a:gd name="connsiteX160" fmla="*/ 1173480 w 5715000"/>
                  <a:gd name="connsiteY160" fmla="*/ 1425830 h 4556380"/>
                  <a:gd name="connsiteX161" fmla="*/ 1188720 w 5715000"/>
                  <a:gd name="connsiteY161" fmla="*/ 1265810 h 4556380"/>
                  <a:gd name="connsiteX162" fmla="*/ 1264920 w 5715000"/>
                  <a:gd name="connsiteY162" fmla="*/ 1242950 h 4556380"/>
                  <a:gd name="connsiteX163" fmla="*/ 1371600 w 5715000"/>
                  <a:gd name="connsiteY163" fmla="*/ 1098170 h 4556380"/>
                  <a:gd name="connsiteX164" fmla="*/ 1371600 w 5715000"/>
                  <a:gd name="connsiteY164" fmla="*/ 1037210 h 4556380"/>
                  <a:gd name="connsiteX165" fmla="*/ 1501140 w 5715000"/>
                  <a:gd name="connsiteY165" fmla="*/ 922910 h 4556380"/>
                  <a:gd name="connsiteX166" fmla="*/ 1493520 w 5715000"/>
                  <a:gd name="connsiteY166" fmla="*/ 839090 h 4556380"/>
                  <a:gd name="connsiteX167" fmla="*/ 1623060 w 5715000"/>
                  <a:gd name="connsiteY167" fmla="*/ 740030 h 4556380"/>
                  <a:gd name="connsiteX168" fmla="*/ 1737360 w 5715000"/>
                  <a:gd name="connsiteY168" fmla="*/ 587630 h 4556380"/>
                  <a:gd name="connsiteX169" fmla="*/ 1874520 w 5715000"/>
                  <a:gd name="connsiteY169" fmla="*/ 564770 h 4556380"/>
                  <a:gd name="connsiteX170" fmla="*/ 1958340 w 5715000"/>
                  <a:gd name="connsiteY170" fmla="*/ 663830 h 4556380"/>
                  <a:gd name="connsiteX171" fmla="*/ 2080260 w 5715000"/>
                  <a:gd name="connsiteY171" fmla="*/ 602870 h 4556380"/>
                  <a:gd name="connsiteX172" fmla="*/ 2179320 w 5715000"/>
                  <a:gd name="connsiteY172" fmla="*/ 640970 h 4556380"/>
                  <a:gd name="connsiteX173" fmla="*/ 2286000 w 5715000"/>
                  <a:gd name="connsiteY173" fmla="*/ 625730 h 4556380"/>
                  <a:gd name="connsiteX174" fmla="*/ 2324100 w 5715000"/>
                  <a:gd name="connsiteY174" fmla="*/ 564770 h 4556380"/>
                  <a:gd name="connsiteX175" fmla="*/ 2407920 w 5715000"/>
                  <a:gd name="connsiteY175" fmla="*/ 633350 h 4556380"/>
                  <a:gd name="connsiteX176" fmla="*/ 2446020 w 5715000"/>
                  <a:gd name="connsiteY176" fmla="*/ 747650 h 4556380"/>
                  <a:gd name="connsiteX177" fmla="*/ 2506980 w 5715000"/>
                  <a:gd name="connsiteY177" fmla="*/ 831470 h 4556380"/>
                  <a:gd name="connsiteX178" fmla="*/ 2659380 w 5715000"/>
                  <a:gd name="connsiteY178" fmla="*/ 823850 h 4556380"/>
                  <a:gd name="connsiteX179" fmla="*/ 2689860 w 5715000"/>
                  <a:gd name="connsiteY179" fmla="*/ 778130 h 4556380"/>
                  <a:gd name="connsiteX180" fmla="*/ 2758440 w 5715000"/>
                  <a:gd name="connsiteY180" fmla="*/ 831470 h 4556380"/>
                  <a:gd name="connsiteX181" fmla="*/ 2758440 w 5715000"/>
                  <a:gd name="connsiteY181" fmla="*/ 854330 h 4556380"/>
                  <a:gd name="connsiteX182" fmla="*/ 2865120 w 5715000"/>
                  <a:gd name="connsiteY182" fmla="*/ 930530 h 4556380"/>
                  <a:gd name="connsiteX183" fmla="*/ 2956560 w 5715000"/>
                  <a:gd name="connsiteY183" fmla="*/ 922910 h 4556380"/>
                  <a:gd name="connsiteX184" fmla="*/ 3009900 w 5715000"/>
                  <a:gd name="connsiteY184" fmla="*/ 854330 h 4556380"/>
                  <a:gd name="connsiteX185" fmla="*/ 3093720 w 5715000"/>
                  <a:gd name="connsiteY185" fmla="*/ 854330 h 4556380"/>
                  <a:gd name="connsiteX186" fmla="*/ 3223260 w 5715000"/>
                  <a:gd name="connsiteY186" fmla="*/ 892430 h 4556380"/>
                  <a:gd name="connsiteX187" fmla="*/ 3451860 w 5715000"/>
                  <a:gd name="connsiteY187" fmla="*/ 656210 h 4556380"/>
                  <a:gd name="connsiteX188" fmla="*/ 3337560 w 5715000"/>
                  <a:gd name="connsiteY188" fmla="*/ 549530 h 4556380"/>
                  <a:gd name="connsiteX189" fmla="*/ 3352800 w 5715000"/>
                  <a:gd name="connsiteY189" fmla="*/ 488570 h 4556380"/>
                  <a:gd name="connsiteX190" fmla="*/ 3383280 w 5715000"/>
                  <a:gd name="connsiteY190" fmla="*/ 237110 h 4556380"/>
                  <a:gd name="connsiteX191" fmla="*/ 3390900 w 5715000"/>
                  <a:gd name="connsiteY191" fmla="*/ 176150 h 4556380"/>
                  <a:gd name="connsiteX192" fmla="*/ 3375660 w 5715000"/>
                  <a:gd name="connsiteY192" fmla="*/ 8510 h 455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</a:cxnLst>
                <a:rect l="l" t="t" r="r" b="b"/>
                <a:pathLst>
                  <a:path w="5715000" h="4556380">
                    <a:moveTo>
                      <a:pt x="3379588" y="0"/>
                    </a:moveTo>
                    <a:lnTo>
                      <a:pt x="3566160" y="99950"/>
                    </a:lnTo>
                    <a:lnTo>
                      <a:pt x="3695700" y="92330"/>
                    </a:lnTo>
                    <a:lnTo>
                      <a:pt x="3787140" y="890"/>
                    </a:lnTo>
                    <a:lnTo>
                      <a:pt x="3832860" y="92330"/>
                    </a:lnTo>
                    <a:lnTo>
                      <a:pt x="4008120" y="107570"/>
                    </a:lnTo>
                    <a:lnTo>
                      <a:pt x="3977640" y="183770"/>
                    </a:lnTo>
                    <a:lnTo>
                      <a:pt x="3992880" y="252350"/>
                    </a:lnTo>
                    <a:lnTo>
                      <a:pt x="4091940" y="290450"/>
                    </a:lnTo>
                    <a:lnTo>
                      <a:pt x="4297680" y="252350"/>
                    </a:lnTo>
                    <a:lnTo>
                      <a:pt x="4648200" y="336170"/>
                    </a:lnTo>
                    <a:lnTo>
                      <a:pt x="4648200" y="419990"/>
                    </a:lnTo>
                    <a:lnTo>
                      <a:pt x="4648200" y="480950"/>
                    </a:lnTo>
                    <a:lnTo>
                      <a:pt x="4625340" y="648590"/>
                    </a:lnTo>
                    <a:lnTo>
                      <a:pt x="4724400" y="694310"/>
                    </a:lnTo>
                    <a:lnTo>
                      <a:pt x="4732020" y="762890"/>
                    </a:lnTo>
                    <a:lnTo>
                      <a:pt x="4808220" y="762890"/>
                    </a:lnTo>
                    <a:lnTo>
                      <a:pt x="4968240" y="785750"/>
                    </a:lnTo>
                    <a:lnTo>
                      <a:pt x="4937760" y="694310"/>
                    </a:lnTo>
                    <a:lnTo>
                      <a:pt x="5151120" y="694310"/>
                    </a:lnTo>
                    <a:lnTo>
                      <a:pt x="5166360" y="496190"/>
                    </a:lnTo>
                    <a:lnTo>
                      <a:pt x="5166360" y="359030"/>
                    </a:lnTo>
                    <a:lnTo>
                      <a:pt x="5227320" y="305690"/>
                    </a:lnTo>
                    <a:lnTo>
                      <a:pt x="5382788" y="313094"/>
                    </a:lnTo>
                    <a:lnTo>
                      <a:pt x="5384800" y="314580"/>
                    </a:lnTo>
                    <a:lnTo>
                      <a:pt x="5391148" y="428880"/>
                    </a:lnTo>
                    <a:lnTo>
                      <a:pt x="5549900" y="600330"/>
                    </a:lnTo>
                    <a:lnTo>
                      <a:pt x="5549900" y="797180"/>
                    </a:lnTo>
                    <a:lnTo>
                      <a:pt x="5626100" y="873380"/>
                    </a:lnTo>
                    <a:lnTo>
                      <a:pt x="5619748" y="1127380"/>
                    </a:lnTo>
                    <a:lnTo>
                      <a:pt x="5651500" y="1197230"/>
                    </a:lnTo>
                    <a:lnTo>
                      <a:pt x="5651500" y="1254380"/>
                    </a:lnTo>
                    <a:lnTo>
                      <a:pt x="5670548" y="1311530"/>
                    </a:lnTo>
                    <a:lnTo>
                      <a:pt x="5676900" y="1590930"/>
                    </a:lnTo>
                    <a:lnTo>
                      <a:pt x="5689600" y="1679830"/>
                    </a:lnTo>
                    <a:lnTo>
                      <a:pt x="5715000" y="1813180"/>
                    </a:lnTo>
                    <a:lnTo>
                      <a:pt x="5708652" y="1952880"/>
                    </a:lnTo>
                    <a:lnTo>
                      <a:pt x="5695948" y="2035430"/>
                    </a:lnTo>
                    <a:lnTo>
                      <a:pt x="5689600" y="2137030"/>
                    </a:lnTo>
                    <a:lnTo>
                      <a:pt x="5695948" y="2194180"/>
                    </a:lnTo>
                    <a:lnTo>
                      <a:pt x="5695948" y="2264030"/>
                    </a:lnTo>
                    <a:lnTo>
                      <a:pt x="5689600" y="2321180"/>
                    </a:lnTo>
                    <a:lnTo>
                      <a:pt x="5702300" y="2365630"/>
                    </a:lnTo>
                    <a:lnTo>
                      <a:pt x="5670548" y="2492630"/>
                    </a:lnTo>
                    <a:lnTo>
                      <a:pt x="5689600" y="2530730"/>
                    </a:lnTo>
                    <a:lnTo>
                      <a:pt x="5632452" y="2702180"/>
                    </a:lnTo>
                    <a:lnTo>
                      <a:pt x="5657852" y="2854580"/>
                    </a:lnTo>
                    <a:lnTo>
                      <a:pt x="5594348" y="3006980"/>
                    </a:lnTo>
                    <a:lnTo>
                      <a:pt x="5613400" y="3197480"/>
                    </a:lnTo>
                    <a:lnTo>
                      <a:pt x="5613400" y="3318130"/>
                    </a:lnTo>
                    <a:lnTo>
                      <a:pt x="5524500" y="3438780"/>
                    </a:lnTo>
                    <a:lnTo>
                      <a:pt x="5518148" y="3680080"/>
                    </a:lnTo>
                    <a:lnTo>
                      <a:pt x="5537200" y="3737230"/>
                    </a:lnTo>
                    <a:lnTo>
                      <a:pt x="5537200" y="3800730"/>
                    </a:lnTo>
                    <a:lnTo>
                      <a:pt x="5454652" y="3883280"/>
                    </a:lnTo>
                    <a:lnTo>
                      <a:pt x="5429252" y="3921380"/>
                    </a:lnTo>
                    <a:lnTo>
                      <a:pt x="5340348" y="4022980"/>
                    </a:lnTo>
                    <a:lnTo>
                      <a:pt x="5283200" y="3978530"/>
                    </a:lnTo>
                    <a:lnTo>
                      <a:pt x="5175252" y="4061080"/>
                    </a:lnTo>
                    <a:lnTo>
                      <a:pt x="5092700" y="4099180"/>
                    </a:lnTo>
                    <a:lnTo>
                      <a:pt x="5048252" y="4124580"/>
                    </a:lnTo>
                    <a:lnTo>
                      <a:pt x="4978400" y="4169030"/>
                    </a:lnTo>
                    <a:lnTo>
                      <a:pt x="4933948" y="4276980"/>
                    </a:lnTo>
                    <a:lnTo>
                      <a:pt x="4832348" y="4226180"/>
                    </a:lnTo>
                    <a:lnTo>
                      <a:pt x="4749800" y="4257930"/>
                    </a:lnTo>
                    <a:lnTo>
                      <a:pt x="4692652" y="4200780"/>
                    </a:lnTo>
                    <a:lnTo>
                      <a:pt x="4578348" y="4156330"/>
                    </a:lnTo>
                    <a:lnTo>
                      <a:pt x="4457700" y="4137280"/>
                    </a:lnTo>
                    <a:lnTo>
                      <a:pt x="4349748" y="3978530"/>
                    </a:lnTo>
                    <a:lnTo>
                      <a:pt x="4279900" y="3984880"/>
                    </a:lnTo>
                    <a:lnTo>
                      <a:pt x="4279900" y="4080130"/>
                    </a:lnTo>
                    <a:lnTo>
                      <a:pt x="4349748" y="4213480"/>
                    </a:lnTo>
                    <a:lnTo>
                      <a:pt x="4184652" y="4308730"/>
                    </a:lnTo>
                    <a:lnTo>
                      <a:pt x="4159252" y="4327780"/>
                    </a:lnTo>
                    <a:lnTo>
                      <a:pt x="4095748" y="4423030"/>
                    </a:lnTo>
                    <a:lnTo>
                      <a:pt x="4032252" y="4467480"/>
                    </a:lnTo>
                    <a:lnTo>
                      <a:pt x="3975100" y="4556380"/>
                    </a:lnTo>
                    <a:lnTo>
                      <a:pt x="3898900" y="4461130"/>
                    </a:lnTo>
                    <a:lnTo>
                      <a:pt x="3822700" y="4410330"/>
                    </a:lnTo>
                    <a:lnTo>
                      <a:pt x="3683000" y="4372230"/>
                    </a:lnTo>
                    <a:lnTo>
                      <a:pt x="3651252" y="4219830"/>
                    </a:lnTo>
                    <a:lnTo>
                      <a:pt x="3536948" y="4169030"/>
                    </a:lnTo>
                    <a:lnTo>
                      <a:pt x="3492500" y="4061080"/>
                    </a:lnTo>
                    <a:lnTo>
                      <a:pt x="3390900" y="4035680"/>
                    </a:lnTo>
                    <a:lnTo>
                      <a:pt x="3333748" y="4022980"/>
                    </a:lnTo>
                    <a:lnTo>
                      <a:pt x="3289300" y="3965830"/>
                    </a:lnTo>
                    <a:lnTo>
                      <a:pt x="3302000" y="3921380"/>
                    </a:lnTo>
                    <a:lnTo>
                      <a:pt x="3289300" y="3826130"/>
                    </a:lnTo>
                    <a:lnTo>
                      <a:pt x="3276600" y="3768980"/>
                    </a:lnTo>
                    <a:lnTo>
                      <a:pt x="3308348" y="3711830"/>
                    </a:lnTo>
                    <a:lnTo>
                      <a:pt x="3308348" y="3673730"/>
                    </a:lnTo>
                    <a:lnTo>
                      <a:pt x="3155948" y="3673730"/>
                    </a:lnTo>
                    <a:lnTo>
                      <a:pt x="3130548" y="3534030"/>
                    </a:lnTo>
                    <a:lnTo>
                      <a:pt x="3060700" y="3476880"/>
                    </a:lnTo>
                    <a:lnTo>
                      <a:pt x="2946400" y="3349880"/>
                    </a:lnTo>
                    <a:lnTo>
                      <a:pt x="2832100" y="3299080"/>
                    </a:lnTo>
                    <a:lnTo>
                      <a:pt x="2762252" y="3292730"/>
                    </a:lnTo>
                    <a:lnTo>
                      <a:pt x="2654300" y="3241930"/>
                    </a:lnTo>
                    <a:lnTo>
                      <a:pt x="2444748" y="3197480"/>
                    </a:lnTo>
                    <a:lnTo>
                      <a:pt x="2362200" y="3172080"/>
                    </a:lnTo>
                    <a:lnTo>
                      <a:pt x="2228852" y="3184780"/>
                    </a:lnTo>
                    <a:lnTo>
                      <a:pt x="2032000" y="3241930"/>
                    </a:lnTo>
                    <a:lnTo>
                      <a:pt x="1987548" y="3299080"/>
                    </a:lnTo>
                    <a:lnTo>
                      <a:pt x="2006600" y="3381630"/>
                    </a:lnTo>
                    <a:lnTo>
                      <a:pt x="2006600" y="3426080"/>
                    </a:lnTo>
                    <a:lnTo>
                      <a:pt x="1854200" y="3426080"/>
                    </a:lnTo>
                    <a:lnTo>
                      <a:pt x="1758948" y="3495930"/>
                    </a:lnTo>
                    <a:lnTo>
                      <a:pt x="1663700" y="3489580"/>
                    </a:lnTo>
                    <a:lnTo>
                      <a:pt x="1562100" y="3546730"/>
                    </a:lnTo>
                    <a:lnTo>
                      <a:pt x="1524000" y="3610230"/>
                    </a:lnTo>
                    <a:lnTo>
                      <a:pt x="1397000" y="3622930"/>
                    </a:lnTo>
                    <a:lnTo>
                      <a:pt x="1390652" y="3686430"/>
                    </a:lnTo>
                    <a:lnTo>
                      <a:pt x="1282700" y="3705480"/>
                    </a:lnTo>
                    <a:lnTo>
                      <a:pt x="1238252" y="3756280"/>
                    </a:lnTo>
                    <a:lnTo>
                      <a:pt x="1181100" y="3807080"/>
                    </a:lnTo>
                    <a:lnTo>
                      <a:pt x="996948" y="3889630"/>
                    </a:lnTo>
                    <a:lnTo>
                      <a:pt x="927100" y="3876930"/>
                    </a:lnTo>
                    <a:lnTo>
                      <a:pt x="889000" y="3953130"/>
                    </a:lnTo>
                    <a:lnTo>
                      <a:pt x="755652" y="4016630"/>
                    </a:lnTo>
                    <a:lnTo>
                      <a:pt x="742948" y="4061080"/>
                    </a:lnTo>
                    <a:lnTo>
                      <a:pt x="679452" y="4086480"/>
                    </a:lnTo>
                    <a:lnTo>
                      <a:pt x="654052" y="4099180"/>
                    </a:lnTo>
                    <a:lnTo>
                      <a:pt x="622300" y="4073780"/>
                    </a:lnTo>
                    <a:lnTo>
                      <a:pt x="520700" y="4042030"/>
                    </a:lnTo>
                    <a:lnTo>
                      <a:pt x="317500" y="4003930"/>
                    </a:lnTo>
                    <a:lnTo>
                      <a:pt x="222252" y="4029330"/>
                    </a:lnTo>
                    <a:lnTo>
                      <a:pt x="193796" y="4005618"/>
                    </a:lnTo>
                    <a:lnTo>
                      <a:pt x="190500" y="3986150"/>
                    </a:lnTo>
                    <a:lnTo>
                      <a:pt x="243840" y="3909950"/>
                    </a:lnTo>
                    <a:lnTo>
                      <a:pt x="251460" y="3810890"/>
                    </a:lnTo>
                    <a:lnTo>
                      <a:pt x="243840" y="3711830"/>
                    </a:lnTo>
                    <a:lnTo>
                      <a:pt x="259080" y="3643250"/>
                    </a:lnTo>
                    <a:lnTo>
                      <a:pt x="259080" y="3574670"/>
                    </a:lnTo>
                    <a:lnTo>
                      <a:pt x="205740" y="3376550"/>
                    </a:lnTo>
                    <a:lnTo>
                      <a:pt x="228600" y="3102230"/>
                    </a:lnTo>
                    <a:lnTo>
                      <a:pt x="144780" y="2987930"/>
                    </a:lnTo>
                    <a:lnTo>
                      <a:pt x="60960" y="3026030"/>
                    </a:lnTo>
                    <a:lnTo>
                      <a:pt x="0" y="2843150"/>
                    </a:lnTo>
                    <a:lnTo>
                      <a:pt x="152400" y="2667890"/>
                    </a:lnTo>
                    <a:lnTo>
                      <a:pt x="175260" y="2492630"/>
                    </a:lnTo>
                    <a:lnTo>
                      <a:pt x="205740" y="2340230"/>
                    </a:lnTo>
                    <a:lnTo>
                      <a:pt x="198120" y="2271650"/>
                    </a:lnTo>
                    <a:lnTo>
                      <a:pt x="152400" y="2256410"/>
                    </a:lnTo>
                    <a:lnTo>
                      <a:pt x="114300" y="2187830"/>
                    </a:lnTo>
                    <a:lnTo>
                      <a:pt x="144780" y="2058290"/>
                    </a:lnTo>
                    <a:lnTo>
                      <a:pt x="205740" y="2035430"/>
                    </a:lnTo>
                    <a:lnTo>
                      <a:pt x="541020" y="1989710"/>
                    </a:lnTo>
                    <a:lnTo>
                      <a:pt x="609600" y="1974470"/>
                    </a:lnTo>
                    <a:lnTo>
                      <a:pt x="685800" y="1989710"/>
                    </a:lnTo>
                    <a:lnTo>
                      <a:pt x="731520" y="1951610"/>
                    </a:lnTo>
                    <a:lnTo>
                      <a:pt x="746760" y="1799210"/>
                    </a:lnTo>
                    <a:lnTo>
                      <a:pt x="876300" y="1776350"/>
                    </a:lnTo>
                    <a:lnTo>
                      <a:pt x="944880" y="1844930"/>
                    </a:lnTo>
                    <a:lnTo>
                      <a:pt x="1005840" y="1791590"/>
                    </a:lnTo>
                    <a:lnTo>
                      <a:pt x="1150620" y="1783970"/>
                    </a:lnTo>
                    <a:lnTo>
                      <a:pt x="1234440" y="1844930"/>
                    </a:lnTo>
                    <a:lnTo>
                      <a:pt x="1280160" y="1753490"/>
                    </a:lnTo>
                    <a:lnTo>
                      <a:pt x="1249680" y="1692530"/>
                    </a:lnTo>
                    <a:lnTo>
                      <a:pt x="1226820" y="1616330"/>
                    </a:lnTo>
                    <a:lnTo>
                      <a:pt x="1188720" y="1471550"/>
                    </a:lnTo>
                    <a:lnTo>
                      <a:pt x="1173480" y="1425830"/>
                    </a:lnTo>
                    <a:lnTo>
                      <a:pt x="1188720" y="1265810"/>
                    </a:lnTo>
                    <a:lnTo>
                      <a:pt x="1264920" y="1242950"/>
                    </a:lnTo>
                    <a:lnTo>
                      <a:pt x="1371600" y="1098170"/>
                    </a:lnTo>
                    <a:lnTo>
                      <a:pt x="1371600" y="1037210"/>
                    </a:lnTo>
                    <a:lnTo>
                      <a:pt x="1501140" y="922910"/>
                    </a:lnTo>
                    <a:lnTo>
                      <a:pt x="1493520" y="839090"/>
                    </a:lnTo>
                    <a:lnTo>
                      <a:pt x="1623060" y="740030"/>
                    </a:lnTo>
                    <a:lnTo>
                      <a:pt x="1737360" y="587630"/>
                    </a:lnTo>
                    <a:lnTo>
                      <a:pt x="1874520" y="564770"/>
                    </a:lnTo>
                    <a:lnTo>
                      <a:pt x="1958340" y="663830"/>
                    </a:lnTo>
                    <a:lnTo>
                      <a:pt x="2080260" y="602870"/>
                    </a:lnTo>
                    <a:lnTo>
                      <a:pt x="2179320" y="640970"/>
                    </a:lnTo>
                    <a:lnTo>
                      <a:pt x="2286000" y="625730"/>
                    </a:lnTo>
                    <a:lnTo>
                      <a:pt x="2324100" y="564770"/>
                    </a:lnTo>
                    <a:lnTo>
                      <a:pt x="2407920" y="633350"/>
                    </a:lnTo>
                    <a:lnTo>
                      <a:pt x="2446020" y="747650"/>
                    </a:lnTo>
                    <a:lnTo>
                      <a:pt x="2506980" y="831470"/>
                    </a:lnTo>
                    <a:lnTo>
                      <a:pt x="2659380" y="823850"/>
                    </a:lnTo>
                    <a:lnTo>
                      <a:pt x="2689860" y="778130"/>
                    </a:lnTo>
                    <a:lnTo>
                      <a:pt x="2758440" y="831470"/>
                    </a:lnTo>
                    <a:lnTo>
                      <a:pt x="2758440" y="854330"/>
                    </a:lnTo>
                    <a:lnTo>
                      <a:pt x="2865120" y="930530"/>
                    </a:lnTo>
                    <a:lnTo>
                      <a:pt x="2956560" y="922910"/>
                    </a:lnTo>
                    <a:lnTo>
                      <a:pt x="3009900" y="854330"/>
                    </a:lnTo>
                    <a:lnTo>
                      <a:pt x="3093720" y="854330"/>
                    </a:lnTo>
                    <a:lnTo>
                      <a:pt x="3223260" y="892430"/>
                    </a:lnTo>
                    <a:lnTo>
                      <a:pt x="3451860" y="656210"/>
                    </a:lnTo>
                    <a:lnTo>
                      <a:pt x="3337560" y="549530"/>
                    </a:lnTo>
                    <a:lnTo>
                      <a:pt x="3352800" y="488570"/>
                    </a:lnTo>
                    <a:lnTo>
                      <a:pt x="3383280" y="237110"/>
                    </a:lnTo>
                    <a:lnTo>
                      <a:pt x="3390900" y="176150"/>
                    </a:lnTo>
                    <a:lnTo>
                      <a:pt x="3375660" y="851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82668660-51D0-089C-62D5-FFFC7D349908}"/>
                  </a:ext>
                </a:extLst>
              </p:cNvPr>
              <p:cNvSpPr/>
              <p:nvPr/>
            </p:nvSpPr>
            <p:spPr>
              <a:xfrm>
                <a:off x="862905" y="2642327"/>
                <a:ext cx="579698" cy="503769"/>
              </a:xfrm>
              <a:custGeom>
                <a:avLst/>
                <a:gdLst>
                  <a:gd name="connsiteX0" fmla="*/ 2673676 w 3032760"/>
                  <a:gd name="connsiteY0" fmla="*/ 0 h 2635532"/>
                  <a:gd name="connsiteX1" fmla="*/ 2739388 w 3032760"/>
                  <a:gd name="connsiteY1" fmla="*/ 89182 h 2635532"/>
                  <a:gd name="connsiteX2" fmla="*/ 2866388 w 3032760"/>
                  <a:gd name="connsiteY2" fmla="*/ 114582 h 2635532"/>
                  <a:gd name="connsiteX3" fmla="*/ 2904492 w 3032760"/>
                  <a:gd name="connsiteY3" fmla="*/ 178082 h 2635532"/>
                  <a:gd name="connsiteX4" fmla="*/ 2904492 w 3032760"/>
                  <a:gd name="connsiteY4" fmla="*/ 247932 h 2635532"/>
                  <a:gd name="connsiteX5" fmla="*/ 2853692 w 3032760"/>
                  <a:gd name="connsiteY5" fmla="*/ 266982 h 2635532"/>
                  <a:gd name="connsiteX6" fmla="*/ 2872740 w 3032760"/>
                  <a:gd name="connsiteY6" fmla="*/ 324132 h 2635532"/>
                  <a:gd name="connsiteX7" fmla="*/ 2942588 w 3032760"/>
                  <a:gd name="connsiteY7" fmla="*/ 374932 h 2635532"/>
                  <a:gd name="connsiteX8" fmla="*/ 2942588 w 3032760"/>
                  <a:gd name="connsiteY8" fmla="*/ 565432 h 2635532"/>
                  <a:gd name="connsiteX9" fmla="*/ 3025140 w 3032760"/>
                  <a:gd name="connsiteY9" fmla="*/ 679732 h 2635532"/>
                  <a:gd name="connsiteX10" fmla="*/ 2987040 w 3032760"/>
                  <a:gd name="connsiteY10" fmla="*/ 749582 h 2635532"/>
                  <a:gd name="connsiteX11" fmla="*/ 3018108 w 3032760"/>
                  <a:gd name="connsiteY11" fmla="*/ 780648 h 2635532"/>
                  <a:gd name="connsiteX12" fmla="*/ 3017520 w 3032760"/>
                  <a:gd name="connsiteY12" fmla="*/ 783872 h 2635532"/>
                  <a:gd name="connsiteX13" fmla="*/ 2987040 w 3032760"/>
                  <a:gd name="connsiteY13" fmla="*/ 1050572 h 2635532"/>
                  <a:gd name="connsiteX14" fmla="*/ 3032760 w 3032760"/>
                  <a:gd name="connsiteY14" fmla="*/ 1180112 h 2635532"/>
                  <a:gd name="connsiteX15" fmla="*/ 3009900 w 3032760"/>
                  <a:gd name="connsiteY15" fmla="*/ 1294412 h 2635532"/>
                  <a:gd name="connsiteX16" fmla="*/ 2971800 w 3032760"/>
                  <a:gd name="connsiteY16" fmla="*/ 1355372 h 2635532"/>
                  <a:gd name="connsiteX17" fmla="*/ 2994660 w 3032760"/>
                  <a:gd name="connsiteY17" fmla="*/ 1484912 h 2635532"/>
                  <a:gd name="connsiteX18" fmla="*/ 2910840 w 3032760"/>
                  <a:gd name="connsiteY18" fmla="*/ 1484912 h 2635532"/>
                  <a:gd name="connsiteX19" fmla="*/ 2796540 w 3032760"/>
                  <a:gd name="connsiteY19" fmla="*/ 1583972 h 2635532"/>
                  <a:gd name="connsiteX20" fmla="*/ 2781300 w 3032760"/>
                  <a:gd name="connsiteY20" fmla="*/ 1667792 h 2635532"/>
                  <a:gd name="connsiteX21" fmla="*/ 2865120 w 3032760"/>
                  <a:gd name="connsiteY21" fmla="*/ 1675412 h 2635532"/>
                  <a:gd name="connsiteX22" fmla="*/ 2834640 w 3032760"/>
                  <a:gd name="connsiteY22" fmla="*/ 1766852 h 2635532"/>
                  <a:gd name="connsiteX23" fmla="*/ 2750820 w 3032760"/>
                  <a:gd name="connsiteY23" fmla="*/ 1797332 h 2635532"/>
                  <a:gd name="connsiteX24" fmla="*/ 2727960 w 3032760"/>
                  <a:gd name="connsiteY24" fmla="*/ 1858292 h 2635532"/>
                  <a:gd name="connsiteX25" fmla="*/ 2667000 w 3032760"/>
                  <a:gd name="connsiteY25" fmla="*/ 1873532 h 2635532"/>
                  <a:gd name="connsiteX26" fmla="*/ 2667000 w 3032760"/>
                  <a:gd name="connsiteY26" fmla="*/ 1919252 h 2635532"/>
                  <a:gd name="connsiteX27" fmla="*/ 2712720 w 3032760"/>
                  <a:gd name="connsiteY27" fmla="*/ 1980212 h 2635532"/>
                  <a:gd name="connsiteX28" fmla="*/ 2621280 w 3032760"/>
                  <a:gd name="connsiteY28" fmla="*/ 2064032 h 2635532"/>
                  <a:gd name="connsiteX29" fmla="*/ 2606040 w 3032760"/>
                  <a:gd name="connsiteY29" fmla="*/ 2124992 h 2635532"/>
                  <a:gd name="connsiteX30" fmla="*/ 2552700 w 3032760"/>
                  <a:gd name="connsiteY30" fmla="*/ 2140232 h 2635532"/>
                  <a:gd name="connsiteX31" fmla="*/ 2545080 w 3032760"/>
                  <a:gd name="connsiteY31" fmla="*/ 2201192 h 2635532"/>
                  <a:gd name="connsiteX32" fmla="*/ 2499360 w 3032760"/>
                  <a:gd name="connsiteY32" fmla="*/ 2231672 h 2635532"/>
                  <a:gd name="connsiteX33" fmla="*/ 2362200 w 3032760"/>
                  <a:gd name="connsiteY33" fmla="*/ 2239292 h 2635532"/>
                  <a:gd name="connsiteX34" fmla="*/ 2225040 w 3032760"/>
                  <a:gd name="connsiteY34" fmla="*/ 2109752 h 2635532"/>
                  <a:gd name="connsiteX35" fmla="*/ 2148840 w 3032760"/>
                  <a:gd name="connsiteY35" fmla="*/ 2102132 h 2635532"/>
                  <a:gd name="connsiteX36" fmla="*/ 2080260 w 3032760"/>
                  <a:gd name="connsiteY36" fmla="*/ 2147852 h 2635532"/>
                  <a:gd name="connsiteX37" fmla="*/ 1920240 w 3032760"/>
                  <a:gd name="connsiteY37" fmla="*/ 2071652 h 2635532"/>
                  <a:gd name="connsiteX38" fmla="*/ 1905000 w 3032760"/>
                  <a:gd name="connsiteY38" fmla="*/ 1964972 h 2635532"/>
                  <a:gd name="connsiteX39" fmla="*/ 1813560 w 3032760"/>
                  <a:gd name="connsiteY39" fmla="*/ 2010692 h 2635532"/>
                  <a:gd name="connsiteX40" fmla="*/ 1821180 w 3032760"/>
                  <a:gd name="connsiteY40" fmla="*/ 2056412 h 2635532"/>
                  <a:gd name="connsiteX41" fmla="*/ 1767840 w 3032760"/>
                  <a:gd name="connsiteY41" fmla="*/ 2064032 h 2635532"/>
                  <a:gd name="connsiteX42" fmla="*/ 1638300 w 3032760"/>
                  <a:gd name="connsiteY42" fmla="*/ 2086892 h 2635532"/>
                  <a:gd name="connsiteX43" fmla="*/ 1684020 w 3032760"/>
                  <a:gd name="connsiteY43" fmla="*/ 1964972 h 2635532"/>
                  <a:gd name="connsiteX44" fmla="*/ 1638300 w 3032760"/>
                  <a:gd name="connsiteY44" fmla="*/ 1957352 h 2635532"/>
                  <a:gd name="connsiteX45" fmla="*/ 1569720 w 3032760"/>
                  <a:gd name="connsiteY45" fmla="*/ 1980212 h 2635532"/>
                  <a:gd name="connsiteX46" fmla="*/ 1531620 w 3032760"/>
                  <a:gd name="connsiteY46" fmla="*/ 1949732 h 2635532"/>
                  <a:gd name="connsiteX47" fmla="*/ 1478280 w 3032760"/>
                  <a:gd name="connsiteY47" fmla="*/ 1995452 h 2635532"/>
                  <a:gd name="connsiteX48" fmla="*/ 1432560 w 3032760"/>
                  <a:gd name="connsiteY48" fmla="*/ 1980212 h 2635532"/>
                  <a:gd name="connsiteX49" fmla="*/ 1341120 w 3032760"/>
                  <a:gd name="connsiteY49" fmla="*/ 2071652 h 2635532"/>
                  <a:gd name="connsiteX50" fmla="*/ 1264920 w 3032760"/>
                  <a:gd name="connsiteY50" fmla="*/ 2003072 h 2635532"/>
                  <a:gd name="connsiteX51" fmla="*/ 1158240 w 3032760"/>
                  <a:gd name="connsiteY51" fmla="*/ 2003072 h 2635532"/>
                  <a:gd name="connsiteX52" fmla="*/ 1013460 w 3032760"/>
                  <a:gd name="connsiteY52" fmla="*/ 2163092 h 2635532"/>
                  <a:gd name="connsiteX53" fmla="*/ 975360 w 3032760"/>
                  <a:gd name="connsiteY53" fmla="*/ 2269772 h 2635532"/>
                  <a:gd name="connsiteX54" fmla="*/ 876300 w 3032760"/>
                  <a:gd name="connsiteY54" fmla="*/ 2315492 h 2635532"/>
                  <a:gd name="connsiteX55" fmla="*/ 853440 w 3032760"/>
                  <a:gd name="connsiteY55" fmla="*/ 2475512 h 2635532"/>
                  <a:gd name="connsiteX56" fmla="*/ 769620 w 3032760"/>
                  <a:gd name="connsiteY56" fmla="*/ 2536472 h 2635532"/>
                  <a:gd name="connsiteX57" fmla="*/ 655320 w 3032760"/>
                  <a:gd name="connsiteY57" fmla="*/ 2635532 h 2635532"/>
                  <a:gd name="connsiteX58" fmla="*/ 579120 w 3032760"/>
                  <a:gd name="connsiteY58" fmla="*/ 2635532 h 2635532"/>
                  <a:gd name="connsiteX59" fmla="*/ 609600 w 3032760"/>
                  <a:gd name="connsiteY59" fmla="*/ 2513612 h 2635532"/>
                  <a:gd name="connsiteX60" fmla="*/ 518160 w 3032760"/>
                  <a:gd name="connsiteY60" fmla="*/ 2384072 h 2635532"/>
                  <a:gd name="connsiteX61" fmla="*/ 403860 w 3032760"/>
                  <a:gd name="connsiteY61" fmla="*/ 2361212 h 2635532"/>
                  <a:gd name="connsiteX62" fmla="*/ 335280 w 3032760"/>
                  <a:gd name="connsiteY62" fmla="*/ 2429792 h 2635532"/>
                  <a:gd name="connsiteX63" fmla="*/ 266700 w 3032760"/>
                  <a:gd name="connsiteY63" fmla="*/ 2391692 h 2635532"/>
                  <a:gd name="connsiteX64" fmla="*/ 205740 w 3032760"/>
                  <a:gd name="connsiteY64" fmla="*/ 2399312 h 2635532"/>
                  <a:gd name="connsiteX65" fmla="*/ 228600 w 3032760"/>
                  <a:gd name="connsiteY65" fmla="*/ 2498372 h 2635532"/>
                  <a:gd name="connsiteX66" fmla="*/ 167640 w 3032760"/>
                  <a:gd name="connsiteY66" fmla="*/ 2582192 h 2635532"/>
                  <a:gd name="connsiteX67" fmla="*/ 60960 w 3032760"/>
                  <a:gd name="connsiteY67" fmla="*/ 2566952 h 2635532"/>
                  <a:gd name="connsiteX68" fmla="*/ 45720 w 3032760"/>
                  <a:gd name="connsiteY68" fmla="*/ 2399312 h 2635532"/>
                  <a:gd name="connsiteX69" fmla="*/ 91440 w 3032760"/>
                  <a:gd name="connsiteY69" fmla="*/ 2353592 h 2635532"/>
                  <a:gd name="connsiteX70" fmla="*/ 76200 w 3032760"/>
                  <a:gd name="connsiteY70" fmla="*/ 2170712 h 2635532"/>
                  <a:gd name="connsiteX71" fmla="*/ 0 w 3032760"/>
                  <a:gd name="connsiteY71" fmla="*/ 2155472 h 2635532"/>
                  <a:gd name="connsiteX72" fmla="*/ 0 w 3032760"/>
                  <a:gd name="connsiteY72" fmla="*/ 2094512 h 2635532"/>
                  <a:gd name="connsiteX73" fmla="*/ 60960 w 3032760"/>
                  <a:gd name="connsiteY73" fmla="*/ 2033552 h 2635532"/>
                  <a:gd name="connsiteX74" fmla="*/ 83820 w 3032760"/>
                  <a:gd name="connsiteY74" fmla="*/ 1728752 h 2635532"/>
                  <a:gd name="connsiteX75" fmla="*/ 121920 w 3032760"/>
                  <a:gd name="connsiteY75" fmla="*/ 1698272 h 2635532"/>
                  <a:gd name="connsiteX76" fmla="*/ 106680 w 3032760"/>
                  <a:gd name="connsiteY76" fmla="*/ 1583972 h 2635532"/>
                  <a:gd name="connsiteX77" fmla="*/ 45720 w 3032760"/>
                  <a:gd name="connsiteY77" fmla="*/ 1523012 h 2635532"/>
                  <a:gd name="connsiteX78" fmla="*/ 38100 w 3032760"/>
                  <a:gd name="connsiteY78" fmla="*/ 1340132 h 2635532"/>
                  <a:gd name="connsiteX79" fmla="*/ 129540 w 3032760"/>
                  <a:gd name="connsiteY79" fmla="*/ 1218212 h 2635532"/>
                  <a:gd name="connsiteX80" fmla="*/ 121920 w 3032760"/>
                  <a:gd name="connsiteY80" fmla="*/ 1157252 h 2635532"/>
                  <a:gd name="connsiteX81" fmla="*/ 106680 w 3032760"/>
                  <a:gd name="connsiteY81" fmla="*/ 1065812 h 2635532"/>
                  <a:gd name="connsiteX82" fmla="*/ 76200 w 3032760"/>
                  <a:gd name="connsiteY82" fmla="*/ 997232 h 2635532"/>
                  <a:gd name="connsiteX83" fmla="*/ 76200 w 3032760"/>
                  <a:gd name="connsiteY83" fmla="*/ 943892 h 2635532"/>
                  <a:gd name="connsiteX84" fmla="*/ 236220 w 3032760"/>
                  <a:gd name="connsiteY84" fmla="*/ 867692 h 2635532"/>
                  <a:gd name="connsiteX85" fmla="*/ 251460 w 3032760"/>
                  <a:gd name="connsiteY85" fmla="*/ 768632 h 2635532"/>
                  <a:gd name="connsiteX86" fmla="*/ 228600 w 3032760"/>
                  <a:gd name="connsiteY86" fmla="*/ 700052 h 2635532"/>
                  <a:gd name="connsiteX87" fmla="*/ 259080 w 3032760"/>
                  <a:gd name="connsiteY87" fmla="*/ 471452 h 2635532"/>
                  <a:gd name="connsiteX88" fmla="*/ 342900 w 3032760"/>
                  <a:gd name="connsiteY88" fmla="*/ 364772 h 2635532"/>
                  <a:gd name="connsiteX89" fmla="*/ 358140 w 3032760"/>
                  <a:gd name="connsiteY89" fmla="*/ 242852 h 2635532"/>
                  <a:gd name="connsiteX90" fmla="*/ 457200 w 3032760"/>
                  <a:gd name="connsiteY90" fmla="*/ 159032 h 2635532"/>
                  <a:gd name="connsiteX91" fmla="*/ 457200 w 3032760"/>
                  <a:gd name="connsiteY91" fmla="*/ 113312 h 2635532"/>
                  <a:gd name="connsiteX92" fmla="*/ 548640 w 3032760"/>
                  <a:gd name="connsiteY92" fmla="*/ 67592 h 2635532"/>
                  <a:gd name="connsiteX93" fmla="*/ 609600 w 3032760"/>
                  <a:gd name="connsiteY93" fmla="*/ 113312 h 2635532"/>
                  <a:gd name="connsiteX94" fmla="*/ 662940 w 3032760"/>
                  <a:gd name="connsiteY94" fmla="*/ 37112 h 2635532"/>
                  <a:gd name="connsiteX95" fmla="*/ 861060 w 3032760"/>
                  <a:gd name="connsiteY95" fmla="*/ 37112 h 2635532"/>
                  <a:gd name="connsiteX96" fmla="*/ 777240 w 3032760"/>
                  <a:gd name="connsiteY96" fmla="*/ 143792 h 2635532"/>
                  <a:gd name="connsiteX97" fmla="*/ 784860 w 3032760"/>
                  <a:gd name="connsiteY97" fmla="*/ 258092 h 2635532"/>
                  <a:gd name="connsiteX98" fmla="*/ 655320 w 3032760"/>
                  <a:gd name="connsiteY98" fmla="*/ 387632 h 2635532"/>
                  <a:gd name="connsiteX99" fmla="*/ 685800 w 3032760"/>
                  <a:gd name="connsiteY99" fmla="*/ 448592 h 2635532"/>
                  <a:gd name="connsiteX100" fmla="*/ 693420 w 3032760"/>
                  <a:gd name="connsiteY100" fmla="*/ 509552 h 2635532"/>
                  <a:gd name="connsiteX101" fmla="*/ 731520 w 3032760"/>
                  <a:gd name="connsiteY101" fmla="*/ 547652 h 2635532"/>
                  <a:gd name="connsiteX102" fmla="*/ 906780 w 3032760"/>
                  <a:gd name="connsiteY102" fmla="*/ 700052 h 2635532"/>
                  <a:gd name="connsiteX103" fmla="*/ 1013460 w 3032760"/>
                  <a:gd name="connsiteY103" fmla="*/ 753392 h 2635532"/>
                  <a:gd name="connsiteX104" fmla="*/ 1043940 w 3032760"/>
                  <a:gd name="connsiteY104" fmla="*/ 799112 h 2635532"/>
                  <a:gd name="connsiteX105" fmla="*/ 1089660 w 3032760"/>
                  <a:gd name="connsiteY105" fmla="*/ 791492 h 2635532"/>
                  <a:gd name="connsiteX106" fmla="*/ 1234440 w 3032760"/>
                  <a:gd name="connsiteY106" fmla="*/ 837212 h 2635532"/>
                  <a:gd name="connsiteX107" fmla="*/ 1463040 w 3032760"/>
                  <a:gd name="connsiteY107" fmla="*/ 799112 h 2635532"/>
                  <a:gd name="connsiteX108" fmla="*/ 1699260 w 3032760"/>
                  <a:gd name="connsiteY108" fmla="*/ 837212 h 2635532"/>
                  <a:gd name="connsiteX109" fmla="*/ 1775460 w 3032760"/>
                  <a:gd name="connsiteY109" fmla="*/ 730532 h 2635532"/>
                  <a:gd name="connsiteX110" fmla="*/ 1874520 w 3032760"/>
                  <a:gd name="connsiteY110" fmla="*/ 669572 h 2635532"/>
                  <a:gd name="connsiteX111" fmla="*/ 1882140 w 3032760"/>
                  <a:gd name="connsiteY111" fmla="*/ 578132 h 2635532"/>
                  <a:gd name="connsiteX112" fmla="*/ 1965960 w 3032760"/>
                  <a:gd name="connsiteY112" fmla="*/ 471452 h 2635532"/>
                  <a:gd name="connsiteX113" fmla="*/ 1981200 w 3032760"/>
                  <a:gd name="connsiteY113" fmla="*/ 357152 h 2635532"/>
                  <a:gd name="connsiteX114" fmla="*/ 1958340 w 3032760"/>
                  <a:gd name="connsiteY114" fmla="*/ 288572 h 2635532"/>
                  <a:gd name="connsiteX115" fmla="*/ 2026920 w 3032760"/>
                  <a:gd name="connsiteY115" fmla="*/ 181892 h 2635532"/>
                  <a:gd name="connsiteX116" fmla="*/ 2072640 w 3032760"/>
                  <a:gd name="connsiteY116" fmla="*/ 136172 h 2635532"/>
                  <a:gd name="connsiteX117" fmla="*/ 2286000 w 3032760"/>
                  <a:gd name="connsiteY117" fmla="*/ 59972 h 2635532"/>
                  <a:gd name="connsiteX118" fmla="*/ 2369820 w 3032760"/>
                  <a:gd name="connsiteY118" fmla="*/ 59972 h 2635532"/>
                  <a:gd name="connsiteX119" fmla="*/ 2484120 w 3032760"/>
                  <a:gd name="connsiteY119" fmla="*/ 21872 h 263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3032760" h="2635532">
                    <a:moveTo>
                      <a:pt x="2673676" y="0"/>
                    </a:moveTo>
                    <a:lnTo>
                      <a:pt x="2739388" y="89182"/>
                    </a:lnTo>
                    <a:lnTo>
                      <a:pt x="2866388" y="114582"/>
                    </a:lnTo>
                    <a:lnTo>
                      <a:pt x="2904492" y="178082"/>
                    </a:lnTo>
                    <a:lnTo>
                      <a:pt x="2904492" y="247932"/>
                    </a:lnTo>
                    <a:lnTo>
                      <a:pt x="2853692" y="266982"/>
                    </a:lnTo>
                    <a:lnTo>
                      <a:pt x="2872740" y="324132"/>
                    </a:lnTo>
                    <a:lnTo>
                      <a:pt x="2942588" y="374932"/>
                    </a:lnTo>
                    <a:lnTo>
                      <a:pt x="2942588" y="565432"/>
                    </a:lnTo>
                    <a:lnTo>
                      <a:pt x="3025140" y="679732"/>
                    </a:lnTo>
                    <a:lnTo>
                      <a:pt x="2987040" y="749582"/>
                    </a:lnTo>
                    <a:lnTo>
                      <a:pt x="3018108" y="780648"/>
                    </a:lnTo>
                    <a:lnTo>
                      <a:pt x="3017520" y="783872"/>
                    </a:lnTo>
                    <a:lnTo>
                      <a:pt x="2987040" y="1050572"/>
                    </a:lnTo>
                    <a:lnTo>
                      <a:pt x="3032760" y="1180112"/>
                    </a:lnTo>
                    <a:lnTo>
                      <a:pt x="3009900" y="1294412"/>
                    </a:lnTo>
                    <a:lnTo>
                      <a:pt x="2971800" y="1355372"/>
                    </a:lnTo>
                    <a:lnTo>
                      <a:pt x="2994660" y="1484912"/>
                    </a:lnTo>
                    <a:lnTo>
                      <a:pt x="2910840" y="1484912"/>
                    </a:lnTo>
                    <a:lnTo>
                      <a:pt x="2796540" y="1583972"/>
                    </a:lnTo>
                    <a:lnTo>
                      <a:pt x="2781300" y="1667792"/>
                    </a:lnTo>
                    <a:lnTo>
                      <a:pt x="2865120" y="1675412"/>
                    </a:lnTo>
                    <a:lnTo>
                      <a:pt x="2834640" y="1766852"/>
                    </a:lnTo>
                    <a:lnTo>
                      <a:pt x="2750820" y="1797332"/>
                    </a:lnTo>
                    <a:lnTo>
                      <a:pt x="2727960" y="1858292"/>
                    </a:lnTo>
                    <a:lnTo>
                      <a:pt x="2667000" y="1873532"/>
                    </a:lnTo>
                    <a:lnTo>
                      <a:pt x="2667000" y="1919252"/>
                    </a:lnTo>
                    <a:lnTo>
                      <a:pt x="2712720" y="1980212"/>
                    </a:lnTo>
                    <a:lnTo>
                      <a:pt x="2621280" y="2064032"/>
                    </a:lnTo>
                    <a:lnTo>
                      <a:pt x="2606040" y="2124992"/>
                    </a:lnTo>
                    <a:lnTo>
                      <a:pt x="2552700" y="2140232"/>
                    </a:lnTo>
                    <a:lnTo>
                      <a:pt x="2545080" y="2201192"/>
                    </a:lnTo>
                    <a:lnTo>
                      <a:pt x="2499360" y="2231672"/>
                    </a:lnTo>
                    <a:lnTo>
                      <a:pt x="2362200" y="2239292"/>
                    </a:lnTo>
                    <a:lnTo>
                      <a:pt x="2225040" y="2109752"/>
                    </a:lnTo>
                    <a:lnTo>
                      <a:pt x="2148840" y="2102132"/>
                    </a:lnTo>
                    <a:lnTo>
                      <a:pt x="2080260" y="2147852"/>
                    </a:lnTo>
                    <a:lnTo>
                      <a:pt x="1920240" y="2071652"/>
                    </a:lnTo>
                    <a:lnTo>
                      <a:pt x="1905000" y="1964972"/>
                    </a:lnTo>
                    <a:lnTo>
                      <a:pt x="1813560" y="2010692"/>
                    </a:lnTo>
                    <a:lnTo>
                      <a:pt x="1821180" y="2056412"/>
                    </a:lnTo>
                    <a:lnTo>
                      <a:pt x="1767840" y="2064032"/>
                    </a:lnTo>
                    <a:lnTo>
                      <a:pt x="1638300" y="2086892"/>
                    </a:lnTo>
                    <a:lnTo>
                      <a:pt x="1684020" y="1964972"/>
                    </a:lnTo>
                    <a:lnTo>
                      <a:pt x="1638300" y="1957352"/>
                    </a:lnTo>
                    <a:lnTo>
                      <a:pt x="1569720" y="1980212"/>
                    </a:lnTo>
                    <a:lnTo>
                      <a:pt x="1531620" y="1949732"/>
                    </a:lnTo>
                    <a:lnTo>
                      <a:pt x="1478280" y="1995452"/>
                    </a:lnTo>
                    <a:lnTo>
                      <a:pt x="1432560" y="1980212"/>
                    </a:lnTo>
                    <a:lnTo>
                      <a:pt x="1341120" y="2071652"/>
                    </a:lnTo>
                    <a:lnTo>
                      <a:pt x="1264920" y="2003072"/>
                    </a:lnTo>
                    <a:lnTo>
                      <a:pt x="1158240" y="2003072"/>
                    </a:lnTo>
                    <a:lnTo>
                      <a:pt x="1013460" y="2163092"/>
                    </a:lnTo>
                    <a:lnTo>
                      <a:pt x="975360" y="2269772"/>
                    </a:lnTo>
                    <a:lnTo>
                      <a:pt x="876300" y="2315492"/>
                    </a:lnTo>
                    <a:lnTo>
                      <a:pt x="853440" y="2475512"/>
                    </a:lnTo>
                    <a:lnTo>
                      <a:pt x="769620" y="2536472"/>
                    </a:lnTo>
                    <a:lnTo>
                      <a:pt x="655320" y="2635532"/>
                    </a:lnTo>
                    <a:lnTo>
                      <a:pt x="579120" y="2635532"/>
                    </a:lnTo>
                    <a:lnTo>
                      <a:pt x="609600" y="2513612"/>
                    </a:lnTo>
                    <a:lnTo>
                      <a:pt x="518160" y="2384072"/>
                    </a:lnTo>
                    <a:lnTo>
                      <a:pt x="403860" y="2361212"/>
                    </a:lnTo>
                    <a:lnTo>
                      <a:pt x="335280" y="2429792"/>
                    </a:lnTo>
                    <a:lnTo>
                      <a:pt x="266700" y="2391692"/>
                    </a:lnTo>
                    <a:lnTo>
                      <a:pt x="205740" y="2399312"/>
                    </a:lnTo>
                    <a:lnTo>
                      <a:pt x="228600" y="2498372"/>
                    </a:lnTo>
                    <a:lnTo>
                      <a:pt x="167640" y="2582192"/>
                    </a:lnTo>
                    <a:lnTo>
                      <a:pt x="60960" y="2566952"/>
                    </a:lnTo>
                    <a:lnTo>
                      <a:pt x="45720" y="2399312"/>
                    </a:lnTo>
                    <a:lnTo>
                      <a:pt x="91440" y="2353592"/>
                    </a:lnTo>
                    <a:lnTo>
                      <a:pt x="76200" y="2170712"/>
                    </a:lnTo>
                    <a:lnTo>
                      <a:pt x="0" y="2155472"/>
                    </a:lnTo>
                    <a:lnTo>
                      <a:pt x="0" y="2094512"/>
                    </a:lnTo>
                    <a:lnTo>
                      <a:pt x="60960" y="2033552"/>
                    </a:lnTo>
                    <a:lnTo>
                      <a:pt x="83820" y="1728752"/>
                    </a:lnTo>
                    <a:lnTo>
                      <a:pt x="121920" y="1698272"/>
                    </a:lnTo>
                    <a:lnTo>
                      <a:pt x="106680" y="1583972"/>
                    </a:lnTo>
                    <a:lnTo>
                      <a:pt x="45720" y="1523012"/>
                    </a:lnTo>
                    <a:lnTo>
                      <a:pt x="38100" y="1340132"/>
                    </a:lnTo>
                    <a:lnTo>
                      <a:pt x="129540" y="1218212"/>
                    </a:lnTo>
                    <a:lnTo>
                      <a:pt x="121920" y="1157252"/>
                    </a:lnTo>
                    <a:lnTo>
                      <a:pt x="106680" y="1065812"/>
                    </a:lnTo>
                    <a:lnTo>
                      <a:pt x="76200" y="997232"/>
                    </a:lnTo>
                    <a:lnTo>
                      <a:pt x="76200" y="943892"/>
                    </a:lnTo>
                    <a:lnTo>
                      <a:pt x="236220" y="867692"/>
                    </a:lnTo>
                    <a:lnTo>
                      <a:pt x="251460" y="768632"/>
                    </a:lnTo>
                    <a:lnTo>
                      <a:pt x="228600" y="700052"/>
                    </a:lnTo>
                    <a:lnTo>
                      <a:pt x="259080" y="471452"/>
                    </a:lnTo>
                    <a:lnTo>
                      <a:pt x="342900" y="364772"/>
                    </a:lnTo>
                    <a:lnTo>
                      <a:pt x="358140" y="242852"/>
                    </a:lnTo>
                    <a:lnTo>
                      <a:pt x="457200" y="159032"/>
                    </a:lnTo>
                    <a:lnTo>
                      <a:pt x="457200" y="113312"/>
                    </a:lnTo>
                    <a:lnTo>
                      <a:pt x="548640" y="67592"/>
                    </a:lnTo>
                    <a:lnTo>
                      <a:pt x="609600" y="113312"/>
                    </a:lnTo>
                    <a:lnTo>
                      <a:pt x="662940" y="37112"/>
                    </a:lnTo>
                    <a:lnTo>
                      <a:pt x="861060" y="37112"/>
                    </a:lnTo>
                    <a:lnTo>
                      <a:pt x="777240" y="143792"/>
                    </a:lnTo>
                    <a:lnTo>
                      <a:pt x="784860" y="258092"/>
                    </a:lnTo>
                    <a:lnTo>
                      <a:pt x="655320" y="387632"/>
                    </a:lnTo>
                    <a:lnTo>
                      <a:pt x="685800" y="448592"/>
                    </a:lnTo>
                    <a:lnTo>
                      <a:pt x="693420" y="509552"/>
                    </a:lnTo>
                    <a:lnTo>
                      <a:pt x="731520" y="547652"/>
                    </a:lnTo>
                    <a:lnTo>
                      <a:pt x="906780" y="700052"/>
                    </a:lnTo>
                    <a:lnTo>
                      <a:pt x="1013460" y="753392"/>
                    </a:lnTo>
                    <a:lnTo>
                      <a:pt x="1043940" y="799112"/>
                    </a:lnTo>
                    <a:lnTo>
                      <a:pt x="1089660" y="791492"/>
                    </a:lnTo>
                    <a:lnTo>
                      <a:pt x="1234440" y="837212"/>
                    </a:lnTo>
                    <a:lnTo>
                      <a:pt x="1463040" y="799112"/>
                    </a:lnTo>
                    <a:lnTo>
                      <a:pt x="1699260" y="837212"/>
                    </a:lnTo>
                    <a:lnTo>
                      <a:pt x="1775460" y="730532"/>
                    </a:lnTo>
                    <a:lnTo>
                      <a:pt x="1874520" y="669572"/>
                    </a:lnTo>
                    <a:lnTo>
                      <a:pt x="1882140" y="578132"/>
                    </a:lnTo>
                    <a:lnTo>
                      <a:pt x="1965960" y="471452"/>
                    </a:lnTo>
                    <a:lnTo>
                      <a:pt x="1981200" y="357152"/>
                    </a:lnTo>
                    <a:lnTo>
                      <a:pt x="1958340" y="288572"/>
                    </a:lnTo>
                    <a:lnTo>
                      <a:pt x="2026920" y="181892"/>
                    </a:lnTo>
                    <a:lnTo>
                      <a:pt x="2072640" y="136172"/>
                    </a:lnTo>
                    <a:lnTo>
                      <a:pt x="2286000" y="59972"/>
                    </a:lnTo>
                    <a:lnTo>
                      <a:pt x="2369820" y="59972"/>
                    </a:lnTo>
                    <a:lnTo>
                      <a:pt x="2484120" y="21872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FE08EB80-6084-43B8-98FB-DA2425607FB1}"/>
                  </a:ext>
                </a:extLst>
              </p:cNvPr>
              <p:cNvSpPr/>
              <p:nvPr/>
            </p:nvSpPr>
            <p:spPr>
              <a:xfrm>
                <a:off x="1815473" y="2582906"/>
                <a:ext cx="735974" cy="780212"/>
              </a:xfrm>
              <a:custGeom>
                <a:avLst/>
                <a:gdLst>
                  <a:gd name="connsiteX0" fmla="*/ 2137412 w 3850336"/>
                  <a:gd name="connsiteY0" fmla="*/ 0 h 4081780"/>
                  <a:gd name="connsiteX1" fmla="*/ 2194560 w 3850336"/>
                  <a:gd name="connsiteY1" fmla="*/ 38100 h 4081780"/>
                  <a:gd name="connsiteX2" fmla="*/ 2251708 w 3850336"/>
                  <a:gd name="connsiteY2" fmla="*/ 107950 h 4081780"/>
                  <a:gd name="connsiteX3" fmla="*/ 2302508 w 3850336"/>
                  <a:gd name="connsiteY3" fmla="*/ 190500 h 4081780"/>
                  <a:gd name="connsiteX4" fmla="*/ 2359660 w 3850336"/>
                  <a:gd name="connsiteY4" fmla="*/ 203200 h 4081780"/>
                  <a:gd name="connsiteX5" fmla="*/ 2366012 w 3850336"/>
                  <a:gd name="connsiteY5" fmla="*/ 311150 h 4081780"/>
                  <a:gd name="connsiteX6" fmla="*/ 2397760 w 3850336"/>
                  <a:gd name="connsiteY6" fmla="*/ 349250 h 4081780"/>
                  <a:gd name="connsiteX7" fmla="*/ 2454908 w 3850336"/>
                  <a:gd name="connsiteY7" fmla="*/ 374650 h 4081780"/>
                  <a:gd name="connsiteX8" fmla="*/ 2499360 w 3850336"/>
                  <a:gd name="connsiteY8" fmla="*/ 368300 h 4081780"/>
                  <a:gd name="connsiteX9" fmla="*/ 2579400 w 3850336"/>
                  <a:gd name="connsiteY9" fmla="*/ 379506 h 4081780"/>
                  <a:gd name="connsiteX10" fmla="*/ 2537460 w 3850336"/>
                  <a:gd name="connsiteY10" fmla="*/ 439420 h 4081780"/>
                  <a:gd name="connsiteX11" fmla="*/ 2540756 w 3850336"/>
                  <a:gd name="connsiteY11" fmla="*/ 458888 h 4081780"/>
                  <a:gd name="connsiteX12" fmla="*/ 2569212 w 3850336"/>
                  <a:gd name="connsiteY12" fmla="*/ 482600 h 4081780"/>
                  <a:gd name="connsiteX13" fmla="*/ 2664460 w 3850336"/>
                  <a:gd name="connsiteY13" fmla="*/ 457200 h 4081780"/>
                  <a:gd name="connsiteX14" fmla="*/ 2867660 w 3850336"/>
                  <a:gd name="connsiteY14" fmla="*/ 495300 h 4081780"/>
                  <a:gd name="connsiteX15" fmla="*/ 2969260 w 3850336"/>
                  <a:gd name="connsiteY15" fmla="*/ 527050 h 4081780"/>
                  <a:gd name="connsiteX16" fmla="*/ 3001012 w 3850336"/>
                  <a:gd name="connsiteY16" fmla="*/ 552450 h 4081780"/>
                  <a:gd name="connsiteX17" fmla="*/ 3013708 w 3850336"/>
                  <a:gd name="connsiteY17" fmla="*/ 546102 h 4081780"/>
                  <a:gd name="connsiteX18" fmla="*/ 3013708 w 3850336"/>
                  <a:gd name="connsiteY18" fmla="*/ 596900 h 4081780"/>
                  <a:gd name="connsiteX19" fmla="*/ 2969260 w 3850336"/>
                  <a:gd name="connsiteY19" fmla="*/ 615950 h 4081780"/>
                  <a:gd name="connsiteX20" fmla="*/ 2956560 w 3850336"/>
                  <a:gd name="connsiteY20" fmla="*/ 660400 h 4081780"/>
                  <a:gd name="connsiteX21" fmla="*/ 2924812 w 3850336"/>
                  <a:gd name="connsiteY21" fmla="*/ 666750 h 4081780"/>
                  <a:gd name="connsiteX22" fmla="*/ 2912108 w 3850336"/>
                  <a:gd name="connsiteY22" fmla="*/ 781050 h 4081780"/>
                  <a:gd name="connsiteX23" fmla="*/ 2981960 w 3850336"/>
                  <a:gd name="connsiteY23" fmla="*/ 844550 h 4081780"/>
                  <a:gd name="connsiteX24" fmla="*/ 3026412 w 3850336"/>
                  <a:gd name="connsiteY24" fmla="*/ 850900 h 4081780"/>
                  <a:gd name="connsiteX25" fmla="*/ 3070860 w 3850336"/>
                  <a:gd name="connsiteY25" fmla="*/ 901700 h 4081780"/>
                  <a:gd name="connsiteX26" fmla="*/ 2981960 w 3850336"/>
                  <a:gd name="connsiteY26" fmla="*/ 1022350 h 4081780"/>
                  <a:gd name="connsiteX27" fmla="*/ 2905760 w 3850336"/>
                  <a:gd name="connsiteY27" fmla="*/ 1092200 h 4081780"/>
                  <a:gd name="connsiteX28" fmla="*/ 2905760 w 3850336"/>
                  <a:gd name="connsiteY28" fmla="*/ 1130300 h 4081780"/>
                  <a:gd name="connsiteX29" fmla="*/ 2969260 w 3850336"/>
                  <a:gd name="connsiteY29" fmla="*/ 1206500 h 4081780"/>
                  <a:gd name="connsiteX30" fmla="*/ 2931160 w 3850336"/>
                  <a:gd name="connsiteY30" fmla="*/ 1289050 h 4081780"/>
                  <a:gd name="connsiteX31" fmla="*/ 2848612 w 3850336"/>
                  <a:gd name="connsiteY31" fmla="*/ 1403350 h 4081780"/>
                  <a:gd name="connsiteX32" fmla="*/ 2874012 w 3850336"/>
                  <a:gd name="connsiteY32" fmla="*/ 1454150 h 4081780"/>
                  <a:gd name="connsiteX33" fmla="*/ 2835908 w 3850336"/>
                  <a:gd name="connsiteY33" fmla="*/ 1530350 h 4081780"/>
                  <a:gd name="connsiteX34" fmla="*/ 2861308 w 3850336"/>
                  <a:gd name="connsiteY34" fmla="*/ 1631950 h 4081780"/>
                  <a:gd name="connsiteX35" fmla="*/ 2931160 w 3850336"/>
                  <a:gd name="connsiteY35" fmla="*/ 1695450 h 4081780"/>
                  <a:gd name="connsiteX36" fmla="*/ 3013708 w 3850336"/>
                  <a:gd name="connsiteY36" fmla="*/ 1701800 h 4081780"/>
                  <a:gd name="connsiteX37" fmla="*/ 3051812 w 3850336"/>
                  <a:gd name="connsiteY37" fmla="*/ 1720850 h 4081780"/>
                  <a:gd name="connsiteX38" fmla="*/ 3102612 w 3850336"/>
                  <a:gd name="connsiteY38" fmla="*/ 1720850 h 4081780"/>
                  <a:gd name="connsiteX39" fmla="*/ 3134360 w 3850336"/>
                  <a:gd name="connsiteY39" fmla="*/ 1746250 h 4081780"/>
                  <a:gd name="connsiteX40" fmla="*/ 3197860 w 3850336"/>
                  <a:gd name="connsiteY40" fmla="*/ 1701800 h 4081780"/>
                  <a:gd name="connsiteX41" fmla="*/ 3261360 w 3850336"/>
                  <a:gd name="connsiteY41" fmla="*/ 1720850 h 4081780"/>
                  <a:gd name="connsiteX42" fmla="*/ 3312160 w 3850336"/>
                  <a:gd name="connsiteY42" fmla="*/ 1822450 h 4081780"/>
                  <a:gd name="connsiteX43" fmla="*/ 3255012 w 3850336"/>
                  <a:gd name="connsiteY43" fmla="*/ 1924050 h 4081780"/>
                  <a:gd name="connsiteX44" fmla="*/ 3172460 w 3850336"/>
                  <a:gd name="connsiteY44" fmla="*/ 1924050 h 4081780"/>
                  <a:gd name="connsiteX45" fmla="*/ 3166108 w 3850336"/>
                  <a:gd name="connsiteY45" fmla="*/ 2025650 h 4081780"/>
                  <a:gd name="connsiteX46" fmla="*/ 3102612 w 3850336"/>
                  <a:gd name="connsiteY46" fmla="*/ 2127250 h 4081780"/>
                  <a:gd name="connsiteX47" fmla="*/ 3166108 w 3850336"/>
                  <a:gd name="connsiteY47" fmla="*/ 2209800 h 4081780"/>
                  <a:gd name="connsiteX48" fmla="*/ 3153412 w 3850336"/>
                  <a:gd name="connsiteY48" fmla="*/ 2260600 h 4081780"/>
                  <a:gd name="connsiteX49" fmla="*/ 3083560 w 3850336"/>
                  <a:gd name="connsiteY49" fmla="*/ 2279650 h 4081780"/>
                  <a:gd name="connsiteX50" fmla="*/ 3077212 w 3850336"/>
                  <a:gd name="connsiteY50" fmla="*/ 2317750 h 4081780"/>
                  <a:gd name="connsiteX51" fmla="*/ 2956560 w 3850336"/>
                  <a:gd name="connsiteY51" fmla="*/ 2501900 h 4081780"/>
                  <a:gd name="connsiteX52" fmla="*/ 2943860 w 3850336"/>
                  <a:gd name="connsiteY52" fmla="*/ 2622550 h 4081780"/>
                  <a:gd name="connsiteX53" fmla="*/ 3039108 w 3850336"/>
                  <a:gd name="connsiteY53" fmla="*/ 2724150 h 4081780"/>
                  <a:gd name="connsiteX54" fmla="*/ 3102612 w 3850336"/>
                  <a:gd name="connsiteY54" fmla="*/ 2736850 h 4081780"/>
                  <a:gd name="connsiteX55" fmla="*/ 3115308 w 3850336"/>
                  <a:gd name="connsiteY55" fmla="*/ 2768600 h 4081780"/>
                  <a:gd name="connsiteX56" fmla="*/ 3096260 w 3850336"/>
                  <a:gd name="connsiteY56" fmla="*/ 2813050 h 4081780"/>
                  <a:gd name="connsiteX57" fmla="*/ 3255012 w 3850336"/>
                  <a:gd name="connsiteY57" fmla="*/ 2984500 h 4081780"/>
                  <a:gd name="connsiteX58" fmla="*/ 3369308 w 3850336"/>
                  <a:gd name="connsiteY58" fmla="*/ 2984500 h 4081780"/>
                  <a:gd name="connsiteX59" fmla="*/ 3451860 w 3850336"/>
                  <a:gd name="connsiteY59" fmla="*/ 2952750 h 4081780"/>
                  <a:gd name="connsiteX60" fmla="*/ 3528060 w 3850336"/>
                  <a:gd name="connsiteY60" fmla="*/ 2965450 h 4081780"/>
                  <a:gd name="connsiteX61" fmla="*/ 3553460 w 3850336"/>
                  <a:gd name="connsiteY61" fmla="*/ 2990850 h 4081780"/>
                  <a:gd name="connsiteX62" fmla="*/ 3693160 w 3850336"/>
                  <a:gd name="connsiteY62" fmla="*/ 2997200 h 4081780"/>
                  <a:gd name="connsiteX63" fmla="*/ 3705860 w 3850336"/>
                  <a:gd name="connsiteY63" fmla="*/ 2984500 h 4081780"/>
                  <a:gd name="connsiteX64" fmla="*/ 3775708 w 3850336"/>
                  <a:gd name="connsiteY64" fmla="*/ 2978150 h 4081780"/>
                  <a:gd name="connsiteX65" fmla="*/ 3769360 w 3850336"/>
                  <a:gd name="connsiteY65" fmla="*/ 3054350 h 4081780"/>
                  <a:gd name="connsiteX66" fmla="*/ 3839212 w 3850336"/>
                  <a:gd name="connsiteY66" fmla="*/ 3168650 h 4081780"/>
                  <a:gd name="connsiteX67" fmla="*/ 3845560 w 3850336"/>
                  <a:gd name="connsiteY67" fmla="*/ 3213100 h 4081780"/>
                  <a:gd name="connsiteX68" fmla="*/ 3850336 w 3850336"/>
                  <a:gd name="connsiteY68" fmla="*/ 3216008 h 4081780"/>
                  <a:gd name="connsiteX69" fmla="*/ 3802380 w 3850336"/>
                  <a:gd name="connsiteY69" fmla="*/ 3274060 h 4081780"/>
                  <a:gd name="connsiteX70" fmla="*/ 3741420 w 3850336"/>
                  <a:gd name="connsiteY70" fmla="*/ 3296920 h 4081780"/>
                  <a:gd name="connsiteX71" fmla="*/ 3672840 w 3850336"/>
                  <a:gd name="connsiteY71" fmla="*/ 3251200 h 4081780"/>
                  <a:gd name="connsiteX72" fmla="*/ 3627120 w 3850336"/>
                  <a:gd name="connsiteY72" fmla="*/ 3235960 h 4081780"/>
                  <a:gd name="connsiteX73" fmla="*/ 3421380 w 3850336"/>
                  <a:gd name="connsiteY73" fmla="*/ 3289300 h 4081780"/>
                  <a:gd name="connsiteX74" fmla="*/ 3360420 w 3850336"/>
                  <a:gd name="connsiteY74" fmla="*/ 3281680 h 4081780"/>
                  <a:gd name="connsiteX75" fmla="*/ 3329940 w 3850336"/>
                  <a:gd name="connsiteY75" fmla="*/ 3304540 h 4081780"/>
                  <a:gd name="connsiteX76" fmla="*/ 3223260 w 3850336"/>
                  <a:gd name="connsiteY76" fmla="*/ 3304540 h 4081780"/>
                  <a:gd name="connsiteX77" fmla="*/ 3032760 w 3850336"/>
                  <a:gd name="connsiteY77" fmla="*/ 3152140 h 4081780"/>
                  <a:gd name="connsiteX78" fmla="*/ 2903220 w 3850336"/>
                  <a:gd name="connsiteY78" fmla="*/ 3068320 h 4081780"/>
                  <a:gd name="connsiteX79" fmla="*/ 2796540 w 3850336"/>
                  <a:gd name="connsiteY79" fmla="*/ 3114040 h 4081780"/>
                  <a:gd name="connsiteX80" fmla="*/ 2606040 w 3850336"/>
                  <a:gd name="connsiteY80" fmla="*/ 3091180 h 4081780"/>
                  <a:gd name="connsiteX81" fmla="*/ 2529840 w 3850336"/>
                  <a:gd name="connsiteY81" fmla="*/ 3060700 h 4081780"/>
                  <a:gd name="connsiteX82" fmla="*/ 2339340 w 3850336"/>
                  <a:gd name="connsiteY82" fmla="*/ 2961640 h 4081780"/>
                  <a:gd name="connsiteX83" fmla="*/ 2217420 w 3850336"/>
                  <a:gd name="connsiteY83" fmla="*/ 2969260 h 4081780"/>
                  <a:gd name="connsiteX84" fmla="*/ 2004060 w 3850336"/>
                  <a:gd name="connsiteY84" fmla="*/ 3304540 h 4081780"/>
                  <a:gd name="connsiteX85" fmla="*/ 2004060 w 3850336"/>
                  <a:gd name="connsiteY85" fmla="*/ 3456940 h 4081780"/>
                  <a:gd name="connsiteX86" fmla="*/ 1958340 w 3850336"/>
                  <a:gd name="connsiteY86" fmla="*/ 3456940 h 4081780"/>
                  <a:gd name="connsiteX87" fmla="*/ 1950720 w 3850336"/>
                  <a:gd name="connsiteY87" fmla="*/ 3517900 h 4081780"/>
                  <a:gd name="connsiteX88" fmla="*/ 1882140 w 3850336"/>
                  <a:gd name="connsiteY88" fmla="*/ 3517900 h 4081780"/>
                  <a:gd name="connsiteX89" fmla="*/ 1760220 w 3850336"/>
                  <a:gd name="connsiteY89" fmla="*/ 3571240 h 4081780"/>
                  <a:gd name="connsiteX90" fmla="*/ 1706880 w 3850336"/>
                  <a:gd name="connsiteY90" fmla="*/ 3548380 h 4081780"/>
                  <a:gd name="connsiteX91" fmla="*/ 1684020 w 3850336"/>
                  <a:gd name="connsiteY91" fmla="*/ 3624580 h 4081780"/>
                  <a:gd name="connsiteX92" fmla="*/ 1623060 w 3850336"/>
                  <a:gd name="connsiteY92" fmla="*/ 3693160 h 4081780"/>
                  <a:gd name="connsiteX93" fmla="*/ 1546860 w 3850336"/>
                  <a:gd name="connsiteY93" fmla="*/ 3670300 h 4081780"/>
                  <a:gd name="connsiteX94" fmla="*/ 1386840 w 3850336"/>
                  <a:gd name="connsiteY94" fmla="*/ 3738880 h 4081780"/>
                  <a:gd name="connsiteX95" fmla="*/ 1318260 w 3850336"/>
                  <a:gd name="connsiteY95" fmla="*/ 3807460 h 4081780"/>
                  <a:gd name="connsiteX96" fmla="*/ 1303020 w 3850336"/>
                  <a:gd name="connsiteY96" fmla="*/ 3883660 h 4081780"/>
                  <a:gd name="connsiteX97" fmla="*/ 1181100 w 3850336"/>
                  <a:gd name="connsiteY97" fmla="*/ 3883660 h 4081780"/>
                  <a:gd name="connsiteX98" fmla="*/ 1120140 w 3850336"/>
                  <a:gd name="connsiteY98" fmla="*/ 3860800 h 4081780"/>
                  <a:gd name="connsiteX99" fmla="*/ 1074420 w 3850336"/>
                  <a:gd name="connsiteY99" fmla="*/ 3898900 h 4081780"/>
                  <a:gd name="connsiteX100" fmla="*/ 1043940 w 3850336"/>
                  <a:gd name="connsiteY100" fmla="*/ 4005580 h 4081780"/>
                  <a:gd name="connsiteX101" fmla="*/ 952500 w 3850336"/>
                  <a:gd name="connsiteY101" fmla="*/ 4081780 h 4081780"/>
                  <a:gd name="connsiteX102" fmla="*/ 723900 w 3850336"/>
                  <a:gd name="connsiteY102" fmla="*/ 3914140 h 4081780"/>
                  <a:gd name="connsiteX103" fmla="*/ 739140 w 3850336"/>
                  <a:gd name="connsiteY103" fmla="*/ 3792220 h 4081780"/>
                  <a:gd name="connsiteX104" fmla="*/ 708660 w 3850336"/>
                  <a:gd name="connsiteY104" fmla="*/ 3685540 h 4081780"/>
                  <a:gd name="connsiteX105" fmla="*/ 762000 w 3850336"/>
                  <a:gd name="connsiteY105" fmla="*/ 3616960 h 4081780"/>
                  <a:gd name="connsiteX106" fmla="*/ 723900 w 3850336"/>
                  <a:gd name="connsiteY106" fmla="*/ 3517900 h 4081780"/>
                  <a:gd name="connsiteX107" fmla="*/ 601980 w 3850336"/>
                  <a:gd name="connsiteY107" fmla="*/ 3510280 h 4081780"/>
                  <a:gd name="connsiteX108" fmla="*/ 571500 w 3850336"/>
                  <a:gd name="connsiteY108" fmla="*/ 3395980 h 4081780"/>
                  <a:gd name="connsiteX109" fmla="*/ 708660 w 3850336"/>
                  <a:gd name="connsiteY109" fmla="*/ 3365500 h 4081780"/>
                  <a:gd name="connsiteX110" fmla="*/ 693420 w 3850336"/>
                  <a:gd name="connsiteY110" fmla="*/ 3281680 h 4081780"/>
                  <a:gd name="connsiteX111" fmla="*/ 701040 w 3850336"/>
                  <a:gd name="connsiteY111" fmla="*/ 3205480 h 4081780"/>
                  <a:gd name="connsiteX112" fmla="*/ 701040 w 3850336"/>
                  <a:gd name="connsiteY112" fmla="*/ 3175000 h 4081780"/>
                  <a:gd name="connsiteX113" fmla="*/ 624840 w 3850336"/>
                  <a:gd name="connsiteY113" fmla="*/ 3098800 h 4081780"/>
                  <a:gd name="connsiteX114" fmla="*/ 609600 w 3850336"/>
                  <a:gd name="connsiteY114" fmla="*/ 2992120 h 4081780"/>
                  <a:gd name="connsiteX115" fmla="*/ 731520 w 3850336"/>
                  <a:gd name="connsiteY115" fmla="*/ 2931160 h 4081780"/>
                  <a:gd name="connsiteX116" fmla="*/ 769620 w 3850336"/>
                  <a:gd name="connsiteY116" fmla="*/ 2885440 h 4081780"/>
                  <a:gd name="connsiteX117" fmla="*/ 769620 w 3850336"/>
                  <a:gd name="connsiteY117" fmla="*/ 2725420 h 4081780"/>
                  <a:gd name="connsiteX118" fmla="*/ 754380 w 3850336"/>
                  <a:gd name="connsiteY118" fmla="*/ 2512060 h 4081780"/>
                  <a:gd name="connsiteX119" fmla="*/ 701040 w 3850336"/>
                  <a:gd name="connsiteY119" fmla="*/ 2435860 h 4081780"/>
                  <a:gd name="connsiteX120" fmla="*/ 518160 w 3850336"/>
                  <a:gd name="connsiteY120" fmla="*/ 2428240 h 4081780"/>
                  <a:gd name="connsiteX121" fmla="*/ 396240 w 3850336"/>
                  <a:gd name="connsiteY121" fmla="*/ 2504440 h 4081780"/>
                  <a:gd name="connsiteX122" fmla="*/ 281940 w 3850336"/>
                  <a:gd name="connsiteY122" fmla="*/ 2443480 h 4081780"/>
                  <a:gd name="connsiteX123" fmla="*/ 266700 w 3850336"/>
                  <a:gd name="connsiteY123" fmla="*/ 2496820 h 4081780"/>
                  <a:gd name="connsiteX124" fmla="*/ 198120 w 3850336"/>
                  <a:gd name="connsiteY124" fmla="*/ 2489200 h 4081780"/>
                  <a:gd name="connsiteX125" fmla="*/ 144780 w 3850336"/>
                  <a:gd name="connsiteY125" fmla="*/ 2420620 h 4081780"/>
                  <a:gd name="connsiteX126" fmla="*/ 0 w 3850336"/>
                  <a:gd name="connsiteY126" fmla="*/ 2367280 h 4081780"/>
                  <a:gd name="connsiteX127" fmla="*/ 15240 w 3850336"/>
                  <a:gd name="connsiteY127" fmla="*/ 2009140 h 4081780"/>
                  <a:gd name="connsiteX128" fmla="*/ 83820 w 3850336"/>
                  <a:gd name="connsiteY128" fmla="*/ 1902460 h 4081780"/>
                  <a:gd name="connsiteX129" fmla="*/ 60960 w 3850336"/>
                  <a:gd name="connsiteY129" fmla="*/ 1818640 h 4081780"/>
                  <a:gd name="connsiteX130" fmla="*/ 83820 w 3850336"/>
                  <a:gd name="connsiteY130" fmla="*/ 1757680 h 4081780"/>
                  <a:gd name="connsiteX131" fmla="*/ 175260 w 3850336"/>
                  <a:gd name="connsiteY131" fmla="*/ 1658620 h 4081780"/>
                  <a:gd name="connsiteX132" fmla="*/ 205740 w 3850336"/>
                  <a:gd name="connsiteY132" fmla="*/ 1597660 h 4081780"/>
                  <a:gd name="connsiteX133" fmla="*/ 358140 w 3850336"/>
                  <a:gd name="connsiteY133" fmla="*/ 1567180 h 4081780"/>
                  <a:gd name="connsiteX134" fmla="*/ 373380 w 3850336"/>
                  <a:gd name="connsiteY134" fmla="*/ 1460500 h 4081780"/>
                  <a:gd name="connsiteX135" fmla="*/ 373380 w 3850336"/>
                  <a:gd name="connsiteY135" fmla="*/ 1384300 h 4081780"/>
                  <a:gd name="connsiteX136" fmla="*/ 495300 w 3850336"/>
                  <a:gd name="connsiteY136" fmla="*/ 1338580 h 4081780"/>
                  <a:gd name="connsiteX137" fmla="*/ 586740 w 3850336"/>
                  <a:gd name="connsiteY137" fmla="*/ 1361440 h 4081780"/>
                  <a:gd name="connsiteX138" fmla="*/ 640080 w 3850336"/>
                  <a:gd name="connsiteY138" fmla="*/ 1285240 h 4081780"/>
                  <a:gd name="connsiteX139" fmla="*/ 886100 w 3850336"/>
                  <a:gd name="connsiteY139" fmla="*/ 1210688 h 4081780"/>
                  <a:gd name="connsiteX140" fmla="*/ 886460 w 3850336"/>
                  <a:gd name="connsiteY140" fmla="*/ 1212850 h 4081780"/>
                  <a:gd name="connsiteX141" fmla="*/ 943612 w 3850336"/>
                  <a:gd name="connsiteY141" fmla="*/ 1212850 h 4081780"/>
                  <a:gd name="connsiteX142" fmla="*/ 981708 w 3850336"/>
                  <a:gd name="connsiteY142" fmla="*/ 1136650 h 4081780"/>
                  <a:gd name="connsiteX143" fmla="*/ 1019812 w 3850336"/>
                  <a:gd name="connsiteY143" fmla="*/ 1130300 h 4081780"/>
                  <a:gd name="connsiteX144" fmla="*/ 1146812 w 3850336"/>
                  <a:gd name="connsiteY144" fmla="*/ 1174750 h 4081780"/>
                  <a:gd name="connsiteX145" fmla="*/ 1191260 w 3850336"/>
                  <a:gd name="connsiteY145" fmla="*/ 1174750 h 4081780"/>
                  <a:gd name="connsiteX146" fmla="*/ 1223012 w 3850336"/>
                  <a:gd name="connsiteY146" fmla="*/ 1117600 h 4081780"/>
                  <a:gd name="connsiteX147" fmla="*/ 1261108 w 3850336"/>
                  <a:gd name="connsiteY147" fmla="*/ 1111250 h 4081780"/>
                  <a:gd name="connsiteX148" fmla="*/ 1311908 w 3850336"/>
                  <a:gd name="connsiteY148" fmla="*/ 1035050 h 4081780"/>
                  <a:gd name="connsiteX149" fmla="*/ 1292860 w 3850336"/>
                  <a:gd name="connsiteY149" fmla="*/ 920750 h 4081780"/>
                  <a:gd name="connsiteX150" fmla="*/ 1394460 w 3850336"/>
                  <a:gd name="connsiteY150" fmla="*/ 920750 h 4081780"/>
                  <a:gd name="connsiteX151" fmla="*/ 1438908 w 3850336"/>
                  <a:gd name="connsiteY151" fmla="*/ 869950 h 4081780"/>
                  <a:gd name="connsiteX152" fmla="*/ 1553212 w 3850336"/>
                  <a:gd name="connsiteY152" fmla="*/ 876300 h 4081780"/>
                  <a:gd name="connsiteX153" fmla="*/ 1591308 w 3850336"/>
                  <a:gd name="connsiteY153" fmla="*/ 863600 h 4081780"/>
                  <a:gd name="connsiteX154" fmla="*/ 1604012 w 3850336"/>
                  <a:gd name="connsiteY154" fmla="*/ 800100 h 4081780"/>
                  <a:gd name="connsiteX155" fmla="*/ 1584960 w 3850336"/>
                  <a:gd name="connsiteY155" fmla="*/ 685800 h 4081780"/>
                  <a:gd name="connsiteX156" fmla="*/ 1616708 w 3850336"/>
                  <a:gd name="connsiteY156" fmla="*/ 647700 h 4081780"/>
                  <a:gd name="connsiteX157" fmla="*/ 1680212 w 3850336"/>
                  <a:gd name="connsiteY157" fmla="*/ 628650 h 4081780"/>
                  <a:gd name="connsiteX158" fmla="*/ 1769108 w 3850336"/>
                  <a:gd name="connsiteY158" fmla="*/ 641350 h 4081780"/>
                  <a:gd name="connsiteX159" fmla="*/ 1769108 w 3850336"/>
                  <a:gd name="connsiteY159" fmla="*/ 508000 h 4081780"/>
                  <a:gd name="connsiteX160" fmla="*/ 1718308 w 3850336"/>
                  <a:gd name="connsiteY160" fmla="*/ 457200 h 4081780"/>
                  <a:gd name="connsiteX161" fmla="*/ 1724660 w 3850336"/>
                  <a:gd name="connsiteY161" fmla="*/ 317500 h 4081780"/>
                  <a:gd name="connsiteX162" fmla="*/ 1762760 w 3850336"/>
                  <a:gd name="connsiteY162" fmla="*/ 285750 h 4081780"/>
                  <a:gd name="connsiteX163" fmla="*/ 1927860 w 3850336"/>
                  <a:gd name="connsiteY163" fmla="*/ 273050 h 4081780"/>
                  <a:gd name="connsiteX164" fmla="*/ 2099308 w 3850336"/>
                  <a:gd name="connsiteY164" fmla="*/ 165100 h 4081780"/>
                  <a:gd name="connsiteX165" fmla="*/ 2105660 w 3850336"/>
                  <a:gd name="connsiteY165" fmla="*/ 44450 h 4081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</a:cxnLst>
                <a:rect l="l" t="t" r="r" b="b"/>
                <a:pathLst>
                  <a:path w="3850336" h="4081780">
                    <a:moveTo>
                      <a:pt x="2137412" y="0"/>
                    </a:moveTo>
                    <a:lnTo>
                      <a:pt x="2194560" y="38100"/>
                    </a:lnTo>
                    <a:lnTo>
                      <a:pt x="2251708" y="107950"/>
                    </a:lnTo>
                    <a:lnTo>
                      <a:pt x="2302508" y="190500"/>
                    </a:lnTo>
                    <a:lnTo>
                      <a:pt x="2359660" y="203200"/>
                    </a:lnTo>
                    <a:lnTo>
                      <a:pt x="2366012" y="311150"/>
                    </a:lnTo>
                    <a:lnTo>
                      <a:pt x="2397760" y="349250"/>
                    </a:lnTo>
                    <a:lnTo>
                      <a:pt x="2454908" y="374650"/>
                    </a:lnTo>
                    <a:lnTo>
                      <a:pt x="2499360" y="368300"/>
                    </a:lnTo>
                    <a:lnTo>
                      <a:pt x="2579400" y="379506"/>
                    </a:lnTo>
                    <a:lnTo>
                      <a:pt x="2537460" y="439420"/>
                    </a:lnTo>
                    <a:lnTo>
                      <a:pt x="2540756" y="458888"/>
                    </a:lnTo>
                    <a:lnTo>
                      <a:pt x="2569212" y="482600"/>
                    </a:lnTo>
                    <a:lnTo>
                      <a:pt x="2664460" y="457200"/>
                    </a:lnTo>
                    <a:lnTo>
                      <a:pt x="2867660" y="495300"/>
                    </a:lnTo>
                    <a:lnTo>
                      <a:pt x="2969260" y="527050"/>
                    </a:lnTo>
                    <a:lnTo>
                      <a:pt x="3001012" y="552450"/>
                    </a:lnTo>
                    <a:lnTo>
                      <a:pt x="3013708" y="546102"/>
                    </a:lnTo>
                    <a:lnTo>
                      <a:pt x="3013708" y="596900"/>
                    </a:lnTo>
                    <a:lnTo>
                      <a:pt x="2969260" y="615950"/>
                    </a:lnTo>
                    <a:lnTo>
                      <a:pt x="2956560" y="660400"/>
                    </a:lnTo>
                    <a:lnTo>
                      <a:pt x="2924812" y="666750"/>
                    </a:lnTo>
                    <a:lnTo>
                      <a:pt x="2912108" y="781050"/>
                    </a:lnTo>
                    <a:lnTo>
                      <a:pt x="2981960" y="844550"/>
                    </a:lnTo>
                    <a:lnTo>
                      <a:pt x="3026412" y="850900"/>
                    </a:lnTo>
                    <a:lnTo>
                      <a:pt x="3070860" y="901700"/>
                    </a:lnTo>
                    <a:lnTo>
                      <a:pt x="2981960" y="1022350"/>
                    </a:lnTo>
                    <a:lnTo>
                      <a:pt x="2905760" y="1092200"/>
                    </a:lnTo>
                    <a:lnTo>
                      <a:pt x="2905760" y="1130300"/>
                    </a:lnTo>
                    <a:lnTo>
                      <a:pt x="2969260" y="1206500"/>
                    </a:lnTo>
                    <a:lnTo>
                      <a:pt x="2931160" y="1289050"/>
                    </a:lnTo>
                    <a:lnTo>
                      <a:pt x="2848612" y="1403350"/>
                    </a:lnTo>
                    <a:lnTo>
                      <a:pt x="2874012" y="1454150"/>
                    </a:lnTo>
                    <a:lnTo>
                      <a:pt x="2835908" y="1530350"/>
                    </a:lnTo>
                    <a:lnTo>
                      <a:pt x="2861308" y="1631950"/>
                    </a:lnTo>
                    <a:lnTo>
                      <a:pt x="2931160" y="1695450"/>
                    </a:lnTo>
                    <a:lnTo>
                      <a:pt x="3013708" y="1701800"/>
                    </a:lnTo>
                    <a:lnTo>
                      <a:pt x="3051812" y="1720850"/>
                    </a:lnTo>
                    <a:lnTo>
                      <a:pt x="3102612" y="1720850"/>
                    </a:lnTo>
                    <a:lnTo>
                      <a:pt x="3134360" y="1746250"/>
                    </a:lnTo>
                    <a:lnTo>
                      <a:pt x="3197860" y="1701800"/>
                    </a:lnTo>
                    <a:lnTo>
                      <a:pt x="3261360" y="1720850"/>
                    </a:lnTo>
                    <a:lnTo>
                      <a:pt x="3312160" y="1822450"/>
                    </a:lnTo>
                    <a:lnTo>
                      <a:pt x="3255012" y="1924050"/>
                    </a:lnTo>
                    <a:lnTo>
                      <a:pt x="3172460" y="1924050"/>
                    </a:lnTo>
                    <a:lnTo>
                      <a:pt x="3166108" y="2025650"/>
                    </a:lnTo>
                    <a:lnTo>
                      <a:pt x="3102612" y="2127250"/>
                    </a:lnTo>
                    <a:lnTo>
                      <a:pt x="3166108" y="2209800"/>
                    </a:lnTo>
                    <a:lnTo>
                      <a:pt x="3153412" y="2260600"/>
                    </a:lnTo>
                    <a:lnTo>
                      <a:pt x="3083560" y="2279650"/>
                    </a:lnTo>
                    <a:lnTo>
                      <a:pt x="3077212" y="2317750"/>
                    </a:lnTo>
                    <a:lnTo>
                      <a:pt x="2956560" y="2501900"/>
                    </a:lnTo>
                    <a:lnTo>
                      <a:pt x="2943860" y="2622550"/>
                    </a:lnTo>
                    <a:lnTo>
                      <a:pt x="3039108" y="2724150"/>
                    </a:lnTo>
                    <a:lnTo>
                      <a:pt x="3102612" y="2736850"/>
                    </a:lnTo>
                    <a:lnTo>
                      <a:pt x="3115308" y="2768600"/>
                    </a:lnTo>
                    <a:lnTo>
                      <a:pt x="3096260" y="2813050"/>
                    </a:lnTo>
                    <a:lnTo>
                      <a:pt x="3255012" y="2984500"/>
                    </a:lnTo>
                    <a:lnTo>
                      <a:pt x="3369308" y="2984500"/>
                    </a:lnTo>
                    <a:lnTo>
                      <a:pt x="3451860" y="2952750"/>
                    </a:lnTo>
                    <a:lnTo>
                      <a:pt x="3528060" y="2965450"/>
                    </a:lnTo>
                    <a:lnTo>
                      <a:pt x="3553460" y="2990850"/>
                    </a:lnTo>
                    <a:lnTo>
                      <a:pt x="3693160" y="2997200"/>
                    </a:lnTo>
                    <a:lnTo>
                      <a:pt x="3705860" y="2984500"/>
                    </a:lnTo>
                    <a:lnTo>
                      <a:pt x="3775708" y="2978150"/>
                    </a:lnTo>
                    <a:lnTo>
                      <a:pt x="3769360" y="3054350"/>
                    </a:lnTo>
                    <a:lnTo>
                      <a:pt x="3839212" y="3168650"/>
                    </a:lnTo>
                    <a:lnTo>
                      <a:pt x="3845560" y="3213100"/>
                    </a:lnTo>
                    <a:lnTo>
                      <a:pt x="3850336" y="3216008"/>
                    </a:lnTo>
                    <a:lnTo>
                      <a:pt x="3802380" y="3274060"/>
                    </a:lnTo>
                    <a:lnTo>
                      <a:pt x="3741420" y="3296920"/>
                    </a:lnTo>
                    <a:lnTo>
                      <a:pt x="3672840" y="3251200"/>
                    </a:lnTo>
                    <a:lnTo>
                      <a:pt x="3627120" y="3235960"/>
                    </a:lnTo>
                    <a:lnTo>
                      <a:pt x="3421380" y="3289300"/>
                    </a:lnTo>
                    <a:lnTo>
                      <a:pt x="3360420" y="3281680"/>
                    </a:lnTo>
                    <a:lnTo>
                      <a:pt x="3329940" y="3304540"/>
                    </a:lnTo>
                    <a:lnTo>
                      <a:pt x="3223260" y="3304540"/>
                    </a:lnTo>
                    <a:lnTo>
                      <a:pt x="3032760" y="3152140"/>
                    </a:lnTo>
                    <a:lnTo>
                      <a:pt x="2903220" y="3068320"/>
                    </a:lnTo>
                    <a:lnTo>
                      <a:pt x="2796540" y="3114040"/>
                    </a:lnTo>
                    <a:lnTo>
                      <a:pt x="2606040" y="3091180"/>
                    </a:lnTo>
                    <a:lnTo>
                      <a:pt x="2529840" y="3060700"/>
                    </a:lnTo>
                    <a:lnTo>
                      <a:pt x="2339340" y="2961640"/>
                    </a:lnTo>
                    <a:lnTo>
                      <a:pt x="2217420" y="2969260"/>
                    </a:lnTo>
                    <a:lnTo>
                      <a:pt x="2004060" y="3304540"/>
                    </a:lnTo>
                    <a:lnTo>
                      <a:pt x="2004060" y="3456940"/>
                    </a:lnTo>
                    <a:lnTo>
                      <a:pt x="1958340" y="3456940"/>
                    </a:lnTo>
                    <a:lnTo>
                      <a:pt x="1950720" y="3517900"/>
                    </a:lnTo>
                    <a:lnTo>
                      <a:pt x="1882140" y="3517900"/>
                    </a:lnTo>
                    <a:lnTo>
                      <a:pt x="1760220" y="3571240"/>
                    </a:lnTo>
                    <a:lnTo>
                      <a:pt x="1706880" y="3548380"/>
                    </a:lnTo>
                    <a:lnTo>
                      <a:pt x="1684020" y="3624580"/>
                    </a:lnTo>
                    <a:lnTo>
                      <a:pt x="1623060" y="3693160"/>
                    </a:lnTo>
                    <a:lnTo>
                      <a:pt x="1546860" y="3670300"/>
                    </a:lnTo>
                    <a:lnTo>
                      <a:pt x="1386840" y="3738880"/>
                    </a:lnTo>
                    <a:lnTo>
                      <a:pt x="1318260" y="3807460"/>
                    </a:lnTo>
                    <a:lnTo>
                      <a:pt x="1303020" y="3883660"/>
                    </a:lnTo>
                    <a:lnTo>
                      <a:pt x="1181100" y="3883660"/>
                    </a:lnTo>
                    <a:lnTo>
                      <a:pt x="1120140" y="3860800"/>
                    </a:lnTo>
                    <a:lnTo>
                      <a:pt x="1074420" y="3898900"/>
                    </a:lnTo>
                    <a:lnTo>
                      <a:pt x="1043940" y="4005580"/>
                    </a:lnTo>
                    <a:lnTo>
                      <a:pt x="952500" y="4081780"/>
                    </a:lnTo>
                    <a:lnTo>
                      <a:pt x="723900" y="3914140"/>
                    </a:lnTo>
                    <a:lnTo>
                      <a:pt x="739140" y="3792220"/>
                    </a:lnTo>
                    <a:lnTo>
                      <a:pt x="708660" y="3685540"/>
                    </a:lnTo>
                    <a:lnTo>
                      <a:pt x="762000" y="3616960"/>
                    </a:lnTo>
                    <a:lnTo>
                      <a:pt x="723900" y="3517900"/>
                    </a:lnTo>
                    <a:lnTo>
                      <a:pt x="601980" y="3510280"/>
                    </a:lnTo>
                    <a:lnTo>
                      <a:pt x="571500" y="3395980"/>
                    </a:lnTo>
                    <a:lnTo>
                      <a:pt x="708660" y="3365500"/>
                    </a:lnTo>
                    <a:lnTo>
                      <a:pt x="693420" y="3281680"/>
                    </a:lnTo>
                    <a:lnTo>
                      <a:pt x="701040" y="3205480"/>
                    </a:lnTo>
                    <a:lnTo>
                      <a:pt x="701040" y="3175000"/>
                    </a:lnTo>
                    <a:lnTo>
                      <a:pt x="624840" y="3098800"/>
                    </a:lnTo>
                    <a:lnTo>
                      <a:pt x="609600" y="2992120"/>
                    </a:lnTo>
                    <a:lnTo>
                      <a:pt x="731520" y="2931160"/>
                    </a:lnTo>
                    <a:lnTo>
                      <a:pt x="769620" y="2885440"/>
                    </a:lnTo>
                    <a:lnTo>
                      <a:pt x="769620" y="2725420"/>
                    </a:lnTo>
                    <a:lnTo>
                      <a:pt x="754380" y="2512060"/>
                    </a:lnTo>
                    <a:lnTo>
                      <a:pt x="701040" y="2435860"/>
                    </a:lnTo>
                    <a:lnTo>
                      <a:pt x="518160" y="2428240"/>
                    </a:lnTo>
                    <a:lnTo>
                      <a:pt x="396240" y="2504440"/>
                    </a:lnTo>
                    <a:lnTo>
                      <a:pt x="281940" y="2443480"/>
                    </a:lnTo>
                    <a:lnTo>
                      <a:pt x="266700" y="2496820"/>
                    </a:lnTo>
                    <a:lnTo>
                      <a:pt x="198120" y="2489200"/>
                    </a:lnTo>
                    <a:lnTo>
                      <a:pt x="144780" y="2420620"/>
                    </a:lnTo>
                    <a:lnTo>
                      <a:pt x="0" y="2367280"/>
                    </a:lnTo>
                    <a:lnTo>
                      <a:pt x="15240" y="2009140"/>
                    </a:lnTo>
                    <a:lnTo>
                      <a:pt x="83820" y="1902460"/>
                    </a:lnTo>
                    <a:lnTo>
                      <a:pt x="60960" y="1818640"/>
                    </a:lnTo>
                    <a:lnTo>
                      <a:pt x="83820" y="1757680"/>
                    </a:lnTo>
                    <a:lnTo>
                      <a:pt x="175260" y="1658620"/>
                    </a:lnTo>
                    <a:lnTo>
                      <a:pt x="205740" y="1597660"/>
                    </a:lnTo>
                    <a:lnTo>
                      <a:pt x="358140" y="1567180"/>
                    </a:lnTo>
                    <a:lnTo>
                      <a:pt x="373380" y="1460500"/>
                    </a:lnTo>
                    <a:lnTo>
                      <a:pt x="373380" y="1384300"/>
                    </a:lnTo>
                    <a:lnTo>
                      <a:pt x="495300" y="1338580"/>
                    </a:lnTo>
                    <a:lnTo>
                      <a:pt x="586740" y="1361440"/>
                    </a:lnTo>
                    <a:lnTo>
                      <a:pt x="640080" y="1285240"/>
                    </a:lnTo>
                    <a:lnTo>
                      <a:pt x="886100" y="1210688"/>
                    </a:lnTo>
                    <a:lnTo>
                      <a:pt x="886460" y="1212850"/>
                    </a:lnTo>
                    <a:lnTo>
                      <a:pt x="943612" y="1212850"/>
                    </a:lnTo>
                    <a:lnTo>
                      <a:pt x="981708" y="1136650"/>
                    </a:lnTo>
                    <a:lnTo>
                      <a:pt x="1019812" y="1130300"/>
                    </a:lnTo>
                    <a:lnTo>
                      <a:pt x="1146812" y="1174750"/>
                    </a:lnTo>
                    <a:lnTo>
                      <a:pt x="1191260" y="1174750"/>
                    </a:lnTo>
                    <a:lnTo>
                      <a:pt x="1223012" y="1117600"/>
                    </a:lnTo>
                    <a:lnTo>
                      <a:pt x="1261108" y="1111250"/>
                    </a:lnTo>
                    <a:lnTo>
                      <a:pt x="1311908" y="1035050"/>
                    </a:lnTo>
                    <a:lnTo>
                      <a:pt x="1292860" y="920750"/>
                    </a:lnTo>
                    <a:lnTo>
                      <a:pt x="1394460" y="920750"/>
                    </a:lnTo>
                    <a:lnTo>
                      <a:pt x="1438908" y="869950"/>
                    </a:lnTo>
                    <a:lnTo>
                      <a:pt x="1553212" y="876300"/>
                    </a:lnTo>
                    <a:lnTo>
                      <a:pt x="1591308" y="863600"/>
                    </a:lnTo>
                    <a:lnTo>
                      <a:pt x="1604012" y="800100"/>
                    </a:lnTo>
                    <a:lnTo>
                      <a:pt x="1584960" y="685800"/>
                    </a:lnTo>
                    <a:lnTo>
                      <a:pt x="1616708" y="647700"/>
                    </a:lnTo>
                    <a:lnTo>
                      <a:pt x="1680212" y="628650"/>
                    </a:lnTo>
                    <a:lnTo>
                      <a:pt x="1769108" y="641350"/>
                    </a:lnTo>
                    <a:lnTo>
                      <a:pt x="1769108" y="508000"/>
                    </a:lnTo>
                    <a:lnTo>
                      <a:pt x="1718308" y="457200"/>
                    </a:lnTo>
                    <a:lnTo>
                      <a:pt x="1724660" y="317500"/>
                    </a:lnTo>
                    <a:lnTo>
                      <a:pt x="1762760" y="285750"/>
                    </a:lnTo>
                    <a:lnTo>
                      <a:pt x="1927860" y="273050"/>
                    </a:lnTo>
                    <a:lnTo>
                      <a:pt x="2099308" y="165100"/>
                    </a:lnTo>
                    <a:lnTo>
                      <a:pt x="2105660" y="4445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8B417D50-AFA4-7F0B-172C-8DA34568634B}"/>
                  </a:ext>
                </a:extLst>
              </p:cNvPr>
              <p:cNvSpPr/>
              <p:nvPr/>
            </p:nvSpPr>
            <p:spPr>
              <a:xfrm>
                <a:off x="1306585" y="2601114"/>
                <a:ext cx="693032" cy="778849"/>
              </a:xfrm>
              <a:custGeom>
                <a:avLst/>
                <a:gdLst>
                  <a:gd name="connsiteX0" fmla="*/ 103858 w 693032"/>
                  <a:gd name="connsiteY0" fmla="*/ 98454 h 778849"/>
                  <a:gd name="connsiteX1" fmla="*/ 105430 w 693032"/>
                  <a:gd name="connsiteY1" fmla="*/ 103171 h 778849"/>
                  <a:gd name="connsiteX2" fmla="*/ 103858 w 693032"/>
                  <a:gd name="connsiteY2" fmla="*/ 98454 h 778849"/>
                  <a:gd name="connsiteX3" fmla="*/ 573947 w 693032"/>
                  <a:gd name="connsiteY3" fmla="*/ 0 h 778849"/>
                  <a:gd name="connsiteX4" fmla="*/ 580015 w 693032"/>
                  <a:gd name="connsiteY4" fmla="*/ 4855 h 778849"/>
                  <a:gd name="connsiteX5" fmla="*/ 607932 w 693032"/>
                  <a:gd name="connsiteY5" fmla="*/ 7283 h 778849"/>
                  <a:gd name="connsiteX6" fmla="*/ 609146 w 693032"/>
                  <a:gd name="connsiteY6" fmla="*/ 21848 h 778849"/>
                  <a:gd name="connsiteX7" fmla="*/ 614001 w 693032"/>
                  <a:gd name="connsiteY7" fmla="*/ 30344 h 778849"/>
                  <a:gd name="connsiteX8" fmla="*/ 618856 w 693032"/>
                  <a:gd name="connsiteY8" fmla="*/ 75254 h 778849"/>
                  <a:gd name="connsiteX9" fmla="*/ 620070 w 693032"/>
                  <a:gd name="connsiteY9" fmla="*/ 82537 h 778849"/>
                  <a:gd name="connsiteX10" fmla="*/ 622497 w 693032"/>
                  <a:gd name="connsiteY10" fmla="*/ 89819 h 778849"/>
                  <a:gd name="connsiteX11" fmla="*/ 634635 w 693032"/>
                  <a:gd name="connsiteY11" fmla="*/ 89819 h 778849"/>
                  <a:gd name="connsiteX12" fmla="*/ 634635 w 693032"/>
                  <a:gd name="connsiteY12" fmla="*/ 104384 h 778849"/>
                  <a:gd name="connsiteX13" fmla="*/ 658911 w 693032"/>
                  <a:gd name="connsiteY13" fmla="*/ 121377 h 778849"/>
                  <a:gd name="connsiteX14" fmla="*/ 671048 w 693032"/>
                  <a:gd name="connsiteY14" fmla="*/ 118950 h 778849"/>
                  <a:gd name="connsiteX15" fmla="*/ 678331 w 693032"/>
                  <a:gd name="connsiteY15" fmla="*/ 132301 h 778849"/>
                  <a:gd name="connsiteX16" fmla="*/ 673476 w 693032"/>
                  <a:gd name="connsiteY16" fmla="*/ 150508 h 778849"/>
                  <a:gd name="connsiteX17" fmla="*/ 678331 w 693032"/>
                  <a:gd name="connsiteY17" fmla="*/ 162646 h 778849"/>
                  <a:gd name="connsiteX18" fmla="*/ 677117 w 693032"/>
                  <a:gd name="connsiteY18" fmla="*/ 174783 h 778849"/>
                  <a:gd name="connsiteX19" fmla="*/ 664980 w 693032"/>
                  <a:gd name="connsiteY19" fmla="*/ 180852 h 778849"/>
                  <a:gd name="connsiteX20" fmla="*/ 664980 w 693032"/>
                  <a:gd name="connsiteY20" fmla="*/ 188135 h 778849"/>
                  <a:gd name="connsiteX21" fmla="*/ 674690 w 693032"/>
                  <a:gd name="connsiteY21" fmla="*/ 191776 h 778849"/>
                  <a:gd name="connsiteX22" fmla="*/ 678262 w 693032"/>
                  <a:gd name="connsiteY22" fmla="*/ 213211 h 778849"/>
                  <a:gd name="connsiteX23" fmla="*/ 631237 w 693032"/>
                  <a:gd name="connsiteY23" fmla="*/ 227461 h 778849"/>
                  <a:gd name="connsiteX24" fmla="*/ 621041 w 693032"/>
                  <a:gd name="connsiteY24" fmla="*/ 242026 h 778849"/>
                  <a:gd name="connsiteX25" fmla="*/ 603563 w 693032"/>
                  <a:gd name="connsiteY25" fmla="*/ 237657 h 778849"/>
                  <a:gd name="connsiteX26" fmla="*/ 580258 w 693032"/>
                  <a:gd name="connsiteY26" fmla="*/ 246396 h 778849"/>
                  <a:gd name="connsiteX27" fmla="*/ 580258 w 693032"/>
                  <a:gd name="connsiteY27" fmla="*/ 260961 h 778849"/>
                  <a:gd name="connsiteX28" fmla="*/ 577345 w 693032"/>
                  <a:gd name="connsiteY28" fmla="*/ 281352 h 778849"/>
                  <a:gd name="connsiteX29" fmla="*/ 548214 w 693032"/>
                  <a:gd name="connsiteY29" fmla="*/ 287178 h 778849"/>
                  <a:gd name="connsiteX30" fmla="*/ 542388 w 693032"/>
                  <a:gd name="connsiteY30" fmla="*/ 298831 h 778849"/>
                  <a:gd name="connsiteX31" fmla="*/ 524910 w 693032"/>
                  <a:gd name="connsiteY31" fmla="*/ 317766 h 778849"/>
                  <a:gd name="connsiteX32" fmla="*/ 520541 w 693032"/>
                  <a:gd name="connsiteY32" fmla="*/ 329418 h 778849"/>
                  <a:gd name="connsiteX33" fmla="*/ 524910 w 693032"/>
                  <a:gd name="connsiteY33" fmla="*/ 345440 h 778849"/>
                  <a:gd name="connsiteX34" fmla="*/ 511801 w 693032"/>
                  <a:gd name="connsiteY34" fmla="*/ 365831 h 778849"/>
                  <a:gd name="connsiteX35" fmla="*/ 508888 w 693032"/>
                  <a:gd name="connsiteY35" fmla="*/ 434288 h 778849"/>
                  <a:gd name="connsiteX36" fmla="*/ 536562 w 693032"/>
                  <a:gd name="connsiteY36" fmla="*/ 444483 h 778849"/>
                  <a:gd name="connsiteX37" fmla="*/ 546758 w 693032"/>
                  <a:gd name="connsiteY37" fmla="*/ 457592 h 778849"/>
                  <a:gd name="connsiteX38" fmla="*/ 559867 w 693032"/>
                  <a:gd name="connsiteY38" fmla="*/ 459049 h 778849"/>
                  <a:gd name="connsiteX39" fmla="*/ 562780 w 693032"/>
                  <a:gd name="connsiteY39" fmla="*/ 448853 h 778849"/>
                  <a:gd name="connsiteX40" fmla="*/ 584628 w 693032"/>
                  <a:gd name="connsiteY40" fmla="*/ 460505 h 778849"/>
                  <a:gd name="connsiteX41" fmla="*/ 607932 w 693032"/>
                  <a:gd name="connsiteY41" fmla="*/ 445940 h 778849"/>
                  <a:gd name="connsiteX42" fmla="*/ 642889 w 693032"/>
                  <a:gd name="connsiteY42" fmla="*/ 447396 h 778849"/>
                  <a:gd name="connsiteX43" fmla="*/ 653084 w 693032"/>
                  <a:gd name="connsiteY43" fmla="*/ 461962 h 778849"/>
                  <a:gd name="connsiteX44" fmla="*/ 655998 w 693032"/>
                  <a:gd name="connsiteY44" fmla="*/ 502744 h 778849"/>
                  <a:gd name="connsiteX45" fmla="*/ 655998 w 693032"/>
                  <a:gd name="connsiteY45" fmla="*/ 533331 h 778849"/>
                  <a:gd name="connsiteX46" fmla="*/ 648715 w 693032"/>
                  <a:gd name="connsiteY46" fmla="*/ 542070 h 778849"/>
                  <a:gd name="connsiteX47" fmla="*/ 625410 w 693032"/>
                  <a:gd name="connsiteY47" fmla="*/ 553723 h 778849"/>
                  <a:gd name="connsiteX48" fmla="*/ 628324 w 693032"/>
                  <a:gd name="connsiteY48" fmla="*/ 574114 h 778849"/>
                  <a:gd name="connsiteX49" fmla="*/ 642889 w 693032"/>
                  <a:gd name="connsiteY49" fmla="*/ 588679 h 778849"/>
                  <a:gd name="connsiteX50" fmla="*/ 642889 w 693032"/>
                  <a:gd name="connsiteY50" fmla="*/ 594505 h 778849"/>
                  <a:gd name="connsiteX51" fmla="*/ 641432 w 693032"/>
                  <a:gd name="connsiteY51" fmla="*/ 609071 h 778849"/>
                  <a:gd name="connsiteX52" fmla="*/ 644345 w 693032"/>
                  <a:gd name="connsiteY52" fmla="*/ 625092 h 778849"/>
                  <a:gd name="connsiteX53" fmla="*/ 618128 w 693032"/>
                  <a:gd name="connsiteY53" fmla="*/ 630919 h 778849"/>
                  <a:gd name="connsiteX54" fmla="*/ 623954 w 693032"/>
                  <a:gd name="connsiteY54" fmla="*/ 652766 h 778849"/>
                  <a:gd name="connsiteX55" fmla="*/ 647258 w 693032"/>
                  <a:gd name="connsiteY55" fmla="*/ 654223 h 778849"/>
                  <a:gd name="connsiteX56" fmla="*/ 654541 w 693032"/>
                  <a:gd name="connsiteY56" fmla="*/ 673158 h 778849"/>
                  <a:gd name="connsiteX57" fmla="*/ 644345 w 693032"/>
                  <a:gd name="connsiteY57" fmla="*/ 686267 h 778849"/>
                  <a:gd name="connsiteX58" fmla="*/ 650172 w 693032"/>
                  <a:gd name="connsiteY58" fmla="*/ 706658 h 778849"/>
                  <a:gd name="connsiteX59" fmla="*/ 647258 w 693032"/>
                  <a:gd name="connsiteY59" fmla="*/ 729962 h 778849"/>
                  <a:gd name="connsiteX60" fmla="*/ 689862 w 693032"/>
                  <a:gd name="connsiteY60" fmla="*/ 761205 h 778849"/>
                  <a:gd name="connsiteX61" fmla="*/ 689862 w 693032"/>
                  <a:gd name="connsiteY61" fmla="*/ 776207 h 778849"/>
                  <a:gd name="connsiteX62" fmla="*/ 693032 w 693032"/>
                  <a:gd name="connsiteY62" fmla="*/ 778849 h 778849"/>
                  <a:gd name="connsiteX63" fmla="*/ 509672 w 693032"/>
                  <a:gd name="connsiteY63" fmla="*/ 778849 h 778849"/>
                  <a:gd name="connsiteX64" fmla="*/ 489589 w 693032"/>
                  <a:gd name="connsiteY64" fmla="*/ 774386 h 778849"/>
                  <a:gd name="connsiteX65" fmla="*/ 486787 w 693032"/>
                  <a:gd name="connsiteY65" fmla="*/ 778849 h 778849"/>
                  <a:gd name="connsiteX66" fmla="*/ 0 w 693032"/>
                  <a:gd name="connsiteY66" fmla="*/ 778849 h 778849"/>
                  <a:gd name="connsiteX67" fmla="*/ 8935 w 693032"/>
                  <a:gd name="connsiteY67" fmla="*/ 758000 h 778849"/>
                  <a:gd name="connsiteX68" fmla="*/ 36245 w 693032"/>
                  <a:gd name="connsiteY68" fmla="*/ 743435 h 778849"/>
                  <a:gd name="connsiteX69" fmla="*/ 36245 w 693032"/>
                  <a:gd name="connsiteY69" fmla="*/ 727049 h 778849"/>
                  <a:gd name="connsiteX70" fmla="*/ 48989 w 693032"/>
                  <a:gd name="connsiteY70" fmla="*/ 699739 h 778849"/>
                  <a:gd name="connsiteX71" fmla="*/ 30783 w 693032"/>
                  <a:gd name="connsiteY71" fmla="*/ 694277 h 778849"/>
                  <a:gd name="connsiteX72" fmla="*/ 14397 w 693032"/>
                  <a:gd name="connsiteY72" fmla="*/ 672430 h 778849"/>
                  <a:gd name="connsiteX73" fmla="*/ 16218 w 693032"/>
                  <a:gd name="connsiteY73" fmla="*/ 661506 h 778849"/>
                  <a:gd name="connsiteX74" fmla="*/ 12576 w 693032"/>
                  <a:gd name="connsiteY74" fmla="*/ 648761 h 778849"/>
                  <a:gd name="connsiteX75" fmla="*/ 21679 w 693032"/>
                  <a:gd name="connsiteY75" fmla="*/ 636016 h 778849"/>
                  <a:gd name="connsiteX76" fmla="*/ 36245 w 693032"/>
                  <a:gd name="connsiteY76" fmla="*/ 637837 h 778849"/>
                  <a:gd name="connsiteX77" fmla="*/ 36245 w 693032"/>
                  <a:gd name="connsiteY77" fmla="*/ 614169 h 778849"/>
                  <a:gd name="connsiteX78" fmla="*/ 25321 w 693032"/>
                  <a:gd name="connsiteY78" fmla="*/ 610527 h 778849"/>
                  <a:gd name="connsiteX79" fmla="*/ 27141 w 693032"/>
                  <a:gd name="connsiteY79" fmla="*/ 594141 h 778849"/>
                  <a:gd name="connsiteX80" fmla="*/ 69017 w 693032"/>
                  <a:gd name="connsiteY80" fmla="*/ 537701 h 778849"/>
                  <a:gd name="connsiteX81" fmla="*/ 70837 w 693032"/>
                  <a:gd name="connsiteY81" fmla="*/ 512212 h 778849"/>
                  <a:gd name="connsiteX82" fmla="*/ 54451 w 693032"/>
                  <a:gd name="connsiteY82" fmla="*/ 497646 h 778849"/>
                  <a:gd name="connsiteX83" fmla="*/ 52631 w 693032"/>
                  <a:gd name="connsiteY83" fmla="*/ 486723 h 778849"/>
                  <a:gd name="connsiteX84" fmla="*/ 34424 w 693032"/>
                  <a:gd name="connsiteY84" fmla="*/ 481260 h 778849"/>
                  <a:gd name="connsiteX85" fmla="*/ 31535 w 693032"/>
                  <a:gd name="connsiteY85" fmla="*/ 467928 h 778849"/>
                  <a:gd name="connsiteX86" fmla="*/ 34060 w 693032"/>
                  <a:gd name="connsiteY86" fmla="*/ 467788 h 778849"/>
                  <a:gd name="connsiteX87" fmla="*/ 42799 w 693032"/>
                  <a:gd name="connsiteY87" fmla="*/ 461962 h 778849"/>
                  <a:gd name="connsiteX88" fmla="*/ 44256 w 693032"/>
                  <a:gd name="connsiteY88" fmla="*/ 450309 h 778849"/>
                  <a:gd name="connsiteX89" fmla="*/ 54451 w 693032"/>
                  <a:gd name="connsiteY89" fmla="*/ 447396 h 778849"/>
                  <a:gd name="connsiteX90" fmla="*/ 57364 w 693032"/>
                  <a:gd name="connsiteY90" fmla="*/ 435744 h 778849"/>
                  <a:gd name="connsiteX91" fmla="*/ 74843 w 693032"/>
                  <a:gd name="connsiteY91" fmla="*/ 419722 h 778849"/>
                  <a:gd name="connsiteX92" fmla="*/ 66104 w 693032"/>
                  <a:gd name="connsiteY92" fmla="*/ 408070 h 778849"/>
                  <a:gd name="connsiteX93" fmla="*/ 66104 w 693032"/>
                  <a:gd name="connsiteY93" fmla="*/ 399331 h 778849"/>
                  <a:gd name="connsiteX94" fmla="*/ 77756 w 693032"/>
                  <a:gd name="connsiteY94" fmla="*/ 396418 h 778849"/>
                  <a:gd name="connsiteX95" fmla="*/ 82126 w 693032"/>
                  <a:gd name="connsiteY95" fmla="*/ 384766 h 778849"/>
                  <a:gd name="connsiteX96" fmla="*/ 98147 w 693032"/>
                  <a:gd name="connsiteY96" fmla="*/ 378940 h 778849"/>
                  <a:gd name="connsiteX97" fmla="*/ 103974 w 693032"/>
                  <a:gd name="connsiteY97" fmla="*/ 361461 h 778849"/>
                  <a:gd name="connsiteX98" fmla="*/ 87952 w 693032"/>
                  <a:gd name="connsiteY98" fmla="*/ 360005 h 778849"/>
                  <a:gd name="connsiteX99" fmla="*/ 90865 w 693032"/>
                  <a:gd name="connsiteY99" fmla="*/ 343983 h 778849"/>
                  <a:gd name="connsiteX100" fmla="*/ 112713 w 693032"/>
                  <a:gd name="connsiteY100" fmla="*/ 325048 h 778849"/>
                  <a:gd name="connsiteX101" fmla="*/ 128734 w 693032"/>
                  <a:gd name="connsiteY101" fmla="*/ 325048 h 778849"/>
                  <a:gd name="connsiteX102" fmla="*/ 124365 w 693032"/>
                  <a:gd name="connsiteY102" fmla="*/ 300287 h 778849"/>
                  <a:gd name="connsiteX103" fmla="*/ 131647 w 693032"/>
                  <a:gd name="connsiteY103" fmla="*/ 288635 h 778849"/>
                  <a:gd name="connsiteX104" fmla="*/ 136017 w 693032"/>
                  <a:gd name="connsiteY104" fmla="*/ 266787 h 778849"/>
                  <a:gd name="connsiteX105" fmla="*/ 127278 w 693032"/>
                  <a:gd name="connsiteY105" fmla="*/ 242026 h 778849"/>
                  <a:gd name="connsiteX106" fmla="*/ 133104 w 693032"/>
                  <a:gd name="connsiteY106" fmla="*/ 191048 h 778849"/>
                  <a:gd name="connsiteX107" fmla="*/ 133216 w 693032"/>
                  <a:gd name="connsiteY107" fmla="*/ 190432 h 778849"/>
                  <a:gd name="connsiteX108" fmla="*/ 136988 w 693032"/>
                  <a:gd name="connsiteY108" fmla="*/ 194204 h 778849"/>
                  <a:gd name="connsiteX109" fmla="*/ 152767 w 693032"/>
                  <a:gd name="connsiteY109" fmla="*/ 185707 h 778849"/>
                  <a:gd name="connsiteX110" fmla="*/ 155195 w 693032"/>
                  <a:gd name="connsiteY110" fmla="*/ 179638 h 778849"/>
                  <a:gd name="connsiteX111" fmla="*/ 162477 w 693032"/>
                  <a:gd name="connsiteY111" fmla="*/ 172356 h 778849"/>
                  <a:gd name="connsiteX112" fmla="*/ 189181 w 693032"/>
                  <a:gd name="connsiteY112" fmla="*/ 135943 h 778849"/>
                  <a:gd name="connsiteX113" fmla="*/ 198891 w 693032"/>
                  <a:gd name="connsiteY113" fmla="*/ 123805 h 778849"/>
                  <a:gd name="connsiteX114" fmla="*/ 198891 w 693032"/>
                  <a:gd name="connsiteY114" fmla="*/ 112881 h 778849"/>
                  <a:gd name="connsiteX115" fmla="*/ 192822 w 693032"/>
                  <a:gd name="connsiteY115" fmla="*/ 104384 h 778849"/>
                  <a:gd name="connsiteX116" fmla="*/ 196463 w 693032"/>
                  <a:gd name="connsiteY116" fmla="*/ 86178 h 778849"/>
                  <a:gd name="connsiteX117" fmla="*/ 209815 w 693032"/>
                  <a:gd name="connsiteY117" fmla="*/ 89819 h 778849"/>
                  <a:gd name="connsiteX118" fmla="*/ 221952 w 693032"/>
                  <a:gd name="connsiteY118" fmla="*/ 81323 h 778849"/>
                  <a:gd name="connsiteX119" fmla="*/ 251083 w 693032"/>
                  <a:gd name="connsiteY119" fmla="*/ 93461 h 778849"/>
                  <a:gd name="connsiteX120" fmla="*/ 259579 w 693032"/>
                  <a:gd name="connsiteY120" fmla="*/ 86178 h 778849"/>
                  <a:gd name="connsiteX121" fmla="*/ 270503 w 693032"/>
                  <a:gd name="connsiteY121" fmla="*/ 87392 h 778849"/>
                  <a:gd name="connsiteX122" fmla="*/ 271717 w 693032"/>
                  <a:gd name="connsiteY122" fmla="*/ 94674 h 778849"/>
                  <a:gd name="connsiteX123" fmla="*/ 277786 w 693032"/>
                  <a:gd name="connsiteY123" fmla="*/ 94674 h 778849"/>
                  <a:gd name="connsiteX124" fmla="*/ 282641 w 693032"/>
                  <a:gd name="connsiteY124" fmla="*/ 101957 h 778849"/>
                  <a:gd name="connsiteX125" fmla="*/ 288709 w 693032"/>
                  <a:gd name="connsiteY125" fmla="*/ 101957 h 778849"/>
                  <a:gd name="connsiteX126" fmla="*/ 289923 w 693032"/>
                  <a:gd name="connsiteY126" fmla="*/ 115308 h 778849"/>
                  <a:gd name="connsiteX127" fmla="*/ 282641 w 693032"/>
                  <a:gd name="connsiteY127" fmla="*/ 128660 h 778849"/>
                  <a:gd name="connsiteX128" fmla="*/ 283854 w 693032"/>
                  <a:gd name="connsiteY128" fmla="*/ 135943 h 778849"/>
                  <a:gd name="connsiteX129" fmla="*/ 275358 w 693032"/>
                  <a:gd name="connsiteY129" fmla="*/ 149294 h 778849"/>
                  <a:gd name="connsiteX130" fmla="*/ 310558 w 693032"/>
                  <a:gd name="connsiteY130" fmla="*/ 165073 h 778849"/>
                  <a:gd name="connsiteX131" fmla="*/ 319054 w 693032"/>
                  <a:gd name="connsiteY131" fmla="*/ 162646 h 778849"/>
                  <a:gd name="connsiteX132" fmla="*/ 319054 w 693032"/>
                  <a:gd name="connsiteY132" fmla="*/ 152935 h 778849"/>
                  <a:gd name="connsiteX133" fmla="*/ 334834 w 693032"/>
                  <a:gd name="connsiteY133" fmla="*/ 133515 h 778849"/>
                  <a:gd name="connsiteX134" fmla="*/ 346971 w 693032"/>
                  <a:gd name="connsiteY134" fmla="*/ 133515 h 778849"/>
                  <a:gd name="connsiteX135" fmla="*/ 363964 w 693032"/>
                  <a:gd name="connsiteY135" fmla="*/ 135943 h 778849"/>
                  <a:gd name="connsiteX136" fmla="*/ 384598 w 693032"/>
                  <a:gd name="connsiteY136" fmla="*/ 132301 h 778849"/>
                  <a:gd name="connsiteX137" fmla="*/ 396736 w 693032"/>
                  <a:gd name="connsiteY137" fmla="*/ 121377 h 778849"/>
                  <a:gd name="connsiteX138" fmla="*/ 413728 w 693032"/>
                  <a:gd name="connsiteY138" fmla="*/ 122591 h 778849"/>
                  <a:gd name="connsiteX139" fmla="*/ 419797 w 693032"/>
                  <a:gd name="connsiteY139" fmla="*/ 117736 h 778849"/>
                  <a:gd name="connsiteX140" fmla="*/ 433149 w 693032"/>
                  <a:gd name="connsiteY140" fmla="*/ 126232 h 778849"/>
                  <a:gd name="connsiteX141" fmla="*/ 436790 w 693032"/>
                  <a:gd name="connsiteY141" fmla="*/ 139584 h 778849"/>
                  <a:gd name="connsiteX142" fmla="*/ 448927 w 693032"/>
                  <a:gd name="connsiteY142" fmla="*/ 129874 h 778849"/>
                  <a:gd name="connsiteX143" fmla="*/ 445287 w 693032"/>
                  <a:gd name="connsiteY143" fmla="*/ 118950 h 778849"/>
                  <a:gd name="connsiteX144" fmla="*/ 448927 w 693032"/>
                  <a:gd name="connsiteY144" fmla="*/ 111667 h 778849"/>
                  <a:gd name="connsiteX145" fmla="*/ 445287 w 693032"/>
                  <a:gd name="connsiteY145" fmla="*/ 93461 h 778849"/>
                  <a:gd name="connsiteX146" fmla="*/ 458638 w 693032"/>
                  <a:gd name="connsiteY146" fmla="*/ 80109 h 778849"/>
                  <a:gd name="connsiteX147" fmla="*/ 467134 w 693032"/>
                  <a:gd name="connsiteY147" fmla="*/ 76468 h 778849"/>
                  <a:gd name="connsiteX148" fmla="*/ 490196 w 693032"/>
                  <a:gd name="connsiteY148" fmla="*/ 64330 h 778849"/>
                  <a:gd name="connsiteX149" fmla="*/ 492623 w 693032"/>
                  <a:gd name="connsiteY149" fmla="*/ 42482 h 778849"/>
                  <a:gd name="connsiteX150" fmla="*/ 501120 w 693032"/>
                  <a:gd name="connsiteY150" fmla="*/ 25489 h 778849"/>
                  <a:gd name="connsiteX0" fmla="*/ 573947 w 693032"/>
                  <a:gd name="connsiteY0" fmla="*/ 0 h 778849"/>
                  <a:gd name="connsiteX1" fmla="*/ 580015 w 693032"/>
                  <a:gd name="connsiteY1" fmla="*/ 4855 h 778849"/>
                  <a:gd name="connsiteX2" fmla="*/ 607932 w 693032"/>
                  <a:gd name="connsiteY2" fmla="*/ 7283 h 778849"/>
                  <a:gd name="connsiteX3" fmla="*/ 609146 w 693032"/>
                  <a:gd name="connsiteY3" fmla="*/ 21848 h 778849"/>
                  <a:gd name="connsiteX4" fmla="*/ 614001 w 693032"/>
                  <a:gd name="connsiteY4" fmla="*/ 30344 h 778849"/>
                  <a:gd name="connsiteX5" fmla="*/ 618856 w 693032"/>
                  <a:gd name="connsiteY5" fmla="*/ 75254 h 778849"/>
                  <a:gd name="connsiteX6" fmla="*/ 620070 w 693032"/>
                  <a:gd name="connsiteY6" fmla="*/ 82537 h 778849"/>
                  <a:gd name="connsiteX7" fmla="*/ 622497 w 693032"/>
                  <a:gd name="connsiteY7" fmla="*/ 89819 h 778849"/>
                  <a:gd name="connsiteX8" fmla="*/ 634635 w 693032"/>
                  <a:gd name="connsiteY8" fmla="*/ 89819 h 778849"/>
                  <a:gd name="connsiteX9" fmla="*/ 634635 w 693032"/>
                  <a:gd name="connsiteY9" fmla="*/ 104384 h 778849"/>
                  <a:gd name="connsiteX10" fmla="*/ 658911 w 693032"/>
                  <a:gd name="connsiteY10" fmla="*/ 121377 h 778849"/>
                  <a:gd name="connsiteX11" fmla="*/ 671048 w 693032"/>
                  <a:gd name="connsiteY11" fmla="*/ 118950 h 778849"/>
                  <a:gd name="connsiteX12" fmla="*/ 678331 w 693032"/>
                  <a:gd name="connsiteY12" fmla="*/ 132301 h 778849"/>
                  <a:gd name="connsiteX13" fmla="*/ 673476 w 693032"/>
                  <a:gd name="connsiteY13" fmla="*/ 150508 h 778849"/>
                  <a:gd name="connsiteX14" fmla="*/ 678331 w 693032"/>
                  <a:gd name="connsiteY14" fmla="*/ 162646 h 778849"/>
                  <a:gd name="connsiteX15" fmla="*/ 677117 w 693032"/>
                  <a:gd name="connsiteY15" fmla="*/ 174783 h 778849"/>
                  <a:gd name="connsiteX16" fmla="*/ 664980 w 693032"/>
                  <a:gd name="connsiteY16" fmla="*/ 180852 h 778849"/>
                  <a:gd name="connsiteX17" fmla="*/ 664980 w 693032"/>
                  <a:gd name="connsiteY17" fmla="*/ 188135 h 778849"/>
                  <a:gd name="connsiteX18" fmla="*/ 674690 w 693032"/>
                  <a:gd name="connsiteY18" fmla="*/ 191776 h 778849"/>
                  <a:gd name="connsiteX19" fmla="*/ 678262 w 693032"/>
                  <a:gd name="connsiteY19" fmla="*/ 213211 h 778849"/>
                  <a:gd name="connsiteX20" fmla="*/ 631237 w 693032"/>
                  <a:gd name="connsiteY20" fmla="*/ 227461 h 778849"/>
                  <a:gd name="connsiteX21" fmla="*/ 621041 w 693032"/>
                  <a:gd name="connsiteY21" fmla="*/ 242026 h 778849"/>
                  <a:gd name="connsiteX22" fmla="*/ 603563 w 693032"/>
                  <a:gd name="connsiteY22" fmla="*/ 237657 h 778849"/>
                  <a:gd name="connsiteX23" fmla="*/ 580258 w 693032"/>
                  <a:gd name="connsiteY23" fmla="*/ 246396 h 778849"/>
                  <a:gd name="connsiteX24" fmla="*/ 580258 w 693032"/>
                  <a:gd name="connsiteY24" fmla="*/ 260961 h 778849"/>
                  <a:gd name="connsiteX25" fmla="*/ 577345 w 693032"/>
                  <a:gd name="connsiteY25" fmla="*/ 281352 h 778849"/>
                  <a:gd name="connsiteX26" fmla="*/ 548214 w 693032"/>
                  <a:gd name="connsiteY26" fmla="*/ 287178 h 778849"/>
                  <a:gd name="connsiteX27" fmla="*/ 542388 w 693032"/>
                  <a:gd name="connsiteY27" fmla="*/ 298831 h 778849"/>
                  <a:gd name="connsiteX28" fmla="*/ 524910 w 693032"/>
                  <a:gd name="connsiteY28" fmla="*/ 317766 h 778849"/>
                  <a:gd name="connsiteX29" fmla="*/ 520541 w 693032"/>
                  <a:gd name="connsiteY29" fmla="*/ 329418 h 778849"/>
                  <a:gd name="connsiteX30" fmla="*/ 524910 w 693032"/>
                  <a:gd name="connsiteY30" fmla="*/ 345440 h 778849"/>
                  <a:gd name="connsiteX31" fmla="*/ 511801 w 693032"/>
                  <a:gd name="connsiteY31" fmla="*/ 365831 h 778849"/>
                  <a:gd name="connsiteX32" fmla="*/ 508888 w 693032"/>
                  <a:gd name="connsiteY32" fmla="*/ 434288 h 778849"/>
                  <a:gd name="connsiteX33" fmla="*/ 536562 w 693032"/>
                  <a:gd name="connsiteY33" fmla="*/ 444483 h 778849"/>
                  <a:gd name="connsiteX34" fmla="*/ 546758 w 693032"/>
                  <a:gd name="connsiteY34" fmla="*/ 457592 h 778849"/>
                  <a:gd name="connsiteX35" fmla="*/ 559867 w 693032"/>
                  <a:gd name="connsiteY35" fmla="*/ 459049 h 778849"/>
                  <a:gd name="connsiteX36" fmla="*/ 562780 w 693032"/>
                  <a:gd name="connsiteY36" fmla="*/ 448853 h 778849"/>
                  <a:gd name="connsiteX37" fmla="*/ 584628 w 693032"/>
                  <a:gd name="connsiteY37" fmla="*/ 460505 h 778849"/>
                  <a:gd name="connsiteX38" fmla="*/ 607932 w 693032"/>
                  <a:gd name="connsiteY38" fmla="*/ 445940 h 778849"/>
                  <a:gd name="connsiteX39" fmla="*/ 642889 w 693032"/>
                  <a:gd name="connsiteY39" fmla="*/ 447396 h 778849"/>
                  <a:gd name="connsiteX40" fmla="*/ 653084 w 693032"/>
                  <a:gd name="connsiteY40" fmla="*/ 461962 h 778849"/>
                  <a:gd name="connsiteX41" fmla="*/ 655998 w 693032"/>
                  <a:gd name="connsiteY41" fmla="*/ 502744 h 778849"/>
                  <a:gd name="connsiteX42" fmla="*/ 655998 w 693032"/>
                  <a:gd name="connsiteY42" fmla="*/ 533331 h 778849"/>
                  <a:gd name="connsiteX43" fmla="*/ 648715 w 693032"/>
                  <a:gd name="connsiteY43" fmla="*/ 542070 h 778849"/>
                  <a:gd name="connsiteX44" fmla="*/ 625410 w 693032"/>
                  <a:gd name="connsiteY44" fmla="*/ 553723 h 778849"/>
                  <a:gd name="connsiteX45" fmla="*/ 628324 w 693032"/>
                  <a:gd name="connsiteY45" fmla="*/ 574114 h 778849"/>
                  <a:gd name="connsiteX46" fmla="*/ 642889 w 693032"/>
                  <a:gd name="connsiteY46" fmla="*/ 588679 h 778849"/>
                  <a:gd name="connsiteX47" fmla="*/ 642889 w 693032"/>
                  <a:gd name="connsiteY47" fmla="*/ 594505 h 778849"/>
                  <a:gd name="connsiteX48" fmla="*/ 641432 w 693032"/>
                  <a:gd name="connsiteY48" fmla="*/ 609071 h 778849"/>
                  <a:gd name="connsiteX49" fmla="*/ 644345 w 693032"/>
                  <a:gd name="connsiteY49" fmla="*/ 625092 h 778849"/>
                  <a:gd name="connsiteX50" fmla="*/ 618128 w 693032"/>
                  <a:gd name="connsiteY50" fmla="*/ 630919 h 778849"/>
                  <a:gd name="connsiteX51" fmla="*/ 623954 w 693032"/>
                  <a:gd name="connsiteY51" fmla="*/ 652766 h 778849"/>
                  <a:gd name="connsiteX52" fmla="*/ 647258 w 693032"/>
                  <a:gd name="connsiteY52" fmla="*/ 654223 h 778849"/>
                  <a:gd name="connsiteX53" fmla="*/ 654541 w 693032"/>
                  <a:gd name="connsiteY53" fmla="*/ 673158 h 778849"/>
                  <a:gd name="connsiteX54" fmla="*/ 644345 w 693032"/>
                  <a:gd name="connsiteY54" fmla="*/ 686267 h 778849"/>
                  <a:gd name="connsiteX55" fmla="*/ 650172 w 693032"/>
                  <a:gd name="connsiteY55" fmla="*/ 706658 h 778849"/>
                  <a:gd name="connsiteX56" fmla="*/ 647258 w 693032"/>
                  <a:gd name="connsiteY56" fmla="*/ 729962 h 778849"/>
                  <a:gd name="connsiteX57" fmla="*/ 689862 w 693032"/>
                  <a:gd name="connsiteY57" fmla="*/ 761205 h 778849"/>
                  <a:gd name="connsiteX58" fmla="*/ 689862 w 693032"/>
                  <a:gd name="connsiteY58" fmla="*/ 776207 h 778849"/>
                  <a:gd name="connsiteX59" fmla="*/ 693032 w 693032"/>
                  <a:gd name="connsiteY59" fmla="*/ 778849 h 778849"/>
                  <a:gd name="connsiteX60" fmla="*/ 509672 w 693032"/>
                  <a:gd name="connsiteY60" fmla="*/ 778849 h 778849"/>
                  <a:gd name="connsiteX61" fmla="*/ 489589 w 693032"/>
                  <a:gd name="connsiteY61" fmla="*/ 774386 h 778849"/>
                  <a:gd name="connsiteX62" fmla="*/ 486787 w 693032"/>
                  <a:gd name="connsiteY62" fmla="*/ 778849 h 778849"/>
                  <a:gd name="connsiteX63" fmla="*/ 0 w 693032"/>
                  <a:gd name="connsiteY63" fmla="*/ 778849 h 778849"/>
                  <a:gd name="connsiteX64" fmla="*/ 8935 w 693032"/>
                  <a:gd name="connsiteY64" fmla="*/ 758000 h 778849"/>
                  <a:gd name="connsiteX65" fmla="*/ 36245 w 693032"/>
                  <a:gd name="connsiteY65" fmla="*/ 743435 h 778849"/>
                  <a:gd name="connsiteX66" fmla="*/ 36245 w 693032"/>
                  <a:gd name="connsiteY66" fmla="*/ 727049 h 778849"/>
                  <a:gd name="connsiteX67" fmla="*/ 48989 w 693032"/>
                  <a:gd name="connsiteY67" fmla="*/ 699739 h 778849"/>
                  <a:gd name="connsiteX68" fmla="*/ 30783 w 693032"/>
                  <a:gd name="connsiteY68" fmla="*/ 694277 h 778849"/>
                  <a:gd name="connsiteX69" fmla="*/ 14397 w 693032"/>
                  <a:gd name="connsiteY69" fmla="*/ 672430 h 778849"/>
                  <a:gd name="connsiteX70" fmla="*/ 16218 w 693032"/>
                  <a:gd name="connsiteY70" fmla="*/ 661506 h 778849"/>
                  <a:gd name="connsiteX71" fmla="*/ 12576 w 693032"/>
                  <a:gd name="connsiteY71" fmla="*/ 648761 h 778849"/>
                  <a:gd name="connsiteX72" fmla="*/ 21679 w 693032"/>
                  <a:gd name="connsiteY72" fmla="*/ 636016 h 778849"/>
                  <a:gd name="connsiteX73" fmla="*/ 36245 w 693032"/>
                  <a:gd name="connsiteY73" fmla="*/ 637837 h 778849"/>
                  <a:gd name="connsiteX74" fmla="*/ 36245 w 693032"/>
                  <a:gd name="connsiteY74" fmla="*/ 614169 h 778849"/>
                  <a:gd name="connsiteX75" fmla="*/ 25321 w 693032"/>
                  <a:gd name="connsiteY75" fmla="*/ 610527 h 778849"/>
                  <a:gd name="connsiteX76" fmla="*/ 27141 w 693032"/>
                  <a:gd name="connsiteY76" fmla="*/ 594141 h 778849"/>
                  <a:gd name="connsiteX77" fmla="*/ 69017 w 693032"/>
                  <a:gd name="connsiteY77" fmla="*/ 537701 h 778849"/>
                  <a:gd name="connsiteX78" fmla="*/ 70837 w 693032"/>
                  <a:gd name="connsiteY78" fmla="*/ 512212 h 778849"/>
                  <a:gd name="connsiteX79" fmla="*/ 54451 w 693032"/>
                  <a:gd name="connsiteY79" fmla="*/ 497646 h 778849"/>
                  <a:gd name="connsiteX80" fmla="*/ 52631 w 693032"/>
                  <a:gd name="connsiteY80" fmla="*/ 486723 h 778849"/>
                  <a:gd name="connsiteX81" fmla="*/ 34424 w 693032"/>
                  <a:gd name="connsiteY81" fmla="*/ 481260 h 778849"/>
                  <a:gd name="connsiteX82" fmla="*/ 31535 w 693032"/>
                  <a:gd name="connsiteY82" fmla="*/ 467928 h 778849"/>
                  <a:gd name="connsiteX83" fmla="*/ 34060 w 693032"/>
                  <a:gd name="connsiteY83" fmla="*/ 467788 h 778849"/>
                  <a:gd name="connsiteX84" fmla="*/ 42799 w 693032"/>
                  <a:gd name="connsiteY84" fmla="*/ 461962 h 778849"/>
                  <a:gd name="connsiteX85" fmla="*/ 44256 w 693032"/>
                  <a:gd name="connsiteY85" fmla="*/ 450309 h 778849"/>
                  <a:gd name="connsiteX86" fmla="*/ 54451 w 693032"/>
                  <a:gd name="connsiteY86" fmla="*/ 447396 h 778849"/>
                  <a:gd name="connsiteX87" fmla="*/ 57364 w 693032"/>
                  <a:gd name="connsiteY87" fmla="*/ 435744 h 778849"/>
                  <a:gd name="connsiteX88" fmla="*/ 74843 w 693032"/>
                  <a:gd name="connsiteY88" fmla="*/ 419722 h 778849"/>
                  <a:gd name="connsiteX89" fmla="*/ 66104 w 693032"/>
                  <a:gd name="connsiteY89" fmla="*/ 408070 h 778849"/>
                  <a:gd name="connsiteX90" fmla="*/ 66104 w 693032"/>
                  <a:gd name="connsiteY90" fmla="*/ 399331 h 778849"/>
                  <a:gd name="connsiteX91" fmla="*/ 77756 w 693032"/>
                  <a:gd name="connsiteY91" fmla="*/ 396418 h 778849"/>
                  <a:gd name="connsiteX92" fmla="*/ 82126 w 693032"/>
                  <a:gd name="connsiteY92" fmla="*/ 384766 h 778849"/>
                  <a:gd name="connsiteX93" fmla="*/ 98147 w 693032"/>
                  <a:gd name="connsiteY93" fmla="*/ 378940 h 778849"/>
                  <a:gd name="connsiteX94" fmla="*/ 103974 w 693032"/>
                  <a:gd name="connsiteY94" fmla="*/ 361461 h 778849"/>
                  <a:gd name="connsiteX95" fmla="*/ 87952 w 693032"/>
                  <a:gd name="connsiteY95" fmla="*/ 360005 h 778849"/>
                  <a:gd name="connsiteX96" fmla="*/ 90865 w 693032"/>
                  <a:gd name="connsiteY96" fmla="*/ 343983 h 778849"/>
                  <a:gd name="connsiteX97" fmla="*/ 112713 w 693032"/>
                  <a:gd name="connsiteY97" fmla="*/ 325048 h 778849"/>
                  <a:gd name="connsiteX98" fmla="*/ 128734 w 693032"/>
                  <a:gd name="connsiteY98" fmla="*/ 325048 h 778849"/>
                  <a:gd name="connsiteX99" fmla="*/ 124365 w 693032"/>
                  <a:gd name="connsiteY99" fmla="*/ 300287 h 778849"/>
                  <a:gd name="connsiteX100" fmla="*/ 131647 w 693032"/>
                  <a:gd name="connsiteY100" fmla="*/ 288635 h 778849"/>
                  <a:gd name="connsiteX101" fmla="*/ 136017 w 693032"/>
                  <a:gd name="connsiteY101" fmla="*/ 266787 h 778849"/>
                  <a:gd name="connsiteX102" fmla="*/ 127278 w 693032"/>
                  <a:gd name="connsiteY102" fmla="*/ 242026 h 778849"/>
                  <a:gd name="connsiteX103" fmla="*/ 133104 w 693032"/>
                  <a:gd name="connsiteY103" fmla="*/ 191048 h 778849"/>
                  <a:gd name="connsiteX104" fmla="*/ 133216 w 693032"/>
                  <a:gd name="connsiteY104" fmla="*/ 190432 h 778849"/>
                  <a:gd name="connsiteX105" fmla="*/ 136988 w 693032"/>
                  <a:gd name="connsiteY105" fmla="*/ 194204 h 778849"/>
                  <a:gd name="connsiteX106" fmla="*/ 152767 w 693032"/>
                  <a:gd name="connsiteY106" fmla="*/ 185707 h 778849"/>
                  <a:gd name="connsiteX107" fmla="*/ 155195 w 693032"/>
                  <a:gd name="connsiteY107" fmla="*/ 179638 h 778849"/>
                  <a:gd name="connsiteX108" fmla="*/ 162477 w 693032"/>
                  <a:gd name="connsiteY108" fmla="*/ 172356 h 778849"/>
                  <a:gd name="connsiteX109" fmla="*/ 189181 w 693032"/>
                  <a:gd name="connsiteY109" fmla="*/ 135943 h 778849"/>
                  <a:gd name="connsiteX110" fmla="*/ 198891 w 693032"/>
                  <a:gd name="connsiteY110" fmla="*/ 123805 h 778849"/>
                  <a:gd name="connsiteX111" fmla="*/ 198891 w 693032"/>
                  <a:gd name="connsiteY111" fmla="*/ 112881 h 778849"/>
                  <a:gd name="connsiteX112" fmla="*/ 192822 w 693032"/>
                  <a:gd name="connsiteY112" fmla="*/ 104384 h 778849"/>
                  <a:gd name="connsiteX113" fmla="*/ 196463 w 693032"/>
                  <a:gd name="connsiteY113" fmla="*/ 86178 h 778849"/>
                  <a:gd name="connsiteX114" fmla="*/ 209815 w 693032"/>
                  <a:gd name="connsiteY114" fmla="*/ 89819 h 778849"/>
                  <a:gd name="connsiteX115" fmla="*/ 221952 w 693032"/>
                  <a:gd name="connsiteY115" fmla="*/ 81323 h 778849"/>
                  <a:gd name="connsiteX116" fmla="*/ 251083 w 693032"/>
                  <a:gd name="connsiteY116" fmla="*/ 93461 h 778849"/>
                  <a:gd name="connsiteX117" fmla="*/ 259579 w 693032"/>
                  <a:gd name="connsiteY117" fmla="*/ 86178 h 778849"/>
                  <a:gd name="connsiteX118" fmla="*/ 270503 w 693032"/>
                  <a:gd name="connsiteY118" fmla="*/ 87392 h 778849"/>
                  <a:gd name="connsiteX119" fmla="*/ 271717 w 693032"/>
                  <a:gd name="connsiteY119" fmla="*/ 94674 h 778849"/>
                  <a:gd name="connsiteX120" fmla="*/ 277786 w 693032"/>
                  <a:gd name="connsiteY120" fmla="*/ 94674 h 778849"/>
                  <a:gd name="connsiteX121" fmla="*/ 282641 w 693032"/>
                  <a:gd name="connsiteY121" fmla="*/ 101957 h 778849"/>
                  <a:gd name="connsiteX122" fmla="*/ 288709 w 693032"/>
                  <a:gd name="connsiteY122" fmla="*/ 101957 h 778849"/>
                  <a:gd name="connsiteX123" fmla="*/ 289923 w 693032"/>
                  <a:gd name="connsiteY123" fmla="*/ 115308 h 778849"/>
                  <a:gd name="connsiteX124" fmla="*/ 282641 w 693032"/>
                  <a:gd name="connsiteY124" fmla="*/ 128660 h 778849"/>
                  <a:gd name="connsiteX125" fmla="*/ 283854 w 693032"/>
                  <a:gd name="connsiteY125" fmla="*/ 135943 h 778849"/>
                  <a:gd name="connsiteX126" fmla="*/ 275358 w 693032"/>
                  <a:gd name="connsiteY126" fmla="*/ 149294 h 778849"/>
                  <a:gd name="connsiteX127" fmla="*/ 310558 w 693032"/>
                  <a:gd name="connsiteY127" fmla="*/ 165073 h 778849"/>
                  <a:gd name="connsiteX128" fmla="*/ 319054 w 693032"/>
                  <a:gd name="connsiteY128" fmla="*/ 162646 h 778849"/>
                  <a:gd name="connsiteX129" fmla="*/ 319054 w 693032"/>
                  <a:gd name="connsiteY129" fmla="*/ 152935 h 778849"/>
                  <a:gd name="connsiteX130" fmla="*/ 334834 w 693032"/>
                  <a:gd name="connsiteY130" fmla="*/ 133515 h 778849"/>
                  <a:gd name="connsiteX131" fmla="*/ 346971 w 693032"/>
                  <a:gd name="connsiteY131" fmla="*/ 133515 h 778849"/>
                  <a:gd name="connsiteX132" fmla="*/ 363964 w 693032"/>
                  <a:gd name="connsiteY132" fmla="*/ 135943 h 778849"/>
                  <a:gd name="connsiteX133" fmla="*/ 384598 w 693032"/>
                  <a:gd name="connsiteY133" fmla="*/ 132301 h 778849"/>
                  <a:gd name="connsiteX134" fmla="*/ 396736 w 693032"/>
                  <a:gd name="connsiteY134" fmla="*/ 121377 h 778849"/>
                  <a:gd name="connsiteX135" fmla="*/ 413728 w 693032"/>
                  <a:gd name="connsiteY135" fmla="*/ 122591 h 778849"/>
                  <a:gd name="connsiteX136" fmla="*/ 419797 w 693032"/>
                  <a:gd name="connsiteY136" fmla="*/ 117736 h 778849"/>
                  <a:gd name="connsiteX137" fmla="*/ 433149 w 693032"/>
                  <a:gd name="connsiteY137" fmla="*/ 126232 h 778849"/>
                  <a:gd name="connsiteX138" fmla="*/ 436790 w 693032"/>
                  <a:gd name="connsiteY138" fmla="*/ 139584 h 778849"/>
                  <a:gd name="connsiteX139" fmla="*/ 448927 w 693032"/>
                  <a:gd name="connsiteY139" fmla="*/ 129874 h 778849"/>
                  <a:gd name="connsiteX140" fmla="*/ 445287 w 693032"/>
                  <a:gd name="connsiteY140" fmla="*/ 118950 h 778849"/>
                  <a:gd name="connsiteX141" fmla="*/ 448927 w 693032"/>
                  <a:gd name="connsiteY141" fmla="*/ 111667 h 778849"/>
                  <a:gd name="connsiteX142" fmla="*/ 445287 w 693032"/>
                  <a:gd name="connsiteY142" fmla="*/ 93461 h 778849"/>
                  <a:gd name="connsiteX143" fmla="*/ 458638 w 693032"/>
                  <a:gd name="connsiteY143" fmla="*/ 80109 h 778849"/>
                  <a:gd name="connsiteX144" fmla="*/ 467134 w 693032"/>
                  <a:gd name="connsiteY144" fmla="*/ 76468 h 778849"/>
                  <a:gd name="connsiteX145" fmla="*/ 490196 w 693032"/>
                  <a:gd name="connsiteY145" fmla="*/ 64330 h 778849"/>
                  <a:gd name="connsiteX146" fmla="*/ 492623 w 693032"/>
                  <a:gd name="connsiteY146" fmla="*/ 42482 h 778849"/>
                  <a:gd name="connsiteX147" fmla="*/ 501120 w 693032"/>
                  <a:gd name="connsiteY147" fmla="*/ 25489 h 778849"/>
                  <a:gd name="connsiteX148" fmla="*/ 573947 w 693032"/>
                  <a:gd name="connsiteY148" fmla="*/ 0 h 778849"/>
                  <a:gd name="connsiteX0" fmla="*/ 573947 w 693032"/>
                  <a:gd name="connsiteY0" fmla="*/ 0 h 978874"/>
                  <a:gd name="connsiteX1" fmla="*/ 580015 w 693032"/>
                  <a:gd name="connsiteY1" fmla="*/ 4855 h 978874"/>
                  <a:gd name="connsiteX2" fmla="*/ 607932 w 693032"/>
                  <a:gd name="connsiteY2" fmla="*/ 7283 h 978874"/>
                  <a:gd name="connsiteX3" fmla="*/ 609146 w 693032"/>
                  <a:gd name="connsiteY3" fmla="*/ 21848 h 978874"/>
                  <a:gd name="connsiteX4" fmla="*/ 614001 w 693032"/>
                  <a:gd name="connsiteY4" fmla="*/ 30344 h 978874"/>
                  <a:gd name="connsiteX5" fmla="*/ 618856 w 693032"/>
                  <a:gd name="connsiteY5" fmla="*/ 75254 h 978874"/>
                  <a:gd name="connsiteX6" fmla="*/ 620070 w 693032"/>
                  <a:gd name="connsiteY6" fmla="*/ 82537 h 978874"/>
                  <a:gd name="connsiteX7" fmla="*/ 622497 w 693032"/>
                  <a:gd name="connsiteY7" fmla="*/ 89819 h 978874"/>
                  <a:gd name="connsiteX8" fmla="*/ 634635 w 693032"/>
                  <a:gd name="connsiteY8" fmla="*/ 89819 h 978874"/>
                  <a:gd name="connsiteX9" fmla="*/ 634635 w 693032"/>
                  <a:gd name="connsiteY9" fmla="*/ 104384 h 978874"/>
                  <a:gd name="connsiteX10" fmla="*/ 658911 w 693032"/>
                  <a:gd name="connsiteY10" fmla="*/ 121377 h 978874"/>
                  <a:gd name="connsiteX11" fmla="*/ 671048 w 693032"/>
                  <a:gd name="connsiteY11" fmla="*/ 118950 h 978874"/>
                  <a:gd name="connsiteX12" fmla="*/ 678331 w 693032"/>
                  <a:gd name="connsiteY12" fmla="*/ 132301 h 978874"/>
                  <a:gd name="connsiteX13" fmla="*/ 673476 w 693032"/>
                  <a:gd name="connsiteY13" fmla="*/ 150508 h 978874"/>
                  <a:gd name="connsiteX14" fmla="*/ 678331 w 693032"/>
                  <a:gd name="connsiteY14" fmla="*/ 162646 h 978874"/>
                  <a:gd name="connsiteX15" fmla="*/ 677117 w 693032"/>
                  <a:gd name="connsiteY15" fmla="*/ 174783 h 978874"/>
                  <a:gd name="connsiteX16" fmla="*/ 664980 w 693032"/>
                  <a:gd name="connsiteY16" fmla="*/ 180852 h 978874"/>
                  <a:gd name="connsiteX17" fmla="*/ 664980 w 693032"/>
                  <a:gd name="connsiteY17" fmla="*/ 188135 h 978874"/>
                  <a:gd name="connsiteX18" fmla="*/ 674690 w 693032"/>
                  <a:gd name="connsiteY18" fmla="*/ 191776 h 978874"/>
                  <a:gd name="connsiteX19" fmla="*/ 678262 w 693032"/>
                  <a:gd name="connsiteY19" fmla="*/ 213211 h 978874"/>
                  <a:gd name="connsiteX20" fmla="*/ 631237 w 693032"/>
                  <a:gd name="connsiteY20" fmla="*/ 227461 h 978874"/>
                  <a:gd name="connsiteX21" fmla="*/ 621041 w 693032"/>
                  <a:gd name="connsiteY21" fmla="*/ 242026 h 978874"/>
                  <a:gd name="connsiteX22" fmla="*/ 603563 w 693032"/>
                  <a:gd name="connsiteY22" fmla="*/ 237657 h 978874"/>
                  <a:gd name="connsiteX23" fmla="*/ 580258 w 693032"/>
                  <a:gd name="connsiteY23" fmla="*/ 246396 h 978874"/>
                  <a:gd name="connsiteX24" fmla="*/ 580258 w 693032"/>
                  <a:gd name="connsiteY24" fmla="*/ 260961 h 978874"/>
                  <a:gd name="connsiteX25" fmla="*/ 577345 w 693032"/>
                  <a:gd name="connsiteY25" fmla="*/ 281352 h 978874"/>
                  <a:gd name="connsiteX26" fmla="*/ 548214 w 693032"/>
                  <a:gd name="connsiteY26" fmla="*/ 287178 h 978874"/>
                  <a:gd name="connsiteX27" fmla="*/ 542388 w 693032"/>
                  <a:gd name="connsiteY27" fmla="*/ 298831 h 978874"/>
                  <a:gd name="connsiteX28" fmla="*/ 524910 w 693032"/>
                  <a:gd name="connsiteY28" fmla="*/ 317766 h 978874"/>
                  <a:gd name="connsiteX29" fmla="*/ 520541 w 693032"/>
                  <a:gd name="connsiteY29" fmla="*/ 329418 h 978874"/>
                  <a:gd name="connsiteX30" fmla="*/ 524910 w 693032"/>
                  <a:gd name="connsiteY30" fmla="*/ 345440 h 978874"/>
                  <a:gd name="connsiteX31" fmla="*/ 511801 w 693032"/>
                  <a:gd name="connsiteY31" fmla="*/ 365831 h 978874"/>
                  <a:gd name="connsiteX32" fmla="*/ 508888 w 693032"/>
                  <a:gd name="connsiteY32" fmla="*/ 434288 h 978874"/>
                  <a:gd name="connsiteX33" fmla="*/ 536562 w 693032"/>
                  <a:gd name="connsiteY33" fmla="*/ 444483 h 978874"/>
                  <a:gd name="connsiteX34" fmla="*/ 546758 w 693032"/>
                  <a:gd name="connsiteY34" fmla="*/ 457592 h 978874"/>
                  <a:gd name="connsiteX35" fmla="*/ 559867 w 693032"/>
                  <a:gd name="connsiteY35" fmla="*/ 459049 h 978874"/>
                  <a:gd name="connsiteX36" fmla="*/ 562780 w 693032"/>
                  <a:gd name="connsiteY36" fmla="*/ 448853 h 978874"/>
                  <a:gd name="connsiteX37" fmla="*/ 584628 w 693032"/>
                  <a:gd name="connsiteY37" fmla="*/ 460505 h 978874"/>
                  <a:gd name="connsiteX38" fmla="*/ 607932 w 693032"/>
                  <a:gd name="connsiteY38" fmla="*/ 445940 h 978874"/>
                  <a:gd name="connsiteX39" fmla="*/ 642889 w 693032"/>
                  <a:gd name="connsiteY39" fmla="*/ 447396 h 978874"/>
                  <a:gd name="connsiteX40" fmla="*/ 653084 w 693032"/>
                  <a:gd name="connsiteY40" fmla="*/ 461962 h 978874"/>
                  <a:gd name="connsiteX41" fmla="*/ 655998 w 693032"/>
                  <a:gd name="connsiteY41" fmla="*/ 502744 h 978874"/>
                  <a:gd name="connsiteX42" fmla="*/ 655998 w 693032"/>
                  <a:gd name="connsiteY42" fmla="*/ 533331 h 978874"/>
                  <a:gd name="connsiteX43" fmla="*/ 648715 w 693032"/>
                  <a:gd name="connsiteY43" fmla="*/ 542070 h 978874"/>
                  <a:gd name="connsiteX44" fmla="*/ 625410 w 693032"/>
                  <a:gd name="connsiteY44" fmla="*/ 553723 h 978874"/>
                  <a:gd name="connsiteX45" fmla="*/ 628324 w 693032"/>
                  <a:gd name="connsiteY45" fmla="*/ 574114 h 978874"/>
                  <a:gd name="connsiteX46" fmla="*/ 642889 w 693032"/>
                  <a:gd name="connsiteY46" fmla="*/ 588679 h 978874"/>
                  <a:gd name="connsiteX47" fmla="*/ 642889 w 693032"/>
                  <a:gd name="connsiteY47" fmla="*/ 594505 h 978874"/>
                  <a:gd name="connsiteX48" fmla="*/ 641432 w 693032"/>
                  <a:gd name="connsiteY48" fmla="*/ 609071 h 978874"/>
                  <a:gd name="connsiteX49" fmla="*/ 644345 w 693032"/>
                  <a:gd name="connsiteY49" fmla="*/ 625092 h 978874"/>
                  <a:gd name="connsiteX50" fmla="*/ 618128 w 693032"/>
                  <a:gd name="connsiteY50" fmla="*/ 630919 h 978874"/>
                  <a:gd name="connsiteX51" fmla="*/ 623954 w 693032"/>
                  <a:gd name="connsiteY51" fmla="*/ 652766 h 978874"/>
                  <a:gd name="connsiteX52" fmla="*/ 647258 w 693032"/>
                  <a:gd name="connsiteY52" fmla="*/ 654223 h 978874"/>
                  <a:gd name="connsiteX53" fmla="*/ 654541 w 693032"/>
                  <a:gd name="connsiteY53" fmla="*/ 673158 h 978874"/>
                  <a:gd name="connsiteX54" fmla="*/ 644345 w 693032"/>
                  <a:gd name="connsiteY54" fmla="*/ 686267 h 978874"/>
                  <a:gd name="connsiteX55" fmla="*/ 650172 w 693032"/>
                  <a:gd name="connsiteY55" fmla="*/ 706658 h 978874"/>
                  <a:gd name="connsiteX56" fmla="*/ 647258 w 693032"/>
                  <a:gd name="connsiteY56" fmla="*/ 729962 h 978874"/>
                  <a:gd name="connsiteX57" fmla="*/ 689862 w 693032"/>
                  <a:gd name="connsiteY57" fmla="*/ 761205 h 978874"/>
                  <a:gd name="connsiteX58" fmla="*/ 689862 w 693032"/>
                  <a:gd name="connsiteY58" fmla="*/ 776207 h 978874"/>
                  <a:gd name="connsiteX59" fmla="*/ 693032 w 693032"/>
                  <a:gd name="connsiteY59" fmla="*/ 778849 h 978874"/>
                  <a:gd name="connsiteX60" fmla="*/ 509672 w 693032"/>
                  <a:gd name="connsiteY60" fmla="*/ 778849 h 978874"/>
                  <a:gd name="connsiteX61" fmla="*/ 489589 w 693032"/>
                  <a:gd name="connsiteY61" fmla="*/ 774386 h 978874"/>
                  <a:gd name="connsiteX62" fmla="*/ 385187 w 693032"/>
                  <a:gd name="connsiteY62" fmla="*/ 978874 h 978874"/>
                  <a:gd name="connsiteX63" fmla="*/ 0 w 693032"/>
                  <a:gd name="connsiteY63" fmla="*/ 778849 h 978874"/>
                  <a:gd name="connsiteX64" fmla="*/ 8935 w 693032"/>
                  <a:gd name="connsiteY64" fmla="*/ 758000 h 978874"/>
                  <a:gd name="connsiteX65" fmla="*/ 36245 w 693032"/>
                  <a:gd name="connsiteY65" fmla="*/ 743435 h 978874"/>
                  <a:gd name="connsiteX66" fmla="*/ 36245 w 693032"/>
                  <a:gd name="connsiteY66" fmla="*/ 727049 h 978874"/>
                  <a:gd name="connsiteX67" fmla="*/ 48989 w 693032"/>
                  <a:gd name="connsiteY67" fmla="*/ 699739 h 978874"/>
                  <a:gd name="connsiteX68" fmla="*/ 30783 w 693032"/>
                  <a:gd name="connsiteY68" fmla="*/ 694277 h 978874"/>
                  <a:gd name="connsiteX69" fmla="*/ 14397 w 693032"/>
                  <a:gd name="connsiteY69" fmla="*/ 672430 h 978874"/>
                  <a:gd name="connsiteX70" fmla="*/ 16218 w 693032"/>
                  <a:gd name="connsiteY70" fmla="*/ 661506 h 978874"/>
                  <a:gd name="connsiteX71" fmla="*/ 12576 w 693032"/>
                  <a:gd name="connsiteY71" fmla="*/ 648761 h 978874"/>
                  <a:gd name="connsiteX72" fmla="*/ 21679 w 693032"/>
                  <a:gd name="connsiteY72" fmla="*/ 636016 h 978874"/>
                  <a:gd name="connsiteX73" fmla="*/ 36245 w 693032"/>
                  <a:gd name="connsiteY73" fmla="*/ 637837 h 978874"/>
                  <a:gd name="connsiteX74" fmla="*/ 36245 w 693032"/>
                  <a:gd name="connsiteY74" fmla="*/ 614169 h 978874"/>
                  <a:gd name="connsiteX75" fmla="*/ 25321 w 693032"/>
                  <a:gd name="connsiteY75" fmla="*/ 610527 h 978874"/>
                  <a:gd name="connsiteX76" fmla="*/ 27141 w 693032"/>
                  <a:gd name="connsiteY76" fmla="*/ 594141 h 978874"/>
                  <a:gd name="connsiteX77" fmla="*/ 69017 w 693032"/>
                  <a:gd name="connsiteY77" fmla="*/ 537701 h 978874"/>
                  <a:gd name="connsiteX78" fmla="*/ 70837 w 693032"/>
                  <a:gd name="connsiteY78" fmla="*/ 512212 h 978874"/>
                  <a:gd name="connsiteX79" fmla="*/ 54451 w 693032"/>
                  <a:gd name="connsiteY79" fmla="*/ 497646 h 978874"/>
                  <a:gd name="connsiteX80" fmla="*/ 52631 w 693032"/>
                  <a:gd name="connsiteY80" fmla="*/ 486723 h 978874"/>
                  <a:gd name="connsiteX81" fmla="*/ 34424 w 693032"/>
                  <a:gd name="connsiteY81" fmla="*/ 481260 h 978874"/>
                  <a:gd name="connsiteX82" fmla="*/ 31535 w 693032"/>
                  <a:gd name="connsiteY82" fmla="*/ 467928 h 978874"/>
                  <a:gd name="connsiteX83" fmla="*/ 34060 w 693032"/>
                  <a:gd name="connsiteY83" fmla="*/ 467788 h 978874"/>
                  <a:gd name="connsiteX84" fmla="*/ 42799 w 693032"/>
                  <a:gd name="connsiteY84" fmla="*/ 461962 h 978874"/>
                  <a:gd name="connsiteX85" fmla="*/ 44256 w 693032"/>
                  <a:gd name="connsiteY85" fmla="*/ 450309 h 978874"/>
                  <a:gd name="connsiteX86" fmla="*/ 54451 w 693032"/>
                  <a:gd name="connsiteY86" fmla="*/ 447396 h 978874"/>
                  <a:gd name="connsiteX87" fmla="*/ 57364 w 693032"/>
                  <a:gd name="connsiteY87" fmla="*/ 435744 h 978874"/>
                  <a:gd name="connsiteX88" fmla="*/ 74843 w 693032"/>
                  <a:gd name="connsiteY88" fmla="*/ 419722 h 978874"/>
                  <a:gd name="connsiteX89" fmla="*/ 66104 w 693032"/>
                  <a:gd name="connsiteY89" fmla="*/ 408070 h 978874"/>
                  <a:gd name="connsiteX90" fmla="*/ 66104 w 693032"/>
                  <a:gd name="connsiteY90" fmla="*/ 399331 h 978874"/>
                  <a:gd name="connsiteX91" fmla="*/ 77756 w 693032"/>
                  <a:gd name="connsiteY91" fmla="*/ 396418 h 978874"/>
                  <a:gd name="connsiteX92" fmla="*/ 82126 w 693032"/>
                  <a:gd name="connsiteY92" fmla="*/ 384766 h 978874"/>
                  <a:gd name="connsiteX93" fmla="*/ 98147 w 693032"/>
                  <a:gd name="connsiteY93" fmla="*/ 378940 h 978874"/>
                  <a:gd name="connsiteX94" fmla="*/ 103974 w 693032"/>
                  <a:gd name="connsiteY94" fmla="*/ 361461 h 978874"/>
                  <a:gd name="connsiteX95" fmla="*/ 87952 w 693032"/>
                  <a:gd name="connsiteY95" fmla="*/ 360005 h 978874"/>
                  <a:gd name="connsiteX96" fmla="*/ 90865 w 693032"/>
                  <a:gd name="connsiteY96" fmla="*/ 343983 h 978874"/>
                  <a:gd name="connsiteX97" fmla="*/ 112713 w 693032"/>
                  <a:gd name="connsiteY97" fmla="*/ 325048 h 978874"/>
                  <a:gd name="connsiteX98" fmla="*/ 128734 w 693032"/>
                  <a:gd name="connsiteY98" fmla="*/ 325048 h 978874"/>
                  <a:gd name="connsiteX99" fmla="*/ 124365 w 693032"/>
                  <a:gd name="connsiteY99" fmla="*/ 300287 h 978874"/>
                  <a:gd name="connsiteX100" fmla="*/ 131647 w 693032"/>
                  <a:gd name="connsiteY100" fmla="*/ 288635 h 978874"/>
                  <a:gd name="connsiteX101" fmla="*/ 136017 w 693032"/>
                  <a:gd name="connsiteY101" fmla="*/ 266787 h 978874"/>
                  <a:gd name="connsiteX102" fmla="*/ 127278 w 693032"/>
                  <a:gd name="connsiteY102" fmla="*/ 242026 h 978874"/>
                  <a:gd name="connsiteX103" fmla="*/ 133104 w 693032"/>
                  <a:gd name="connsiteY103" fmla="*/ 191048 h 978874"/>
                  <a:gd name="connsiteX104" fmla="*/ 133216 w 693032"/>
                  <a:gd name="connsiteY104" fmla="*/ 190432 h 978874"/>
                  <a:gd name="connsiteX105" fmla="*/ 136988 w 693032"/>
                  <a:gd name="connsiteY105" fmla="*/ 194204 h 978874"/>
                  <a:gd name="connsiteX106" fmla="*/ 152767 w 693032"/>
                  <a:gd name="connsiteY106" fmla="*/ 185707 h 978874"/>
                  <a:gd name="connsiteX107" fmla="*/ 155195 w 693032"/>
                  <a:gd name="connsiteY107" fmla="*/ 179638 h 978874"/>
                  <a:gd name="connsiteX108" fmla="*/ 162477 w 693032"/>
                  <a:gd name="connsiteY108" fmla="*/ 172356 h 978874"/>
                  <a:gd name="connsiteX109" fmla="*/ 189181 w 693032"/>
                  <a:gd name="connsiteY109" fmla="*/ 135943 h 978874"/>
                  <a:gd name="connsiteX110" fmla="*/ 198891 w 693032"/>
                  <a:gd name="connsiteY110" fmla="*/ 123805 h 978874"/>
                  <a:gd name="connsiteX111" fmla="*/ 198891 w 693032"/>
                  <a:gd name="connsiteY111" fmla="*/ 112881 h 978874"/>
                  <a:gd name="connsiteX112" fmla="*/ 192822 w 693032"/>
                  <a:gd name="connsiteY112" fmla="*/ 104384 h 978874"/>
                  <a:gd name="connsiteX113" fmla="*/ 196463 w 693032"/>
                  <a:gd name="connsiteY113" fmla="*/ 86178 h 978874"/>
                  <a:gd name="connsiteX114" fmla="*/ 209815 w 693032"/>
                  <a:gd name="connsiteY114" fmla="*/ 89819 h 978874"/>
                  <a:gd name="connsiteX115" fmla="*/ 221952 w 693032"/>
                  <a:gd name="connsiteY115" fmla="*/ 81323 h 978874"/>
                  <a:gd name="connsiteX116" fmla="*/ 251083 w 693032"/>
                  <a:gd name="connsiteY116" fmla="*/ 93461 h 978874"/>
                  <a:gd name="connsiteX117" fmla="*/ 259579 w 693032"/>
                  <a:gd name="connsiteY117" fmla="*/ 86178 h 978874"/>
                  <a:gd name="connsiteX118" fmla="*/ 270503 w 693032"/>
                  <a:gd name="connsiteY118" fmla="*/ 87392 h 978874"/>
                  <a:gd name="connsiteX119" fmla="*/ 271717 w 693032"/>
                  <a:gd name="connsiteY119" fmla="*/ 94674 h 978874"/>
                  <a:gd name="connsiteX120" fmla="*/ 277786 w 693032"/>
                  <a:gd name="connsiteY120" fmla="*/ 94674 h 978874"/>
                  <a:gd name="connsiteX121" fmla="*/ 282641 w 693032"/>
                  <a:gd name="connsiteY121" fmla="*/ 101957 h 978874"/>
                  <a:gd name="connsiteX122" fmla="*/ 288709 w 693032"/>
                  <a:gd name="connsiteY122" fmla="*/ 101957 h 978874"/>
                  <a:gd name="connsiteX123" fmla="*/ 289923 w 693032"/>
                  <a:gd name="connsiteY123" fmla="*/ 115308 h 978874"/>
                  <a:gd name="connsiteX124" fmla="*/ 282641 w 693032"/>
                  <a:gd name="connsiteY124" fmla="*/ 128660 h 978874"/>
                  <a:gd name="connsiteX125" fmla="*/ 283854 w 693032"/>
                  <a:gd name="connsiteY125" fmla="*/ 135943 h 978874"/>
                  <a:gd name="connsiteX126" fmla="*/ 275358 w 693032"/>
                  <a:gd name="connsiteY126" fmla="*/ 149294 h 978874"/>
                  <a:gd name="connsiteX127" fmla="*/ 310558 w 693032"/>
                  <a:gd name="connsiteY127" fmla="*/ 165073 h 978874"/>
                  <a:gd name="connsiteX128" fmla="*/ 319054 w 693032"/>
                  <a:gd name="connsiteY128" fmla="*/ 162646 h 978874"/>
                  <a:gd name="connsiteX129" fmla="*/ 319054 w 693032"/>
                  <a:gd name="connsiteY129" fmla="*/ 152935 h 978874"/>
                  <a:gd name="connsiteX130" fmla="*/ 334834 w 693032"/>
                  <a:gd name="connsiteY130" fmla="*/ 133515 h 978874"/>
                  <a:gd name="connsiteX131" fmla="*/ 346971 w 693032"/>
                  <a:gd name="connsiteY131" fmla="*/ 133515 h 978874"/>
                  <a:gd name="connsiteX132" fmla="*/ 363964 w 693032"/>
                  <a:gd name="connsiteY132" fmla="*/ 135943 h 978874"/>
                  <a:gd name="connsiteX133" fmla="*/ 384598 w 693032"/>
                  <a:gd name="connsiteY133" fmla="*/ 132301 h 978874"/>
                  <a:gd name="connsiteX134" fmla="*/ 396736 w 693032"/>
                  <a:gd name="connsiteY134" fmla="*/ 121377 h 978874"/>
                  <a:gd name="connsiteX135" fmla="*/ 413728 w 693032"/>
                  <a:gd name="connsiteY135" fmla="*/ 122591 h 978874"/>
                  <a:gd name="connsiteX136" fmla="*/ 419797 w 693032"/>
                  <a:gd name="connsiteY136" fmla="*/ 117736 h 978874"/>
                  <a:gd name="connsiteX137" fmla="*/ 433149 w 693032"/>
                  <a:gd name="connsiteY137" fmla="*/ 126232 h 978874"/>
                  <a:gd name="connsiteX138" fmla="*/ 436790 w 693032"/>
                  <a:gd name="connsiteY138" fmla="*/ 139584 h 978874"/>
                  <a:gd name="connsiteX139" fmla="*/ 448927 w 693032"/>
                  <a:gd name="connsiteY139" fmla="*/ 129874 h 978874"/>
                  <a:gd name="connsiteX140" fmla="*/ 445287 w 693032"/>
                  <a:gd name="connsiteY140" fmla="*/ 118950 h 978874"/>
                  <a:gd name="connsiteX141" fmla="*/ 448927 w 693032"/>
                  <a:gd name="connsiteY141" fmla="*/ 111667 h 978874"/>
                  <a:gd name="connsiteX142" fmla="*/ 445287 w 693032"/>
                  <a:gd name="connsiteY142" fmla="*/ 93461 h 978874"/>
                  <a:gd name="connsiteX143" fmla="*/ 458638 w 693032"/>
                  <a:gd name="connsiteY143" fmla="*/ 80109 h 978874"/>
                  <a:gd name="connsiteX144" fmla="*/ 467134 w 693032"/>
                  <a:gd name="connsiteY144" fmla="*/ 76468 h 978874"/>
                  <a:gd name="connsiteX145" fmla="*/ 490196 w 693032"/>
                  <a:gd name="connsiteY145" fmla="*/ 64330 h 978874"/>
                  <a:gd name="connsiteX146" fmla="*/ 492623 w 693032"/>
                  <a:gd name="connsiteY146" fmla="*/ 42482 h 978874"/>
                  <a:gd name="connsiteX147" fmla="*/ 501120 w 693032"/>
                  <a:gd name="connsiteY147" fmla="*/ 25489 h 978874"/>
                  <a:gd name="connsiteX148" fmla="*/ 573947 w 693032"/>
                  <a:gd name="connsiteY148" fmla="*/ 0 h 978874"/>
                  <a:gd name="connsiteX0" fmla="*/ 385187 w 693032"/>
                  <a:gd name="connsiteY0" fmla="*/ 978874 h 1070314"/>
                  <a:gd name="connsiteX1" fmla="*/ 0 w 693032"/>
                  <a:gd name="connsiteY1" fmla="*/ 778849 h 1070314"/>
                  <a:gd name="connsiteX2" fmla="*/ 8935 w 693032"/>
                  <a:gd name="connsiteY2" fmla="*/ 758000 h 1070314"/>
                  <a:gd name="connsiteX3" fmla="*/ 36245 w 693032"/>
                  <a:gd name="connsiteY3" fmla="*/ 743435 h 1070314"/>
                  <a:gd name="connsiteX4" fmla="*/ 36245 w 693032"/>
                  <a:gd name="connsiteY4" fmla="*/ 727049 h 1070314"/>
                  <a:gd name="connsiteX5" fmla="*/ 48989 w 693032"/>
                  <a:gd name="connsiteY5" fmla="*/ 699739 h 1070314"/>
                  <a:gd name="connsiteX6" fmla="*/ 30783 w 693032"/>
                  <a:gd name="connsiteY6" fmla="*/ 694277 h 1070314"/>
                  <a:gd name="connsiteX7" fmla="*/ 14397 w 693032"/>
                  <a:gd name="connsiteY7" fmla="*/ 672430 h 1070314"/>
                  <a:gd name="connsiteX8" fmla="*/ 16218 w 693032"/>
                  <a:gd name="connsiteY8" fmla="*/ 661506 h 1070314"/>
                  <a:gd name="connsiteX9" fmla="*/ 12576 w 693032"/>
                  <a:gd name="connsiteY9" fmla="*/ 648761 h 1070314"/>
                  <a:gd name="connsiteX10" fmla="*/ 21679 w 693032"/>
                  <a:gd name="connsiteY10" fmla="*/ 636016 h 1070314"/>
                  <a:gd name="connsiteX11" fmla="*/ 36245 w 693032"/>
                  <a:gd name="connsiteY11" fmla="*/ 637837 h 1070314"/>
                  <a:gd name="connsiteX12" fmla="*/ 36245 w 693032"/>
                  <a:gd name="connsiteY12" fmla="*/ 614169 h 1070314"/>
                  <a:gd name="connsiteX13" fmla="*/ 25321 w 693032"/>
                  <a:gd name="connsiteY13" fmla="*/ 610527 h 1070314"/>
                  <a:gd name="connsiteX14" fmla="*/ 27141 w 693032"/>
                  <a:gd name="connsiteY14" fmla="*/ 594141 h 1070314"/>
                  <a:gd name="connsiteX15" fmla="*/ 69017 w 693032"/>
                  <a:gd name="connsiteY15" fmla="*/ 537701 h 1070314"/>
                  <a:gd name="connsiteX16" fmla="*/ 70837 w 693032"/>
                  <a:gd name="connsiteY16" fmla="*/ 512212 h 1070314"/>
                  <a:gd name="connsiteX17" fmla="*/ 54451 w 693032"/>
                  <a:gd name="connsiteY17" fmla="*/ 497646 h 1070314"/>
                  <a:gd name="connsiteX18" fmla="*/ 52631 w 693032"/>
                  <a:gd name="connsiteY18" fmla="*/ 486723 h 1070314"/>
                  <a:gd name="connsiteX19" fmla="*/ 34424 w 693032"/>
                  <a:gd name="connsiteY19" fmla="*/ 481260 h 1070314"/>
                  <a:gd name="connsiteX20" fmla="*/ 31535 w 693032"/>
                  <a:gd name="connsiteY20" fmla="*/ 467928 h 1070314"/>
                  <a:gd name="connsiteX21" fmla="*/ 34060 w 693032"/>
                  <a:gd name="connsiteY21" fmla="*/ 467788 h 1070314"/>
                  <a:gd name="connsiteX22" fmla="*/ 42799 w 693032"/>
                  <a:gd name="connsiteY22" fmla="*/ 461962 h 1070314"/>
                  <a:gd name="connsiteX23" fmla="*/ 44256 w 693032"/>
                  <a:gd name="connsiteY23" fmla="*/ 450309 h 1070314"/>
                  <a:gd name="connsiteX24" fmla="*/ 54451 w 693032"/>
                  <a:gd name="connsiteY24" fmla="*/ 447396 h 1070314"/>
                  <a:gd name="connsiteX25" fmla="*/ 57364 w 693032"/>
                  <a:gd name="connsiteY25" fmla="*/ 435744 h 1070314"/>
                  <a:gd name="connsiteX26" fmla="*/ 74843 w 693032"/>
                  <a:gd name="connsiteY26" fmla="*/ 419722 h 1070314"/>
                  <a:gd name="connsiteX27" fmla="*/ 66104 w 693032"/>
                  <a:gd name="connsiteY27" fmla="*/ 408070 h 1070314"/>
                  <a:gd name="connsiteX28" fmla="*/ 66104 w 693032"/>
                  <a:gd name="connsiteY28" fmla="*/ 399331 h 1070314"/>
                  <a:gd name="connsiteX29" fmla="*/ 77756 w 693032"/>
                  <a:gd name="connsiteY29" fmla="*/ 396418 h 1070314"/>
                  <a:gd name="connsiteX30" fmla="*/ 82126 w 693032"/>
                  <a:gd name="connsiteY30" fmla="*/ 384766 h 1070314"/>
                  <a:gd name="connsiteX31" fmla="*/ 98147 w 693032"/>
                  <a:gd name="connsiteY31" fmla="*/ 378940 h 1070314"/>
                  <a:gd name="connsiteX32" fmla="*/ 103974 w 693032"/>
                  <a:gd name="connsiteY32" fmla="*/ 361461 h 1070314"/>
                  <a:gd name="connsiteX33" fmla="*/ 87952 w 693032"/>
                  <a:gd name="connsiteY33" fmla="*/ 360005 h 1070314"/>
                  <a:gd name="connsiteX34" fmla="*/ 90865 w 693032"/>
                  <a:gd name="connsiteY34" fmla="*/ 343983 h 1070314"/>
                  <a:gd name="connsiteX35" fmla="*/ 112713 w 693032"/>
                  <a:gd name="connsiteY35" fmla="*/ 325048 h 1070314"/>
                  <a:gd name="connsiteX36" fmla="*/ 128734 w 693032"/>
                  <a:gd name="connsiteY36" fmla="*/ 325048 h 1070314"/>
                  <a:gd name="connsiteX37" fmla="*/ 124365 w 693032"/>
                  <a:gd name="connsiteY37" fmla="*/ 300287 h 1070314"/>
                  <a:gd name="connsiteX38" fmla="*/ 131647 w 693032"/>
                  <a:gd name="connsiteY38" fmla="*/ 288635 h 1070314"/>
                  <a:gd name="connsiteX39" fmla="*/ 136017 w 693032"/>
                  <a:gd name="connsiteY39" fmla="*/ 266787 h 1070314"/>
                  <a:gd name="connsiteX40" fmla="*/ 127278 w 693032"/>
                  <a:gd name="connsiteY40" fmla="*/ 242026 h 1070314"/>
                  <a:gd name="connsiteX41" fmla="*/ 133104 w 693032"/>
                  <a:gd name="connsiteY41" fmla="*/ 191048 h 1070314"/>
                  <a:gd name="connsiteX42" fmla="*/ 133216 w 693032"/>
                  <a:gd name="connsiteY42" fmla="*/ 190432 h 1070314"/>
                  <a:gd name="connsiteX43" fmla="*/ 136988 w 693032"/>
                  <a:gd name="connsiteY43" fmla="*/ 194204 h 1070314"/>
                  <a:gd name="connsiteX44" fmla="*/ 152767 w 693032"/>
                  <a:gd name="connsiteY44" fmla="*/ 185707 h 1070314"/>
                  <a:gd name="connsiteX45" fmla="*/ 155195 w 693032"/>
                  <a:gd name="connsiteY45" fmla="*/ 179638 h 1070314"/>
                  <a:gd name="connsiteX46" fmla="*/ 162477 w 693032"/>
                  <a:gd name="connsiteY46" fmla="*/ 172356 h 1070314"/>
                  <a:gd name="connsiteX47" fmla="*/ 189181 w 693032"/>
                  <a:gd name="connsiteY47" fmla="*/ 135943 h 1070314"/>
                  <a:gd name="connsiteX48" fmla="*/ 198891 w 693032"/>
                  <a:gd name="connsiteY48" fmla="*/ 123805 h 1070314"/>
                  <a:gd name="connsiteX49" fmla="*/ 198891 w 693032"/>
                  <a:gd name="connsiteY49" fmla="*/ 112881 h 1070314"/>
                  <a:gd name="connsiteX50" fmla="*/ 192822 w 693032"/>
                  <a:gd name="connsiteY50" fmla="*/ 104384 h 1070314"/>
                  <a:gd name="connsiteX51" fmla="*/ 196463 w 693032"/>
                  <a:gd name="connsiteY51" fmla="*/ 86178 h 1070314"/>
                  <a:gd name="connsiteX52" fmla="*/ 209815 w 693032"/>
                  <a:gd name="connsiteY52" fmla="*/ 89819 h 1070314"/>
                  <a:gd name="connsiteX53" fmla="*/ 221952 w 693032"/>
                  <a:gd name="connsiteY53" fmla="*/ 81323 h 1070314"/>
                  <a:gd name="connsiteX54" fmla="*/ 251083 w 693032"/>
                  <a:gd name="connsiteY54" fmla="*/ 93461 h 1070314"/>
                  <a:gd name="connsiteX55" fmla="*/ 259579 w 693032"/>
                  <a:gd name="connsiteY55" fmla="*/ 86178 h 1070314"/>
                  <a:gd name="connsiteX56" fmla="*/ 270503 w 693032"/>
                  <a:gd name="connsiteY56" fmla="*/ 87392 h 1070314"/>
                  <a:gd name="connsiteX57" fmla="*/ 271717 w 693032"/>
                  <a:gd name="connsiteY57" fmla="*/ 94674 h 1070314"/>
                  <a:gd name="connsiteX58" fmla="*/ 277786 w 693032"/>
                  <a:gd name="connsiteY58" fmla="*/ 94674 h 1070314"/>
                  <a:gd name="connsiteX59" fmla="*/ 282641 w 693032"/>
                  <a:gd name="connsiteY59" fmla="*/ 101957 h 1070314"/>
                  <a:gd name="connsiteX60" fmla="*/ 288709 w 693032"/>
                  <a:gd name="connsiteY60" fmla="*/ 101957 h 1070314"/>
                  <a:gd name="connsiteX61" fmla="*/ 289923 w 693032"/>
                  <a:gd name="connsiteY61" fmla="*/ 115308 h 1070314"/>
                  <a:gd name="connsiteX62" fmla="*/ 282641 w 693032"/>
                  <a:gd name="connsiteY62" fmla="*/ 128660 h 1070314"/>
                  <a:gd name="connsiteX63" fmla="*/ 283854 w 693032"/>
                  <a:gd name="connsiteY63" fmla="*/ 135943 h 1070314"/>
                  <a:gd name="connsiteX64" fmla="*/ 275358 w 693032"/>
                  <a:gd name="connsiteY64" fmla="*/ 149294 h 1070314"/>
                  <a:gd name="connsiteX65" fmla="*/ 310558 w 693032"/>
                  <a:gd name="connsiteY65" fmla="*/ 165073 h 1070314"/>
                  <a:gd name="connsiteX66" fmla="*/ 319054 w 693032"/>
                  <a:gd name="connsiteY66" fmla="*/ 162646 h 1070314"/>
                  <a:gd name="connsiteX67" fmla="*/ 319054 w 693032"/>
                  <a:gd name="connsiteY67" fmla="*/ 152935 h 1070314"/>
                  <a:gd name="connsiteX68" fmla="*/ 334834 w 693032"/>
                  <a:gd name="connsiteY68" fmla="*/ 133515 h 1070314"/>
                  <a:gd name="connsiteX69" fmla="*/ 346971 w 693032"/>
                  <a:gd name="connsiteY69" fmla="*/ 133515 h 1070314"/>
                  <a:gd name="connsiteX70" fmla="*/ 363964 w 693032"/>
                  <a:gd name="connsiteY70" fmla="*/ 135943 h 1070314"/>
                  <a:gd name="connsiteX71" fmla="*/ 384598 w 693032"/>
                  <a:gd name="connsiteY71" fmla="*/ 132301 h 1070314"/>
                  <a:gd name="connsiteX72" fmla="*/ 396736 w 693032"/>
                  <a:gd name="connsiteY72" fmla="*/ 121377 h 1070314"/>
                  <a:gd name="connsiteX73" fmla="*/ 413728 w 693032"/>
                  <a:gd name="connsiteY73" fmla="*/ 122591 h 1070314"/>
                  <a:gd name="connsiteX74" fmla="*/ 419797 w 693032"/>
                  <a:gd name="connsiteY74" fmla="*/ 117736 h 1070314"/>
                  <a:gd name="connsiteX75" fmla="*/ 433149 w 693032"/>
                  <a:gd name="connsiteY75" fmla="*/ 126232 h 1070314"/>
                  <a:gd name="connsiteX76" fmla="*/ 436790 w 693032"/>
                  <a:gd name="connsiteY76" fmla="*/ 139584 h 1070314"/>
                  <a:gd name="connsiteX77" fmla="*/ 448927 w 693032"/>
                  <a:gd name="connsiteY77" fmla="*/ 129874 h 1070314"/>
                  <a:gd name="connsiteX78" fmla="*/ 445287 w 693032"/>
                  <a:gd name="connsiteY78" fmla="*/ 118950 h 1070314"/>
                  <a:gd name="connsiteX79" fmla="*/ 448927 w 693032"/>
                  <a:gd name="connsiteY79" fmla="*/ 111667 h 1070314"/>
                  <a:gd name="connsiteX80" fmla="*/ 445287 w 693032"/>
                  <a:gd name="connsiteY80" fmla="*/ 93461 h 1070314"/>
                  <a:gd name="connsiteX81" fmla="*/ 458638 w 693032"/>
                  <a:gd name="connsiteY81" fmla="*/ 80109 h 1070314"/>
                  <a:gd name="connsiteX82" fmla="*/ 467134 w 693032"/>
                  <a:gd name="connsiteY82" fmla="*/ 76468 h 1070314"/>
                  <a:gd name="connsiteX83" fmla="*/ 490196 w 693032"/>
                  <a:gd name="connsiteY83" fmla="*/ 64330 h 1070314"/>
                  <a:gd name="connsiteX84" fmla="*/ 492623 w 693032"/>
                  <a:gd name="connsiteY84" fmla="*/ 42482 h 1070314"/>
                  <a:gd name="connsiteX85" fmla="*/ 501120 w 693032"/>
                  <a:gd name="connsiteY85" fmla="*/ 25489 h 1070314"/>
                  <a:gd name="connsiteX86" fmla="*/ 573947 w 693032"/>
                  <a:gd name="connsiteY86" fmla="*/ 0 h 1070314"/>
                  <a:gd name="connsiteX87" fmla="*/ 580015 w 693032"/>
                  <a:gd name="connsiteY87" fmla="*/ 4855 h 1070314"/>
                  <a:gd name="connsiteX88" fmla="*/ 607932 w 693032"/>
                  <a:gd name="connsiteY88" fmla="*/ 7283 h 1070314"/>
                  <a:gd name="connsiteX89" fmla="*/ 609146 w 693032"/>
                  <a:gd name="connsiteY89" fmla="*/ 21848 h 1070314"/>
                  <a:gd name="connsiteX90" fmla="*/ 614001 w 693032"/>
                  <a:gd name="connsiteY90" fmla="*/ 30344 h 1070314"/>
                  <a:gd name="connsiteX91" fmla="*/ 618856 w 693032"/>
                  <a:gd name="connsiteY91" fmla="*/ 75254 h 1070314"/>
                  <a:gd name="connsiteX92" fmla="*/ 620070 w 693032"/>
                  <a:gd name="connsiteY92" fmla="*/ 82537 h 1070314"/>
                  <a:gd name="connsiteX93" fmla="*/ 622497 w 693032"/>
                  <a:gd name="connsiteY93" fmla="*/ 89819 h 1070314"/>
                  <a:gd name="connsiteX94" fmla="*/ 634635 w 693032"/>
                  <a:gd name="connsiteY94" fmla="*/ 89819 h 1070314"/>
                  <a:gd name="connsiteX95" fmla="*/ 634635 w 693032"/>
                  <a:gd name="connsiteY95" fmla="*/ 104384 h 1070314"/>
                  <a:gd name="connsiteX96" fmla="*/ 658911 w 693032"/>
                  <a:gd name="connsiteY96" fmla="*/ 121377 h 1070314"/>
                  <a:gd name="connsiteX97" fmla="*/ 671048 w 693032"/>
                  <a:gd name="connsiteY97" fmla="*/ 118950 h 1070314"/>
                  <a:gd name="connsiteX98" fmla="*/ 678331 w 693032"/>
                  <a:gd name="connsiteY98" fmla="*/ 132301 h 1070314"/>
                  <a:gd name="connsiteX99" fmla="*/ 673476 w 693032"/>
                  <a:gd name="connsiteY99" fmla="*/ 150508 h 1070314"/>
                  <a:gd name="connsiteX100" fmla="*/ 678331 w 693032"/>
                  <a:gd name="connsiteY100" fmla="*/ 162646 h 1070314"/>
                  <a:gd name="connsiteX101" fmla="*/ 677117 w 693032"/>
                  <a:gd name="connsiteY101" fmla="*/ 174783 h 1070314"/>
                  <a:gd name="connsiteX102" fmla="*/ 664980 w 693032"/>
                  <a:gd name="connsiteY102" fmla="*/ 180852 h 1070314"/>
                  <a:gd name="connsiteX103" fmla="*/ 664980 w 693032"/>
                  <a:gd name="connsiteY103" fmla="*/ 188135 h 1070314"/>
                  <a:gd name="connsiteX104" fmla="*/ 674690 w 693032"/>
                  <a:gd name="connsiteY104" fmla="*/ 191776 h 1070314"/>
                  <a:gd name="connsiteX105" fmla="*/ 678262 w 693032"/>
                  <a:gd name="connsiteY105" fmla="*/ 213211 h 1070314"/>
                  <a:gd name="connsiteX106" fmla="*/ 631237 w 693032"/>
                  <a:gd name="connsiteY106" fmla="*/ 227461 h 1070314"/>
                  <a:gd name="connsiteX107" fmla="*/ 621041 w 693032"/>
                  <a:gd name="connsiteY107" fmla="*/ 242026 h 1070314"/>
                  <a:gd name="connsiteX108" fmla="*/ 603563 w 693032"/>
                  <a:gd name="connsiteY108" fmla="*/ 237657 h 1070314"/>
                  <a:gd name="connsiteX109" fmla="*/ 580258 w 693032"/>
                  <a:gd name="connsiteY109" fmla="*/ 246396 h 1070314"/>
                  <a:gd name="connsiteX110" fmla="*/ 580258 w 693032"/>
                  <a:gd name="connsiteY110" fmla="*/ 260961 h 1070314"/>
                  <a:gd name="connsiteX111" fmla="*/ 577345 w 693032"/>
                  <a:gd name="connsiteY111" fmla="*/ 281352 h 1070314"/>
                  <a:gd name="connsiteX112" fmla="*/ 548214 w 693032"/>
                  <a:gd name="connsiteY112" fmla="*/ 287178 h 1070314"/>
                  <a:gd name="connsiteX113" fmla="*/ 542388 w 693032"/>
                  <a:gd name="connsiteY113" fmla="*/ 298831 h 1070314"/>
                  <a:gd name="connsiteX114" fmla="*/ 524910 w 693032"/>
                  <a:gd name="connsiteY114" fmla="*/ 317766 h 1070314"/>
                  <a:gd name="connsiteX115" fmla="*/ 520541 w 693032"/>
                  <a:gd name="connsiteY115" fmla="*/ 329418 h 1070314"/>
                  <a:gd name="connsiteX116" fmla="*/ 524910 w 693032"/>
                  <a:gd name="connsiteY116" fmla="*/ 345440 h 1070314"/>
                  <a:gd name="connsiteX117" fmla="*/ 511801 w 693032"/>
                  <a:gd name="connsiteY117" fmla="*/ 365831 h 1070314"/>
                  <a:gd name="connsiteX118" fmla="*/ 508888 w 693032"/>
                  <a:gd name="connsiteY118" fmla="*/ 434288 h 1070314"/>
                  <a:gd name="connsiteX119" fmla="*/ 536562 w 693032"/>
                  <a:gd name="connsiteY119" fmla="*/ 444483 h 1070314"/>
                  <a:gd name="connsiteX120" fmla="*/ 546758 w 693032"/>
                  <a:gd name="connsiteY120" fmla="*/ 457592 h 1070314"/>
                  <a:gd name="connsiteX121" fmla="*/ 559867 w 693032"/>
                  <a:gd name="connsiteY121" fmla="*/ 459049 h 1070314"/>
                  <a:gd name="connsiteX122" fmla="*/ 562780 w 693032"/>
                  <a:gd name="connsiteY122" fmla="*/ 448853 h 1070314"/>
                  <a:gd name="connsiteX123" fmla="*/ 584628 w 693032"/>
                  <a:gd name="connsiteY123" fmla="*/ 460505 h 1070314"/>
                  <a:gd name="connsiteX124" fmla="*/ 607932 w 693032"/>
                  <a:gd name="connsiteY124" fmla="*/ 445940 h 1070314"/>
                  <a:gd name="connsiteX125" fmla="*/ 642889 w 693032"/>
                  <a:gd name="connsiteY125" fmla="*/ 447396 h 1070314"/>
                  <a:gd name="connsiteX126" fmla="*/ 653084 w 693032"/>
                  <a:gd name="connsiteY126" fmla="*/ 461962 h 1070314"/>
                  <a:gd name="connsiteX127" fmla="*/ 655998 w 693032"/>
                  <a:gd name="connsiteY127" fmla="*/ 502744 h 1070314"/>
                  <a:gd name="connsiteX128" fmla="*/ 655998 w 693032"/>
                  <a:gd name="connsiteY128" fmla="*/ 533331 h 1070314"/>
                  <a:gd name="connsiteX129" fmla="*/ 648715 w 693032"/>
                  <a:gd name="connsiteY129" fmla="*/ 542070 h 1070314"/>
                  <a:gd name="connsiteX130" fmla="*/ 625410 w 693032"/>
                  <a:gd name="connsiteY130" fmla="*/ 553723 h 1070314"/>
                  <a:gd name="connsiteX131" fmla="*/ 628324 w 693032"/>
                  <a:gd name="connsiteY131" fmla="*/ 574114 h 1070314"/>
                  <a:gd name="connsiteX132" fmla="*/ 642889 w 693032"/>
                  <a:gd name="connsiteY132" fmla="*/ 588679 h 1070314"/>
                  <a:gd name="connsiteX133" fmla="*/ 642889 w 693032"/>
                  <a:gd name="connsiteY133" fmla="*/ 594505 h 1070314"/>
                  <a:gd name="connsiteX134" fmla="*/ 641432 w 693032"/>
                  <a:gd name="connsiteY134" fmla="*/ 609071 h 1070314"/>
                  <a:gd name="connsiteX135" fmla="*/ 644345 w 693032"/>
                  <a:gd name="connsiteY135" fmla="*/ 625092 h 1070314"/>
                  <a:gd name="connsiteX136" fmla="*/ 618128 w 693032"/>
                  <a:gd name="connsiteY136" fmla="*/ 630919 h 1070314"/>
                  <a:gd name="connsiteX137" fmla="*/ 623954 w 693032"/>
                  <a:gd name="connsiteY137" fmla="*/ 652766 h 1070314"/>
                  <a:gd name="connsiteX138" fmla="*/ 647258 w 693032"/>
                  <a:gd name="connsiteY138" fmla="*/ 654223 h 1070314"/>
                  <a:gd name="connsiteX139" fmla="*/ 654541 w 693032"/>
                  <a:gd name="connsiteY139" fmla="*/ 673158 h 1070314"/>
                  <a:gd name="connsiteX140" fmla="*/ 644345 w 693032"/>
                  <a:gd name="connsiteY140" fmla="*/ 686267 h 1070314"/>
                  <a:gd name="connsiteX141" fmla="*/ 650172 w 693032"/>
                  <a:gd name="connsiteY141" fmla="*/ 706658 h 1070314"/>
                  <a:gd name="connsiteX142" fmla="*/ 647258 w 693032"/>
                  <a:gd name="connsiteY142" fmla="*/ 729962 h 1070314"/>
                  <a:gd name="connsiteX143" fmla="*/ 689862 w 693032"/>
                  <a:gd name="connsiteY143" fmla="*/ 761205 h 1070314"/>
                  <a:gd name="connsiteX144" fmla="*/ 689862 w 693032"/>
                  <a:gd name="connsiteY144" fmla="*/ 776207 h 1070314"/>
                  <a:gd name="connsiteX145" fmla="*/ 693032 w 693032"/>
                  <a:gd name="connsiteY145" fmla="*/ 778849 h 1070314"/>
                  <a:gd name="connsiteX146" fmla="*/ 509672 w 693032"/>
                  <a:gd name="connsiteY146" fmla="*/ 778849 h 1070314"/>
                  <a:gd name="connsiteX147" fmla="*/ 489589 w 693032"/>
                  <a:gd name="connsiteY147" fmla="*/ 774386 h 1070314"/>
                  <a:gd name="connsiteX148" fmla="*/ 476627 w 693032"/>
                  <a:gd name="connsiteY148" fmla="*/ 1070314 h 1070314"/>
                  <a:gd name="connsiteX0" fmla="*/ 0 w 693032"/>
                  <a:gd name="connsiteY0" fmla="*/ 778849 h 1070314"/>
                  <a:gd name="connsiteX1" fmla="*/ 8935 w 693032"/>
                  <a:gd name="connsiteY1" fmla="*/ 758000 h 1070314"/>
                  <a:gd name="connsiteX2" fmla="*/ 36245 w 693032"/>
                  <a:gd name="connsiteY2" fmla="*/ 743435 h 1070314"/>
                  <a:gd name="connsiteX3" fmla="*/ 36245 w 693032"/>
                  <a:gd name="connsiteY3" fmla="*/ 727049 h 1070314"/>
                  <a:gd name="connsiteX4" fmla="*/ 48989 w 693032"/>
                  <a:gd name="connsiteY4" fmla="*/ 699739 h 1070314"/>
                  <a:gd name="connsiteX5" fmla="*/ 30783 w 693032"/>
                  <a:gd name="connsiteY5" fmla="*/ 694277 h 1070314"/>
                  <a:gd name="connsiteX6" fmla="*/ 14397 w 693032"/>
                  <a:gd name="connsiteY6" fmla="*/ 672430 h 1070314"/>
                  <a:gd name="connsiteX7" fmla="*/ 16218 w 693032"/>
                  <a:gd name="connsiteY7" fmla="*/ 661506 h 1070314"/>
                  <a:gd name="connsiteX8" fmla="*/ 12576 w 693032"/>
                  <a:gd name="connsiteY8" fmla="*/ 648761 h 1070314"/>
                  <a:gd name="connsiteX9" fmla="*/ 21679 w 693032"/>
                  <a:gd name="connsiteY9" fmla="*/ 636016 h 1070314"/>
                  <a:gd name="connsiteX10" fmla="*/ 36245 w 693032"/>
                  <a:gd name="connsiteY10" fmla="*/ 637837 h 1070314"/>
                  <a:gd name="connsiteX11" fmla="*/ 36245 w 693032"/>
                  <a:gd name="connsiteY11" fmla="*/ 614169 h 1070314"/>
                  <a:gd name="connsiteX12" fmla="*/ 25321 w 693032"/>
                  <a:gd name="connsiteY12" fmla="*/ 610527 h 1070314"/>
                  <a:gd name="connsiteX13" fmla="*/ 27141 w 693032"/>
                  <a:gd name="connsiteY13" fmla="*/ 594141 h 1070314"/>
                  <a:gd name="connsiteX14" fmla="*/ 69017 w 693032"/>
                  <a:gd name="connsiteY14" fmla="*/ 537701 h 1070314"/>
                  <a:gd name="connsiteX15" fmla="*/ 70837 w 693032"/>
                  <a:gd name="connsiteY15" fmla="*/ 512212 h 1070314"/>
                  <a:gd name="connsiteX16" fmla="*/ 54451 w 693032"/>
                  <a:gd name="connsiteY16" fmla="*/ 497646 h 1070314"/>
                  <a:gd name="connsiteX17" fmla="*/ 52631 w 693032"/>
                  <a:gd name="connsiteY17" fmla="*/ 486723 h 1070314"/>
                  <a:gd name="connsiteX18" fmla="*/ 34424 w 693032"/>
                  <a:gd name="connsiteY18" fmla="*/ 481260 h 1070314"/>
                  <a:gd name="connsiteX19" fmla="*/ 31535 w 693032"/>
                  <a:gd name="connsiteY19" fmla="*/ 467928 h 1070314"/>
                  <a:gd name="connsiteX20" fmla="*/ 34060 w 693032"/>
                  <a:gd name="connsiteY20" fmla="*/ 467788 h 1070314"/>
                  <a:gd name="connsiteX21" fmla="*/ 42799 w 693032"/>
                  <a:gd name="connsiteY21" fmla="*/ 461962 h 1070314"/>
                  <a:gd name="connsiteX22" fmla="*/ 44256 w 693032"/>
                  <a:gd name="connsiteY22" fmla="*/ 450309 h 1070314"/>
                  <a:gd name="connsiteX23" fmla="*/ 54451 w 693032"/>
                  <a:gd name="connsiteY23" fmla="*/ 447396 h 1070314"/>
                  <a:gd name="connsiteX24" fmla="*/ 57364 w 693032"/>
                  <a:gd name="connsiteY24" fmla="*/ 435744 h 1070314"/>
                  <a:gd name="connsiteX25" fmla="*/ 74843 w 693032"/>
                  <a:gd name="connsiteY25" fmla="*/ 419722 h 1070314"/>
                  <a:gd name="connsiteX26" fmla="*/ 66104 w 693032"/>
                  <a:gd name="connsiteY26" fmla="*/ 408070 h 1070314"/>
                  <a:gd name="connsiteX27" fmla="*/ 66104 w 693032"/>
                  <a:gd name="connsiteY27" fmla="*/ 399331 h 1070314"/>
                  <a:gd name="connsiteX28" fmla="*/ 77756 w 693032"/>
                  <a:gd name="connsiteY28" fmla="*/ 396418 h 1070314"/>
                  <a:gd name="connsiteX29" fmla="*/ 82126 w 693032"/>
                  <a:gd name="connsiteY29" fmla="*/ 384766 h 1070314"/>
                  <a:gd name="connsiteX30" fmla="*/ 98147 w 693032"/>
                  <a:gd name="connsiteY30" fmla="*/ 378940 h 1070314"/>
                  <a:gd name="connsiteX31" fmla="*/ 103974 w 693032"/>
                  <a:gd name="connsiteY31" fmla="*/ 361461 h 1070314"/>
                  <a:gd name="connsiteX32" fmla="*/ 87952 w 693032"/>
                  <a:gd name="connsiteY32" fmla="*/ 360005 h 1070314"/>
                  <a:gd name="connsiteX33" fmla="*/ 90865 w 693032"/>
                  <a:gd name="connsiteY33" fmla="*/ 343983 h 1070314"/>
                  <a:gd name="connsiteX34" fmla="*/ 112713 w 693032"/>
                  <a:gd name="connsiteY34" fmla="*/ 325048 h 1070314"/>
                  <a:gd name="connsiteX35" fmla="*/ 128734 w 693032"/>
                  <a:gd name="connsiteY35" fmla="*/ 325048 h 1070314"/>
                  <a:gd name="connsiteX36" fmla="*/ 124365 w 693032"/>
                  <a:gd name="connsiteY36" fmla="*/ 300287 h 1070314"/>
                  <a:gd name="connsiteX37" fmla="*/ 131647 w 693032"/>
                  <a:gd name="connsiteY37" fmla="*/ 288635 h 1070314"/>
                  <a:gd name="connsiteX38" fmla="*/ 136017 w 693032"/>
                  <a:gd name="connsiteY38" fmla="*/ 266787 h 1070314"/>
                  <a:gd name="connsiteX39" fmla="*/ 127278 w 693032"/>
                  <a:gd name="connsiteY39" fmla="*/ 242026 h 1070314"/>
                  <a:gd name="connsiteX40" fmla="*/ 133104 w 693032"/>
                  <a:gd name="connsiteY40" fmla="*/ 191048 h 1070314"/>
                  <a:gd name="connsiteX41" fmla="*/ 133216 w 693032"/>
                  <a:gd name="connsiteY41" fmla="*/ 190432 h 1070314"/>
                  <a:gd name="connsiteX42" fmla="*/ 136988 w 693032"/>
                  <a:gd name="connsiteY42" fmla="*/ 194204 h 1070314"/>
                  <a:gd name="connsiteX43" fmla="*/ 152767 w 693032"/>
                  <a:gd name="connsiteY43" fmla="*/ 185707 h 1070314"/>
                  <a:gd name="connsiteX44" fmla="*/ 155195 w 693032"/>
                  <a:gd name="connsiteY44" fmla="*/ 179638 h 1070314"/>
                  <a:gd name="connsiteX45" fmla="*/ 162477 w 693032"/>
                  <a:gd name="connsiteY45" fmla="*/ 172356 h 1070314"/>
                  <a:gd name="connsiteX46" fmla="*/ 189181 w 693032"/>
                  <a:gd name="connsiteY46" fmla="*/ 135943 h 1070314"/>
                  <a:gd name="connsiteX47" fmla="*/ 198891 w 693032"/>
                  <a:gd name="connsiteY47" fmla="*/ 123805 h 1070314"/>
                  <a:gd name="connsiteX48" fmla="*/ 198891 w 693032"/>
                  <a:gd name="connsiteY48" fmla="*/ 112881 h 1070314"/>
                  <a:gd name="connsiteX49" fmla="*/ 192822 w 693032"/>
                  <a:gd name="connsiteY49" fmla="*/ 104384 h 1070314"/>
                  <a:gd name="connsiteX50" fmla="*/ 196463 w 693032"/>
                  <a:gd name="connsiteY50" fmla="*/ 86178 h 1070314"/>
                  <a:gd name="connsiteX51" fmla="*/ 209815 w 693032"/>
                  <a:gd name="connsiteY51" fmla="*/ 89819 h 1070314"/>
                  <a:gd name="connsiteX52" fmla="*/ 221952 w 693032"/>
                  <a:gd name="connsiteY52" fmla="*/ 81323 h 1070314"/>
                  <a:gd name="connsiteX53" fmla="*/ 251083 w 693032"/>
                  <a:gd name="connsiteY53" fmla="*/ 93461 h 1070314"/>
                  <a:gd name="connsiteX54" fmla="*/ 259579 w 693032"/>
                  <a:gd name="connsiteY54" fmla="*/ 86178 h 1070314"/>
                  <a:gd name="connsiteX55" fmla="*/ 270503 w 693032"/>
                  <a:gd name="connsiteY55" fmla="*/ 87392 h 1070314"/>
                  <a:gd name="connsiteX56" fmla="*/ 271717 w 693032"/>
                  <a:gd name="connsiteY56" fmla="*/ 94674 h 1070314"/>
                  <a:gd name="connsiteX57" fmla="*/ 277786 w 693032"/>
                  <a:gd name="connsiteY57" fmla="*/ 94674 h 1070314"/>
                  <a:gd name="connsiteX58" fmla="*/ 282641 w 693032"/>
                  <a:gd name="connsiteY58" fmla="*/ 101957 h 1070314"/>
                  <a:gd name="connsiteX59" fmla="*/ 288709 w 693032"/>
                  <a:gd name="connsiteY59" fmla="*/ 101957 h 1070314"/>
                  <a:gd name="connsiteX60" fmla="*/ 289923 w 693032"/>
                  <a:gd name="connsiteY60" fmla="*/ 115308 h 1070314"/>
                  <a:gd name="connsiteX61" fmla="*/ 282641 w 693032"/>
                  <a:gd name="connsiteY61" fmla="*/ 128660 h 1070314"/>
                  <a:gd name="connsiteX62" fmla="*/ 283854 w 693032"/>
                  <a:gd name="connsiteY62" fmla="*/ 135943 h 1070314"/>
                  <a:gd name="connsiteX63" fmla="*/ 275358 w 693032"/>
                  <a:gd name="connsiteY63" fmla="*/ 149294 h 1070314"/>
                  <a:gd name="connsiteX64" fmla="*/ 310558 w 693032"/>
                  <a:gd name="connsiteY64" fmla="*/ 165073 h 1070314"/>
                  <a:gd name="connsiteX65" fmla="*/ 319054 w 693032"/>
                  <a:gd name="connsiteY65" fmla="*/ 162646 h 1070314"/>
                  <a:gd name="connsiteX66" fmla="*/ 319054 w 693032"/>
                  <a:gd name="connsiteY66" fmla="*/ 152935 h 1070314"/>
                  <a:gd name="connsiteX67" fmla="*/ 334834 w 693032"/>
                  <a:gd name="connsiteY67" fmla="*/ 133515 h 1070314"/>
                  <a:gd name="connsiteX68" fmla="*/ 346971 w 693032"/>
                  <a:gd name="connsiteY68" fmla="*/ 133515 h 1070314"/>
                  <a:gd name="connsiteX69" fmla="*/ 363964 w 693032"/>
                  <a:gd name="connsiteY69" fmla="*/ 135943 h 1070314"/>
                  <a:gd name="connsiteX70" fmla="*/ 384598 w 693032"/>
                  <a:gd name="connsiteY70" fmla="*/ 132301 h 1070314"/>
                  <a:gd name="connsiteX71" fmla="*/ 396736 w 693032"/>
                  <a:gd name="connsiteY71" fmla="*/ 121377 h 1070314"/>
                  <a:gd name="connsiteX72" fmla="*/ 413728 w 693032"/>
                  <a:gd name="connsiteY72" fmla="*/ 122591 h 1070314"/>
                  <a:gd name="connsiteX73" fmla="*/ 419797 w 693032"/>
                  <a:gd name="connsiteY73" fmla="*/ 117736 h 1070314"/>
                  <a:gd name="connsiteX74" fmla="*/ 433149 w 693032"/>
                  <a:gd name="connsiteY74" fmla="*/ 126232 h 1070314"/>
                  <a:gd name="connsiteX75" fmla="*/ 436790 w 693032"/>
                  <a:gd name="connsiteY75" fmla="*/ 139584 h 1070314"/>
                  <a:gd name="connsiteX76" fmla="*/ 448927 w 693032"/>
                  <a:gd name="connsiteY76" fmla="*/ 129874 h 1070314"/>
                  <a:gd name="connsiteX77" fmla="*/ 445287 w 693032"/>
                  <a:gd name="connsiteY77" fmla="*/ 118950 h 1070314"/>
                  <a:gd name="connsiteX78" fmla="*/ 448927 w 693032"/>
                  <a:gd name="connsiteY78" fmla="*/ 111667 h 1070314"/>
                  <a:gd name="connsiteX79" fmla="*/ 445287 w 693032"/>
                  <a:gd name="connsiteY79" fmla="*/ 93461 h 1070314"/>
                  <a:gd name="connsiteX80" fmla="*/ 458638 w 693032"/>
                  <a:gd name="connsiteY80" fmla="*/ 80109 h 1070314"/>
                  <a:gd name="connsiteX81" fmla="*/ 467134 w 693032"/>
                  <a:gd name="connsiteY81" fmla="*/ 76468 h 1070314"/>
                  <a:gd name="connsiteX82" fmla="*/ 490196 w 693032"/>
                  <a:gd name="connsiteY82" fmla="*/ 64330 h 1070314"/>
                  <a:gd name="connsiteX83" fmla="*/ 492623 w 693032"/>
                  <a:gd name="connsiteY83" fmla="*/ 42482 h 1070314"/>
                  <a:gd name="connsiteX84" fmla="*/ 501120 w 693032"/>
                  <a:gd name="connsiteY84" fmla="*/ 25489 h 1070314"/>
                  <a:gd name="connsiteX85" fmla="*/ 573947 w 693032"/>
                  <a:gd name="connsiteY85" fmla="*/ 0 h 1070314"/>
                  <a:gd name="connsiteX86" fmla="*/ 580015 w 693032"/>
                  <a:gd name="connsiteY86" fmla="*/ 4855 h 1070314"/>
                  <a:gd name="connsiteX87" fmla="*/ 607932 w 693032"/>
                  <a:gd name="connsiteY87" fmla="*/ 7283 h 1070314"/>
                  <a:gd name="connsiteX88" fmla="*/ 609146 w 693032"/>
                  <a:gd name="connsiteY88" fmla="*/ 21848 h 1070314"/>
                  <a:gd name="connsiteX89" fmla="*/ 614001 w 693032"/>
                  <a:gd name="connsiteY89" fmla="*/ 30344 h 1070314"/>
                  <a:gd name="connsiteX90" fmla="*/ 618856 w 693032"/>
                  <a:gd name="connsiteY90" fmla="*/ 75254 h 1070314"/>
                  <a:gd name="connsiteX91" fmla="*/ 620070 w 693032"/>
                  <a:gd name="connsiteY91" fmla="*/ 82537 h 1070314"/>
                  <a:gd name="connsiteX92" fmla="*/ 622497 w 693032"/>
                  <a:gd name="connsiteY92" fmla="*/ 89819 h 1070314"/>
                  <a:gd name="connsiteX93" fmla="*/ 634635 w 693032"/>
                  <a:gd name="connsiteY93" fmla="*/ 89819 h 1070314"/>
                  <a:gd name="connsiteX94" fmla="*/ 634635 w 693032"/>
                  <a:gd name="connsiteY94" fmla="*/ 104384 h 1070314"/>
                  <a:gd name="connsiteX95" fmla="*/ 658911 w 693032"/>
                  <a:gd name="connsiteY95" fmla="*/ 121377 h 1070314"/>
                  <a:gd name="connsiteX96" fmla="*/ 671048 w 693032"/>
                  <a:gd name="connsiteY96" fmla="*/ 118950 h 1070314"/>
                  <a:gd name="connsiteX97" fmla="*/ 678331 w 693032"/>
                  <a:gd name="connsiteY97" fmla="*/ 132301 h 1070314"/>
                  <a:gd name="connsiteX98" fmla="*/ 673476 w 693032"/>
                  <a:gd name="connsiteY98" fmla="*/ 150508 h 1070314"/>
                  <a:gd name="connsiteX99" fmla="*/ 678331 w 693032"/>
                  <a:gd name="connsiteY99" fmla="*/ 162646 h 1070314"/>
                  <a:gd name="connsiteX100" fmla="*/ 677117 w 693032"/>
                  <a:gd name="connsiteY100" fmla="*/ 174783 h 1070314"/>
                  <a:gd name="connsiteX101" fmla="*/ 664980 w 693032"/>
                  <a:gd name="connsiteY101" fmla="*/ 180852 h 1070314"/>
                  <a:gd name="connsiteX102" fmla="*/ 664980 w 693032"/>
                  <a:gd name="connsiteY102" fmla="*/ 188135 h 1070314"/>
                  <a:gd name="connsiteX103" fmla="*/ 674690 w 693032"/>
                  <a:gd name="connsiteY103" fmla="*/ 191776 h 1070314"/>
                  <a:gd name="connsiteX104" fmla="*/ 678262 w 693032"/>
                  <a:gd name="connsiteY104" fmla="*/ 213211 h 1070314"/>
                  <a:gd name="connsiteX105" fmla="*/ 631237 w 693032"/>
                  <a:gd name="connsiteY105" fmla="*/ 227461 h 1070314"/>
                  <a:gd name="connsiteX106" fmla="*/ 621041 w 693032"/>
                  <a:gd name="connsiteY106" fmla="*/ 242026 h 1070314"/>
                  <a:gd name="connsiteX107" fmla="*/ 603563 w 693032"/>
                  <a:gd name="connsiteY107" fmla="*/ 237657 h 1070314"/>
                  <a:gd name="connsiteX108" fmla="*/ 580258 w 693032"/>
                  <a:gd name="connsiteY108" fmla="*/ 246396 h 1070314"/>
                  <a:gd name="connsiteX109" fmla="*/ 580258 w 693032"/>
                  <a:gd name="connsiteY109" fmla="*/ 260961 h 1070314"/>
                  <a:gd name="connsiteX110" fmla="*/ 577345 w 693032"/>
                  <a:gd name="connsiteY110" fmla="*/ 281352 h 1070314"/>
                  <a:gd name="connsiteX111" fmla="*/ 548214 w 693032"/>
                  <a:gd name="connsiteY111" fmla="*/ 287178 h 1070314"/>
                  <a:gd name="connsiteX112" fmla="*/ 542388 w 693032"/>
                  <a:gd name="connsiteY112" fmla="*/ 298831 h 1070314"/>
                  <a:gd name="connsiteX113" fmla="*/ 524910 w 693032"/>
                  <a:gd name="connsiteY113" fmla="*/ 317766 h 1070314"/>
                  <a:gd name="connsiteX114" fmla="*/ 520541 w 693032"/>
                  <a:gd name="connsiteY114" fmla="*/ 329418 h 1070314"/>
                  <a:gd name="connsiteX115" fmla="*/ 524910 w 693032"/>
                  <a:gd name="connsiteY115" fmla="*/ 345440 h 1070314"/>
                  <a:gd name="connsiteX116" fmla="*/ 511801 w 693032"/>
                  <a:gd name="connsiteY116" fmla="*/ 365831 h 1070314"/>
                  <a:gd name="connsiteX117" fmla="*/ 508888 w 693032"/>
                  <a:gd name="connsiteY117" fmla="*/ 434288 h 1070314"/>
                  <a:gd name="connsiteX118" fmla="*/ 536562 w 693032"/>
                  <a:gd name="connsiteY118" fmla="*/ 444483 h 1070314"/>
                  <a:gd name="connsiteX119" fmla="*/ 546758 w 693032"/>
                  <a:gd name="connsiteY119" fmla="*/ 457592 h 1070314"/>
                  <a:gd name="connsiteX120" fmla="*/ 559867 w 693032"/>
                  <a:gd name="connsiteY120" fmla="*/ 459049 h 1070314"/>
                  <a:gd name="connsiteX121" fmla="*/ 562780 w 693032"/>
                  <a:gd name="connsiteY121" fmla="*/ 448853 h 1070314"/>
                  <a:gd name="connsiteX122" fmla="*/ 584628 w 693032"/>
                  <a:gd name="connsiteY122" fmla="*/ 460505 h 1070314"/>
                  <a:gd name="connsiteX123" fmla="*/ 607932 w 693032"/>
                  <a:gd name="connsiteY123" fmla="*/ 445940 h 1070314"/>
                  <a:gd name="connsiteX124" fmla="*/ 642889 w 693032"/>
                  <a:gd name="connsiteY124" fmla="*/ 447396 h 1070314"/>
                  <a:gd name="connsiteX125" fmla="*/ 653084 w 693032"/>
                  <a:gd name="connsiteY125" fmla="*/ 461962 h 1070314"/>
                  <a:gd name="connsiteX126" fmla="*/ 655998 w 693032"/>
                  <a:gd name="connsiteY126" fmla="*/ 502744 h 1070314"/>
                  <a:gd name="connsiteX127" fmla="*/ 655998 w 693032"/>
                  <a:gd name="connsiteY127" fmla="*/ 533331 h 1070314"/>
                  <a:gd name="connsiteX128" fmla="*/ 648715 w 693032"/>
                  <a:gd name="connsiteY128" fmla="*/ 542070 h 1070314"/>
                  <a:gd name="connsiteX129" fmla="*/ 625410 w 693032"/>
                  <a:gd name="connsiteY129" fmla="*/ 553723 h 1070314"/>
                  <a:gd name="connsiteX130" fmla="*/ 628324 w 693032"/>
                  <a:gd name="connsiteY130" fmla="*/ 574114 h 1070314"/>
                  <a:gd name="connsiteX131" fmla="*/ 642889 w 693032"/>
                  <a:gd name="connsiteY131" fmla="*/ 588679 h 1070314"/>
                  <a:gd name="connsiteX132" fmla="*/ 642889 w 693032"/>
                  <a:gd name="connsiteY132" fmla="*/ 594505 h 1070314"/>
                  <a:gd name="connsiteX133" fmla="*/ 641432 w 693032"/>
                  <a:gd name="connsiteY133" fmla="*/ 609071 h 1070314"/>
                  <a:gd name="connsiteX134" fmla="*/ 644345 w 693032"/>
                  <a:gd name="connsiteY134" fmla="*/ 625092 h 1070314"/>
                  <a:gd name="connsiteX135" fmla="*/ 618128 w 693032"/>
                  <a:gd name="connsiteY135" fmla="*/ 630919 h 1070314"/>
                  <a:gd name="connsiteX136" fmla="*/ 623954 w 693032"/>
                  <a:gd name="connsiteY136" fmla="*/ 652766 h 1070314"/>
                  <a:gd name="connsiteX137" fmla="*/ 647258 w 693032"/>
                  <a:gd name="connsiteY137" fmla="*/ 654223 h 1070314"/>
                  <a:gd name="connsiteX138" fmla="*/ 654541 w 693032"/>
                  <a:gd name="connsiteY138" fmla="*/ 673158 h 1070314"/>
                  <a:gd name="connsiteX139" fmla="*/ 644345 w 693032"/>
                  <a:gd name="connsiteY139" fmla="*/ 686267 h 1070314"/>
                  <a:gd name="connsiteX140" fmla="*/ 650172 w 693032"/>
                  <a:gd name="connsiteY140" fmla="*/ 706658 h 1070314"/>
                  <a:gd name="connsiteX141" fmla="*/ 647258 w 693032"/>
                  <a:gd name="connsiteY141" fmla="*/ 729962 h 1070314"/>
                  <a:gd name="connsiteX142" fmla="*/ 689862 w 693032"/>
                  <a:gd name="connsiteY142" fmla="*/ 761205 h 1070314"/>
                  <a:gd name="connsiteX143" fmla="*/ 689862 w 693032"/>
                  <a:gd name="connsiteY143" fmla="*/ 776207 h 1070314"/>
                  <a:gd name="connsiteX144" fmla="*/ 693032 w 693032"/>
                  <a:gd name="connsiteY144" fmla="*/ 778849 h 1070314"/>
                  <a:gd name="connsiteX145" fmla="*/ 509672 w 693032"/>
                  <a:gd name="connsiteY145" fmla="*/ 778849 h 1070314"/>
                  <a:gd name="connsiteX146" fmla="*/ 489589 w 693032"/>
                  <a:gd name="connsiteY146" fmla="*/ 774386 h 1070314"/>
                  <a:gd name="connsiteX147" fmla="*/ 476627 w 693032"/>
                  <a:gd name="connsiteY147" fmla="*/ 1070314 h 1070314"/>
                  <a:gd name="connsiteX0" fmla="*/ 0 w 693032"/>
                  <a:gd name="connsiteY0" fmla="*/ 778849 h 1070314"/>
                  <a:gd name="connsiteX1" fmla="*/ 8935 w 693032"/>
                  <a:gd name="connsiteY1" fmla="*/ 758000 h 1070314"/>
                  <a:gd name="connsiteX2" fmla="*/ 36245 w 693032"/>
                  <a:gd name="connsiteY2" fmla="*/ 743435 h 1070314"/>
                  <a:gd name="connsiteX3" fmla="*/ 36245 w 693032"/>
                  <a:gd name="connsiteY3" fmla="*/ 727049 h 1070314"/>
                  <a:gd name="connsiteX4" fmla="*/ 48989 w 693032"/>
                  <a:gd name="connsiteY4" fmla="*/ 699739 h 1070314"/>
                  <a:gd name="connsiteX5" fmla="*/ 30783 w 693032"/>
                  <a:gd name="connsiteY5" fmla="*/ 694277 h 1070314"/>
                  <a:gd name="connsiteX6" fmla="*/ 14397 w 693032"/>
                  <a:gd name="connsiteY6" fmla="*/ 672430 h 1070314"/>
                  <a:gd name="connsiteX7" fmla="*/ 16218 w 693032"/>
                  <a:gd name="connsiteY7" fmla="*/ 661506 h 1070314"/>
                  <a:gd name="connsiteX8" fmla="*/ 12576 w 693032"/>
                  <a:gd name="connsiteY8" fmla="*/ 648761 h 1070314"/>
                  <a:gd name="connsiteX9" fmla="*/ 21679 w 693032"/>
                  <a:gd name="connsiteY9" fmla="*/ 636016 h 1070314"/>
                  <a:gd name="connsiteX10" fmla="*/ 36245 w 693032"/>
                  <a:gd name="connsiteY10" fmla="*/ 637837 h 1070314"/>
                  <a:gd name="connsiteX11" fmla="*/ 36245 w 693032"/>
                  <a:gd name="connsiteY11" fmla="*/ 614169 h 1070314"/>
                  <a:gd name="connsiteX12" fmla="*/ 25321 w 693032"/>
                  <a:gd name="connsiteY12" fmla="*/ 610527 h 1070314"/>
                  <a:gd name="connsiteX13" fmla="*/ 27141 w 693032"/>
                  <a:gd name="connsiteY13" fmla="*/ 594141 h 1070314"/>
                  <a:gd name="connsiteX14" fmla="*/ 69017 w 693032"/>
                  <a:gd name="connsiteY14" fmla="*/ 537701 h 1070314"/>
                  <a:gd name="connsiteX15" fmla="*/ 70837 w 693032"/>
                  <a:gd name="connsiteY15" fmla="*/ 512212 h 1070314"/>
                  <a:gd name="connsiteX16" fmla="*/ 54451 w 693032"/>
                  <a:gd name="connsiteY16" fmla="*/ 497646 h 1070314"/>
                  <a:gd name="connsiteX17" fmla="*/ 52631 w 693032"/>
                  <a:gd name="connsiteY17" fmla="*/ 486723 h 1070314"/>
                  <a:gd name="connsiteX18" fmla="*/ 34424 w 693032"/>
                  <a:gd name="connsiteY18" fmla="*/ 481260 h 1070314"/>
                  <a:gd name="connsiteX19" fmla="*/ 31535 w 693032"/>
                  <a:gd name="connsiteY19" fmla="*/ 467928 h 1070314"/>
                  <a:gd name="connsiteX20" fmla="*/ 34060 w 693032"/>
                  <a:gd name="connsiteY20" fmla="*/ 467788 h 1070314"/>
                  <a:gd name="connsiteX21" fmla="*/ 42799 w 693032"/>
                  <a:gd name="connsiteY21" fmla="*/ 461962 h 1070314"/>
                  <a:gd name="connsiteX22" fmla="*/ 44256 w 693032"/>
                  <a:gd name="connsiteY22" fmla="*/ 450309 h 1070314"/>
                  <a:gd name="connsiteX23" fmla="*/ 54451 w 693032"/>
                  <a:gd name="connsiteY23" fmla="*/ 447396 h 1070314"/>
                  <a:gd name="connsiteX24" fmla="*/ 57364 w 693032"/>
                  <a:gd name="connsiteY24" fmla="*/ 435744 h 1070314"/>
                  <a:gd name="connsiteX25" fmla="*/ 74843 w 693032"/>
                  <a:gd name="connsiteY25" fmla="*/ 419722 h 1070314"/>
                  <a:gd name="connsiteX26" fmla="*/ 66104 w 693032"/>
                  <a:gd name="connsiteY26" fmla="*/ 408070 h 1070314"/>
                  <a:gd name="connsiteX27" fmla="*/ 66104 w 693032"/>
                  <a:gd name="connsiteY27" fmla="*/ 399331 h 1070314"/>
                  <a:gd name="connsiteX28" fmla="*/ 77756 w 693032"/>
                  <a:gd name="connsiteY28" fmla="*/ 396418 h 1070314"/>
                  <a:gd name="connsiteX29" fmla="*/ 82126 w 693032"/>
                  <a:gd name="connsiteY29" fmla="*/ 384766 h 1070314"/>
                  <a:gd name="connsiteX30" fmla="*/ 98147 w 693032"/>
                  <a:gd name="connsiteY30" fmla="*/ 378940 h 1070314"/>
                  <a:gd name="connsiteX31" fmla="*/ 103974 w 693032"/>
                  <a:gd name="connsiteY31" fmla="*/ 361461 h 1070314"/>
                  <a:gd name="connsiteX32" fmla="*/ 87952 w 693032"/>
                  <a:gd name="connsiteY32" fmla="*/ 360005 h 1070314"/>
                  <a:gd name="connsiteX33" fmla="*/ 90865 w 693032"/>
                  <a:gd name="connsiteY33" fmla="*/ 343983 h 1070314"/>
                  <a:gd name="connsiteX34" fmla="*/ 112713 w 693032"/>
                  <a:gd name="connsiteY34" fmla="*/ 325048 h 1070314"/>
                  <a:gd name="connsiteX35" fmla="*/ 128734 w 693032"/>
                  <a:gd name="connsiteY35" fmla="*/ 325048 h 1070314"/>
                  <a:gd name="connsiteX36" fmla="*/ 124365 w 693032"/>
                  <a:gd name="connsiteY36" fmla="*/ 300287 h 1070314"/>
                  <a:gd name="connsiteX37" fmla="*/ 131647 w 693032"/>
                  <a:gd name="connsiteY37" fmla="*/ 288635 h 1070314"/>
                  <a:gd name="connsiteX38" fmla="*/ 136017 w 693032"/>
                  <a:gd name="connsiteY38" fmla="*/ 266787 h 1070314"/>
                  <a:gd name="connsiteX39" fmla="*/ 127278 w 693032"/>
                  <a:gd name="connsiteY39" fmla="*/ 242026 h 1070314"/>
                  <a:gd name="connsiteX40" fmla="*/ 133104 w 693032"/>
                  <a:gd name="connsiteY40" fmla="*/ 191048 h 1070314"/>
                  <a:gd name="connsiteX41" fmla="*/ 133216 w 693032"/>
                  <a:gd name="connsiteY41" fmla="*/ 190432 h 1070314"/>
                  <a:gd name="connsiteX42" fmla="*/ 136988 w 693032"/>
                  <a:gd name="connsiteY42" fmla="*/ 194204 h 1070314"/>
                  <a:gd name="connsiteX43" fmla="*/ 152767 w 693032"/>
                  <a:gd name="connsiteY43" fmla="*/ 185707 h 1070314"/>
                  <a:gd name="connsiteX44" fmla="*/ 155195 w 693032"/>
                  <a:gd name="connsiteY44" fmla="*/ 179638 h 1070314"/>
                  <a:gd name="connsiteX45" fmla="*/ 162477 w 693032"/>
                  <a:gd name="connsiteY45" fmla="*/ 172356 h 1070314"/>
                  <a:gd name="connsiteX46" fmla="*/ 189181 w 693032"/>
                  <a:gd name="connsiteY46" fmla="*/ 135943 h 1070314"/>
                  <a:gd name="connsiteX47" fmla="*/ 198891 w 693032"/>
                  <a:gd name="connsiteY47" fmla="*/ 123805 h 1070314"/>
                  <a:gd name="connsiteX48" fmla="*/ 198891 w 693032"/>
                  <a:gd name="connsiteY48" fmla="*/ 112881 h 1070314"/>
                  <a:gd name="connsiteX49" fmla="*/ 192822 w 693032"/>
                  <a:gd name="connsiteY49" fmla="*/ 104384 h 1070314"/>
                  <a:gd name="connsiteX50" fmla="*/ 196463 w 693032"/>
                  <a:gd name="connsiteY50" fmla="*/ 86178 h 1070314"/>
                  <a:gd name="connsiteX51" fmla="*/ 209815 w 693032"/>
                  <a:gd name="connsiteY51" fmla="*/ 89819 h 1070314"/>
                  <a:gd name="connsiteX52" fmla="*/ 221952 w 693032"/>
                  <a:gd name="connsiteY52" fmla="*/ 81323 h 1070314"/>
                  <a:gd name="connsiteX53" fmla="*/ 251083 w 693032"/>
                  <a:gd name="connsiteY53" fmla="*/ 93461 h 1070314"/>
                  <a:gd name="connsiteX54" fmla="*/ 259579 w 693032"/>
                  <a:gd name="connsiteY54" fmla="*/ 86178 h 1070314"/>
                  <a:gd name="connsiteX55" fmla="*/ 270503 w 693032"/>
                  <a:gd name="connsiteY55" fmla="*/ 87392 h 1070314"/>
                  <a:gd name="connsiteX56" fmla="*/ 271717 w 693032"/>
                  <a:gd name="connsiteY56" fmla="*/ 94674 h 1070314"/>
                  <a:gd name="connsiteX57" fmla="*/ 277786 w 693032"/>
                  <a:gd name="connsiteY57" fmla="*/ 94674 h 1070314"/>
                  <a:gd name="connsiteX58" fmla="*/ 282641 w 693032"/>
                  <a:gd name="connsiteY58" fmla="*/ 101957 h 1070314"/>
                  <a:gd name="connsiteX59" fmla="*/ 288709 w 693032"/>
                  <a:gd name="connsiteY59" fmla="*/ 101957 h 1070314"/>
                  <a:gd name="connsiteX60" fmla="*/ 289923 w 693032"/>
                  <a:gd name="connsiteY60" fmla="*/ 115308 h 1070314"/>
                  <a:gd name="connsiteX61" fmla="*/ 282641 w 693032"/>
                  <a:gd name="connsiteY61" fmla="*/ 128660 h 1070314"/>
                  <a:gd name="connsiteX62" fmla="*/ 283854 w 693032"/>
                  <a:gd name="connsiteY62" fmla="*/ 135943 h 1070314"/>
                  <a:gd name="connsiteX63" fmla="*/ 275358 w 693032"/>
                  <a:gd name="connsiteY63" fmla="*/ 149294 h 1070314"/>
                  <a:gd name="connsiteX64" fmla="*/ 310558 w 693032"/>
                  <a:gd name="connsiteY64" fmla="*/ 165073 h 1070314"/>
                  <a:gd name="connsiteX65" fmla="*/ 319054 w 693032"/>
                  <a:gd name="connsiteY65" fmla="*/ 162646 h 1070314"/>
                  <a:gd name="connsiteX66" fmla="*/ 319054 w 693032"/>
                  <a:gd name="connsiteY66" fmla="*/ 152935 h 1070314"/>
                  <a:gd name="connsiteX67" fmla="*/ 334834 w 693032"/>
                  <a:gd name="connsiteY67" fmla="*/ 133515 h 1070314"/>
                  <a:gd name="connsiteX68" fmla="*/ 346971 w 693032"/>
                  <a:gd name="connsiteY68" fmla="*/ 133515 h 1070314"/>
                  <a:gd name="connsiteX69" fmla="*/ 363964 w 693032"/>
                  <a:gd name="connsiteY69" fmla="*/ 135943 h 1070314"/>
                  <a:gd name="connsiteX70" fmla="*/ 384598 w 693032"/>
                  <a:gd name="connsiteY70" fmla="*/ 132301 h 1070314"/>
                  <a:gd name="connsiteX71" fmla="*/ 396736 w 693032"/>
                  <a:gd name="connsiteY71" fmla="*/ 121377 h 1070314"/>
                  <a:gd name="connsiteX72" fmla="*/ 413728 w 693032"/>
                  <a:gd name="connsiteY72" fmla="*/ 122591 h 1070314"/>
                  <a:gd name="connsiteX73" fmla="*/ 419797 w 693032"/>
                  <a:gd name="connsiteY73" fmla="*/ 117736 h 1070314"/>
                  <a:gd name="connsiteX74" fmla="*/ 433149 w 693032"/>
                  <a:gd name="connsiteY74" fmla="*/ 126232 h 1070314"/>
                  <a:gd name="connsiteX75" fmla="*/ 436790 w 693032"/>
                  <a:gd name="connsiteY75" fmla="*/ 139584 h 1070314"/>
                  <a:gd name="connsiteX76" fmla="*/ 448927 w 693032"/>
                  <a:gd name="connsiteY76" fmla="*/ 129874 h 1070314"/>
                  <a:gd name="connsiteX77" fmla="*/ 445287 w 693032"/>
                  <a:gd name="connsiteY77" fmla="*/ 118950 h 1070314"/>
                  <a:gd name="connsiteX78" fmla="*/ 448927 w 693032"/>
                  <a:gd name="connsiteY78" fmla="*/ 111667 h 1070314"/>
                  <a:gd name="connsiteX79" fmla="*/ 445287 w 693032"/>
                  <a:gd name="connsiteY79" fmla="*/ 93461 h 1070314"/>
                  <a:gd name="connsiteX80" fmla="*/ 458638 w 693032"/>
                  <a:gd name="connsiteY80" fmla="*/ 80109 h 1070314"/>
                  <a:gd name="connsiteX81" fmla="*/ 467134 w 693032"/>
                  <a:gd name="connsiteY81" fmla="*/ 76468 h 1070314"/>
                  <a:gd name="connsiteX82" fmla="*/ 490196 w 693032"/>
                  <a:gd name="connsiteY82" fmla="*/ 64330 h 1070314"/>
                  <a:gd name="connsiteX83" fmla="*/ 492623 w 693032"/>
                  <a:gd name="connsiteY83" fmla="*/ 42482 h 1070314"/>
                  <a:gd name="connsiteX84" fmla="*/ 501120 w 693032"/>
                  <a:gd name="connsiteY84" fmla="*/ 25489 h 1070314"/>
                  <a:gd name="connsiteX85" fmla="*/ 573947 w 693032"/>
                  <a:gd name="connsiteY85" fmla="*/ 0 h 1070314"/>
                  <a:gd name="connsiteX86" fmla="*/ 580015 w 693032"/>
                  <a:gd name="connsiteY86" fmla="*/ 4855 h 1070314"/>
                  <a:gd name="connsiteX87" fmla="*/ 607932 w 693032"/>
                  <a:gd name="connsiteY87" fmla="*/ 7283 h 1070314"/>
                  <a:gd name="connsiteX88" fmla="*/ 609146 w 693032"/>
                  <a:gd name="connsiteY88" fmla="*/ 21848 h 1070314"/>
                  <a:gd name="connsiteX89" fmla="*/ 614001 w 693032"/>
                  <a:gd name="connsiteY89" fmla="*/ 30344 h 1070314"/>
                  <a:gd name="connsiteX90" fmla="*/ 618856 w 693032"/>
                  <a:gd name="connsiteY90" fmla="*/ 75254 h 1070314"/>
                  <a:gd name="connsiteX91" fmla="*/ 620070 w 693032"/>
                  <a:gd name="connsiteY91" fmla="*/ 82537 h 1070314"/>
                  <a:gd name="connsiteX92" fmla="*/ 622497 w 693032"/>
                  <a:gd name="connsiteY92" fmla="*/ 89819 h 1070314"/>
                  <a:gd name="connsiteX93" fmla="*/ 634635 w 693032"/>
                  <a:gd name="connsiteY93" fmla="*/ 89819 h 1070314"/>
                  <a:gd name="connsiteX94" fmla="*/ 634635 w 693032"/>
                  <a:gd name="connsiteY94" fmla="*/ 104384 h 1070314"/>
                  <a:gd name="connsiteX95" fmla="*/ 658911 w 693032"/>
                  <a:gd name="connsiteY95" fmla="*/ 121377 h 1070314"/>
                  <a:gd name="connsiteX96" fmla="*/ 671048 w 693032"/>
                  <a:gd name="connsiteY96" fmla="*/ 118950 h 1070314"/>
                  <a:gd name="connsiteX97" fmla="*/ 678331 w 693032"/>
                  <a:gd name="connsiteY97" fmla="*/ 132301 h 1070314"/>
                  <a:gd name="connsiteX98" fmla="*/ 673476 w 693032"/>
                  <a:gd name="connsiteY98" fmla="*/ 150508 h 1070314"/>
                  <a:gd name="connsiteX99" fmla="*/ 678331 w 693032"/>
                  <a:gd name="connsiteY99" fmla="*/ 162646 h 1070314"/>
                  <a:gd name="connsiteX100" fmla="*/ 677117 w 693032"/>
                  <a:gd name="connsiteY100" fmla="*/ 174783 h 1070314"/>
                  <a:gd name="connsiteX101" fmla="*/ 664980 w 693032"/>
                  <a:gd name="connsiteY101" fmla="*/ 180852 h 1070314"/>
                  <a:gd name="connsiteX102" fmla="*/ 664980 w 693032"/>
                  <a:gd name="connsiteY102" fmla="*/ 188135 h 1070314"/>
                  <a:gd name="connsiteX103" fmla="*/ 674690 w 693032"/>
                  <a:gd name="connsiteY103" fmla="*/ 191776 h 1070314"/>
                  <a:gd name="connsiteX104" fmla="*/ 678262 w 693032"/>
                  <a:gd name="connsiteY104" fmla="*/ 213211 h 1070314"/>
                  <a:gd name="connsiteX105" fmla="*/ 631237 w 693032"/>
                  <a:gd name="connsiteY105" fmla="*/ 227461 h 1070314"/>
                  <a:gd name="connsiteX106" fmla="*/ 621041 w 693032"/>
                  <a:gd name="connsiteY106" fmla="*/ 242026 h 1070314"/>
                  <a:gd name="connsiteX107" fmla="*/ 603563 w 693032"/>
                  <a:gd name="connsiteY107" fmla="*/ 237657 h 1070314"/>
                  <a:gd name="connsiteX108" fmla="*/ 580258 w 693032"/>
                  <a:gd name="connsiteY108" fmla="*/ 246396 h 1070314"/>
                  <a:gd name="connsiteX109" fmla="*/ 580258 w 693032"/>
                  <a:gd name="connsiteY109" fmla="*/ 260961 h 1070314"/>
                  <a:gd name="connsiteX110" fmla="*/ 577345 w 693032"/>
                  <a:gd name="connsiteY110" fmla="*/ 281352 h 1070314"/>
                  <a:gd name="connsiteX111" fmla="*/ 548214 w 693032"/>
                  <a:gd name="connsiteY111" fmla="*/ 287178 h 1070314"/>
                  <a:gd name="connsiteX112" fmla="*/ 542388 w 693032"/>
                  <a:gd name="connsiteY112" fmla="*/ 298831 h 1070314"/>
                  <a:gd name="connsiteX113" fmla="*/ 524910 w 693032"/>
                  <a:gd name="connsiteY113" fmla="*/ 317766 h 1070314"/>
                  <a:gd name="connsiteX114" fmla="*/ 520541 w 693032"/>
                  <a:gd name="connsiteY114" fmla="*/ 329418 h 1070314"/>
                  <a:gd name="connsiteX115" fmla="*/ 524910 w 693032"/>
                  <a:gd name="connsiteY115" fmla="*/ 345440 h 1070314"/>
                  <a:gd name="connsiteX116" fmla="*/ 511801 w 693032"/>
                  <a:gd name="connsiteY116" fmla="*/ 365831 h 1070314"/>
                  <a:gd name="connsiteX117" fmla="*/ 508888 w 693032"/>
                  <a:gd name="connsiteY117" fmla="*/ 434288 h 1070314"/>
                  <a:gd name="connsiteX118" fmla="*/ 536562 w 693032"/>
                  <a:gd name="connsiteY118" fmla="*/ 444483 h 1070314"/>
                  <a:gd name="connsiteX119" fmla="*/ 546758 w 693032"/>
                  <a:gd name="connsiteY119" fmla="*/ 457592 h 1070314"/>
                  <a:gd name="connsiteX120" fmla="*/ 559867 w 693032"/>
                  <a:gd name="connsiteY120" fmla="*/ 459049 h 1070314"/>
                  <a:gd name="connsiteX121" fmla="*/ 562780 w 693032"/>
                  <a:gd name="connsiteY121" fmla="*/ 448853 h 1070314"/>
                  <a:gd name="connsiteX122" fmla="*/ 584628 w 693032"/>
                  <a:gd name="connsiteY122" fmla="*/ 460505 h 1070314"/>
                  <a:gd name="connsiteX123" fmla="*/ 607932 w 693032"/>
                  <a:gd name="connsiteY123" fmla="*/ 445940 h 1070314"/>
                  <a:gd name="connsiteX124" fmla="*/ 642889 w 693032"/>
                  <a:gd name="connsiteY124" fmla="*/ 447396 h 1070314"/>
                  <a:gd name="connsiteX125" fmla="*/ 653084 w 693032"/>
                  <a:gd name="connsiteY125" fmla="*/ 461962 h 1070314"/>
                  <a:gd name="connsiteX126" fmla="*/ 655998 w 693032"/>
                  <a:gd name="connsiteY126" fmla="*/ 502744 h 1070314"/>
                  <a:gd name="connsiteX127" fmla="*/ 655998 w 693032"/>
                  <a:gd name="connsiteY127" fmla="*/ 533331 h 1070314"/>
                  <a:gd name="connsiteX128" fmla="*/ 648715 w 693032"/>
                  <a:gd name="connsiteY128" fmla="*/ 542070 h 1070314"/>
                  <a:gd name="connsiteX129" fmla="*/ 625410 w 693032"/>
                  <a:gd name="connsiteY129" fmla="*/ 553723 h 1070314"/>
                  <a:gd name="connsiteX130" fmla="*/ 628324 w 693032"/>
                  <a:gd name="connsiteY130" fmla="*/ 574114 h 1070314"/>
                  <a:gd name="connsiteX131" fmla="*/ 642889 w 693032"/>
                  <a:gd name="connsiteY131" fmla="*/ 588679 h 1070314"/>
                  <a:gd name="connsiteX132" fmla="*/ 642889 w 693032"/>
                  <a:gd name="connsiteY132" fmla="*/ 594505 h 1070314"/>
                  <a:gd name="connsiteX133" fmla="*/ 641432 w 693032"/>
                  <a:gd name="connsiteY133" fmla="*/ 609071 h 1070314"/>
                  <a:gd name="connsiteX134" fmla="*/ 644345 w 693032"/>
                  <a:gd name="connsiteY134" fmla="*/ 625092 h 1070314"/>
                  <a:gd name="connsiteX135" fmla="*/ 618128 w 693032"/>
                  <a:gd name="connsiteY135" fmla="*/ 630919 h 1070314"/>
                  <a:gd name="connsiteX136" fmla="*/ 623954 w 693032"/>
                  <a:gd name="connsiteY136" fmla="*/ 652766 h 1070314"/>
                  <a:gd name="connsiteX137" fmla="*/ 647258 w 693032"/>
                  <a:gd name="connsiteY137" fmla="*/ 654223 h 1070314"/>
                  <a:gd name="connsiteX138" fmla="*/ 654541 w 693032"/>
                  <a:gd name="connsiteY138" fmla="*/ 673158 h 1070314"/>
                  <a:gd name="connsiteX139" fmla="*/ 644345 w 693032"/>
                  <a:gd name="connsiteY139" fmla="*/ 686267 h 1070314"/>
                  <a:gd name="connsiteX140" fmla="*/ 650172 w 693032"/>
                  <a:gd name="connsiteY140" fmla="*/ 706658 h 1070314"/>
                  <a:gd name="connsiteX141" fmla="*/ 647258 w 693032"/>
                  <a:gd name="connsiteY141" fmla="*/ 729962 h 1070314"/>
                  <a:gd name="connsiteX142" fmla="*/ 689862 w 693032"/>
                  <a:gd name="connsiteY142" fmla="*/ 761205 h 1070314"/>
                  <a:gd name="connsiteX143" fmla="*/ 689862 w 693032"/>
                  <a:gd name="connsiteY143" fmla="*/ 776207 h 1070314"/>
                  <a:gd name="connsiteX144" fmla="*/ 693032 w 693032"/>
                  <a:gd name="connsiteY144" fmla="*/ 778849 h 1070314"/>
                  <a:gd name="connsiteX145" fmla="*/ 509672 w 693032"/>
                  <a:gd name="connsiteY145" fmla="*/ 778849 h 1070314"/>
                  <a:gd name="connsiteX146" fmla="*/ 476627 w 693032"/>
                  <a:gd name="connsiteY146" fmla="*/ 1070314 h 1070314"/>
                  <a:gd name="connsiteX0" fmla="*/ 0 w 693032"/>
                  <a:gd name="connsiteY0" fmla="*/ 778849 h 1070314"/>
                  <a:gd name="connsiteX1" fmla="*/ 8935 w 693032"/>
                  <a:gd name="connsiteY1" fmla="*/ 758000 h 1070314"/>
                  <a:gd name="connsiteX2" fmla="*/ 36245 w 693032"/>
                  <a:gd name="connsiteY2" fmla="*/ 743435 h 1070314"/>
                  <a:gd name="connsiteX3" fmla="*/ 36245 w 693032"/>
                  <a:gd name="connsiteY3" fmla="*/ 727049 h 1070314"/>
                  <a:gd name="connsiteX4" fmla="*/ 48989 w 693032"/>
                  <a:gd name="connsiteY4" fmla="*/ 699739 h 1070314"/>
                  <a:gd name="connsiteX5" fmla="*/ 30783 w 693032"/>
                  <a:gd name="connsiteY5" fmla="*/ 694277 h 1070314"/>
                  <a:gd name="connsiteX6" fmla="*/ 14397 w 693032"/>
                  <a:gd name="connsiteY6" fmla="*/ 672430 h 1070314"/>
                  <a:gd name="connsiteX7" fmla="*/ 16218 w 693032"/>
                  <a:gd name="connsiteY7" fmla="*/ 661506 h 1070314"/>
                  <a:gd name="connsiteX8" fmla="*/ 12576 w 693032"/>
                  <a:gd name="connsiteY8" fmla="*/ 648761 h 1070314"/>
                  <a:gd name="connsiteX9" fmla="*/ 21679 w 693032"/>
                  <a:gd name="connsiteY9" fmla="*/ 636016 h 1070314"/>
                  <a:gd name="connsiteX10" fmla="*/ 36245 w 693032"/>
                  <a:gd name="connsiteY10" fmla="*/ 637837 h 1070314"/>
                  <a:gd name="connsiteX11" fmla="*/ 36245 w 693032"/>
                  <a:gd name="connsiteY11" fmla="*/ 614169 h 1070314"/>
                  <a:gd name="connsiteX12" fmla="*/ 25321 w 693032"/>
                  <a:gd name="connsiteY12" fmla="*/ 610527 h 1070314"/>
                  <a:gd name="connsiteX13" fmla="*/ 27141 w 693032"/>
                  <a:gd name="connsiteY13" fmla="*/ 594141 h 1070314"/>
                  <a:gd name="connsiteX14" fmla="*/ 69017 w 693032"/>
                  <a:gd name="connsiteY14" fmla="*/ 537701 h 1070314"/>
                  <a:gd name="connsiteX15" fmla="*/ 70837 w 693032"/>
                  <a:gd name="connsiteY15" fmla="*/ 512212 h 1070314"/>
                  <a:gd name="connsiteX16" fmla="*/ 54451 w 693032"/>
                  <a:gd name="connsiteY16" fmla="*/ 497646 h 1070314"/>
                  <a:gd name="connsiteX17" fmla="*/ 52631 w 693032"/>
                  <a:gd name="connsiteY17" fmla="*/ 486723 h 1070314"/>
                  <a:gd name="connsiteX18" fmla="*/ 34424 w 693032"/>
                  <a:gd name="connsiteY18" fmla="*/ 481260 h 1070314"/>
                  <a:gd name="connsiteX19" fmla="*/ 31535 w 693032"/>
                  <a:gd name="connsiteY19" fmla="*/ 467928 h 1070314"/>
                  <a:gd name="connsiteX20" fmla="*/ 34060 w 693032"/>
                  <a:gd name="connsiteY20" fmla="*/ 467788 h 1070314"/>
                  <a:gd name="connsiteX21" fmla="*/ 42799 w 693032"/>
                  <a:gd name="connsiteY21" fmla="*/ 461962 h 1070314"/>
                  <a:gd name="connsiteX22" fmla="*/ 44256 w 693032"/>
                  <a:gd name="connsiteY22" fmla="*/ 450309 h 1070314"/>
                  <a:gd name="connsiteX23" fmla="*/ 54451 w 693032"/>
                  <a:gd name="connsiteY23" fmla="*/ 447396 h 1070314"/>
                  <a:gd name="connsiteX24" fmla="*/ 57364 w 693032"/>
                  <a:gd name="connsiteY24" fmla="*/ 435744 h 1070314"/>
                  <a:gd name="connsiteX25" fmla="*/ 74843 w 693032"/>
                  <a:gd name="connsiteY25" fmla="*/ 419722 h 1070314"/>
                  <a:gd name="connsiteX26" fmla="*/ 66104 w 693032"/>
                  <a:gd name="connsiteY26" fmla="*/ 408070 h 1070314"/>
                  <a:gd name="connsiteX27" fmla="*/ 66104 w 693032"/>
                  <a:gd name="connsiteY27" fmla="*/ 399331 h 1070314"/>
                  <a:gd name="connsiteX28" fmla="*/ 77756 w 693032"/>
                  <a:gd name="connsiteY28" fmla="*/ 396418 h 1070314"/>
                  <a:gd name="connsiteX29" fmla="*/ 82126 w 693032"/>
                  <a:gd name="connsiteY29" fmla="*/ 384766 h 1070314"/>
                  <a:gd name="connsiteX30" fmla="*/ 98147 w 693032"/>
                  <a:gd name="connsiteY30" fmla="*/ 378940 h 1070314"/>
                  <a:gd name="connsiteX31" fmla="*/ 103974 w 693032"/>
                  <a:gd name="connsiteY31" fmla="*/ 361461 h 1070314"/>
                  <a:gd name="connsiteX32" fmla="*/ 87952 w 693032"/>
                  <a:gd name="connsiteY32" fmla="*/ 360005 h 1070314"/>
                  <a:gd name="connsiteX33" fmla="*/ 90865 w 693032"/>
                  <a:gd name="connsiteY33" fmla="*/ 343983 h 1070314"/>
                  <a:gd name="connsiteX34" fmla="*/ 112713 w 693032"/>
                  <a:gd name="connsiteY34" fmla="*/ 325048 h 1070314"/>
                  <a:gd name="connsiteX35" fmla="*/ 128734 w 693032"/>
                  <a:gd name="connsiteY35" fmla="*/ 325048 h 1070314"/>
                  <a:gd name="connsiteX36" fmla="*/ 124365 w 693032"/>
                  <a:gd name="connsiteY36" fmla="*/ 300287 h 1070314"/>
                  <a:gd name="connsiteX37" fmla="*/ 131647 w 693032"/>
                  <a:gd name="connsiteY37" fmla="*/ 288635 h 1070314"/>
                  <a:gd name="connsiteX38" fmla="*/ 136017 w 693032"/>
                  <a:gd name="connsiteY38" fmla="*/ 266787 h 1070314"/>
                  <a:gd name="connsiteX39" fmla="*/ 127278 w 693032"/>
                  <a:gd name="connsiteY39" fmla="*/ 242026 h 1070314"/>
                  <a:gd name="connsiteX40" fmla="*/ 133104 w 693032"/>
                  <a:gd name="connsiteY40" fmla="*/ 191048 h 1070314"/>
                  <a:gd name="connsiteX41" fmla="*/ 133216 w 693032"/>
                  <a:gd name="connsiteY41" fmla="*/ 190432 h 1070314"/>
                  <a:gd name="connsiteX42" fmla="*/ 136988 w 693032"/>
                  <a:gd name="connsiteY42" fmla="*/ 194204 h 1070314"/>
                  <a:gd name="connsiteX43" fmla="*/ 152767 w 693032"/>
                  <a:gd name="connsiteY43" fmla="*/ 185707 h 1070314"/>
                  <a:gd name="connsiteX44" fmla="*/ 155195 w 693032"/>
                  <a:gd name="connsiteY44" fmla="*/ 179638 h 1070314"/>
                  <a:gd name="connsiteX45" fmla="*/ 162477 w 693032"/>
                  <a:gd name="connsiteY45" fmla="*/ 172356 h 1070314"/>
                  <a:gd name="connsiteX46" fmla="*/ 189181 w 693032"/>
                  <a:gd name="connsiteY46" fmla="*/ 135943 h 1070314"/>
                  <a:gd name="connsiteX47" fmla="*/ 198891 w 693032"/>
                  <a:gd name="connsiteY47" fmla="*/ 123805 h 1070314"/>
                  <a:gd name="connsiteX48" fmla="*/ 198891 w 693032"/>
                  <a:gd name="connsiteY48" fmla="*/ 112881 h 1070314"/>
                  <a:gd name="connsiteX49" fmla="*/ 192822 w 693032"/>
                  <a:gd name="connsiteY49" fmla="*/ 104384 h 1070314"/>
                  <a:gd name="connsiteX50" fmla="*/ 196463 w 693032"/>
                  <a:gd name="connsiteY50" fmla="*/ 86178 h 1070314"/>
                  <a:gd name="connsiteX51" fmla="*/ 209815 w 693032"/>
                  <a:gd name="connsiteY51" fmla="*/ 89819 h 1070314"/>
                  <a:gd name="connsiteX52" fmla="*/ 221952 w 693032"/>
                  <a:gd name="connsiteY52" fmla="*/ 81323 h 1070314"/>
                  <a:gd name="connsiteX53" fmla="*/ 251083 w 693032"/>
                  <a:gd name="connsiteY53" fmla="*/ 93461 h 1070314"/>
                  <a:gd name="connsiteX54" fmla="*/ 259579 w 693032"/>
                  <a:gd name="connsiteY54" fmla="*/ 86178 h 1070314"/>
                  <a:gd name="connsiteX55" fmla="*/ 270503 w 693032"/>
                  <a:gd name="connsiteY55" fmla="*/ 87392 h 1070314"/>
                  <a:gd name="connsiteX56" fmla="*/ 271717 w 693032"/>
                  <a:gd name="connsiteY56" fmla="*/ 94674 h 1070314"/>
                  <a:gd name="connsiteX57" fmla="*/ 277786 w 693032"/>
                  <a:gd name="connsiteY57" fmla="*/ 94674 h 1070314"/>
                  <a:gd name="connsiteX58" fmla="*/ 282641 w 693032"/>
                  <a:gd name="connsiteY58" fmla="*/ 101957 h 1070314"/>
                  <a:gd name="connsiteX59" fmla="*/ 288709 w 693032"/>
                  <a:gd name="connsiteY59" fmla="*/ 101957 h 1070314"/>
                  <a:gd name="connsiteX60" fmla="*/ 289923 w 693032"/>
                  <a:gd name="connsiteY60" fmla="*/ 115308 h 1070314"/>
                  <a:gd name="connsiteX61" fmla="*/ 282641 w 693032"/>
                  <a:gd name="connsiteY61" fmla="*/ 128660 h 1070314"/>
                  <a:gd name="connsiteX62" fmla="*/ 283854 w 693032"/>
                  <a:gd name="connsiteY62" fmla="*/ 135943 h 1070314"/>
                  <a:gd name="connsiteX63" fmla="*/ 275358 w 693032"/>
                  <a:gd name="connsiteY63" fmla="*/ 149294 h 1070314"/>
                  <a:gd name="connsiteX64" fmla="*/ 310558 w 693032"/>
                  <a:gd name="connsiteY64" fmla="*/ 165073 h 1070314"/>
                  <a:gd name="connsiteX65" fmla="*/ 319054 w 693032"/>
                  <a:gd name="connsiteY65" fmla="*/ 162646 h 1070314"/>
                  <a:gd name="connsiteX66" fmla="*/ 319054 w 693032"/>
                  <a:gd name="connsiteY66" fmla="*/ 152935 h 1070314"/>
                  <a:gd name="connsiteX67" fmla="*/ 334834 w 693032"/>
                  <a:gd name="connsiteY67" fmla="*/ 133515 h 1070314"/>
                  <a:gd name="connsiteX68" fmla="*/ 346971 w 693032"/>
                  <a:gd name="connsiteY68" fmla="*/ 133515 h 1070314"/>
                  <a:gd name="connsiteX69" fmla="*/ 363964 w 693032"/>
                  <a:gd name="connsiteY69" fmla="*/ 135943 h 1070314"/>
                  <a:gd name="connsiteX70" fmla="*/ 384598 w 693032"/>
                  <a:gd name="connsiteY70" fmla="*/ 132301 h 1070314"/>
                  <a:gd name="connsiteX71" fmla="*/ 396736 w 693032"/>
                  <a:gd name="connsiteY71" fmla="*/ 121377 h 1070314"/>
                  <a:gd name="connsiteX72" fmla="*/ 413728 w 693032"/>
                  <a:gd name="connsiteY72" fmla="*/ 122591 h 1070314"/>
                  <a:gd name="connsiteX73" fmla="*/ 419797 w 693032"/>
                  <a:gd name="connsiteY73" fmla="*/ 117736 h 1070314"/>
                  <a:gd name="connsiteX74" fmla="*/ 433149 w 693032"/>
                  <a:gd name="connsiteY74" fmla="*/ 126232 h 1070314"/>
                  <a:gd name="connsiteX75" fmla="*/ 436790 w 693032"/>
                  <a:gd name="connsiteY75" fmla="*/ 139584 h 1070314"/>
                  <a:gd name="connsiteX76" fmla="*/ 448927 w 693032"/>
                  <a:gd name="connsiteY76" fmla="*/ 129874 h 1070314"/>
                  <a:gd name="connsiteX77" fmla="*/ 445287 w 693032"/>
                  <a:gd name="connsiteY77" fmla="*/ 118950 h 1070314"/>
                  <a:gd name="connsiteX78" fmla="*/ 448927 w 693032"/>
                  <a:gd name="connsiteY78" fmla="*/ 111667 h 1070314"/>
                  <a:gd name="connsiteX79" fmla="*/ 445287 w 693032"/>
                  <a:gd name="connsiteY79" fmla="*/ 93461 h 1070314"/>
                  <a:gd name="connsiteX80" fmla="*/ 458638 w 693032"/>
                  <a:gd name="connsiteY80" fmla="*/ 80109 h 1070314"/>
                  <a:gd name="connsiteX81" fmla="*/ 467134 w 693032"/>
                  <a:gd name="connsiteY81" fmla="*/ 76468 h 1070314"/>
                  <a:gd name="connsiteX82" fmla="*/ 490196 w 693032"/>
                  <a:gd name="connsiteY82" fmla="*/ 64330 h 1070314"/>
                  <a:gd name="connsiteX83" fmla="*/ 492623 w 693032"/>
                  <a:gd name="connsiteY83" fmla="*/ 42482 h 1070314"/>
                  <a:gd name="connsiteX84" fmla="*/ 501120 w 693032"/>
                  <a:gd name="connsiteY84" fmla="*/ 25489 h 1070314"/>
                  <a:gd name="connsiteX85" fmla="*/ 573947 w 693032"/>
                  <a:gd name="connsiteY85" fmla="*/ 0 h 1070314"/>
                  <a:gd name="connsiteX86" fmla="*/ 580015 w 693032"/>
                  <a:gd name="connsiteY86" fmla="*/ 4855 h 1070314"/>
                  <a:gd name="connsiteX87" fmla="*/ 607932 w 693032"/>
                  <a:gd name="connsiteY87" fmla="*/ 7283 h 1070314"/>
                  <a:gd name="connsiteX88" fmla="*/ 609146 w 693032"/>
                  <a:gd name="connsiteY88" fmla="*/ 21848 h 1070314"/>
                  <a:gd name="connsiteX89" fmla="*/ 614001 w 693032"/>
                  <a:gd name="connsiteY89" fmla="*/ 30344 h 1070314"/>
                  <a:gd name="connsiteX90" fmla="*/ 618856 w 693032"/>
                  <a:gd name="connsiteY90" fmla="*/ 75254 h 1070314"/>
                  <a:gd name="connsiteX91" fmla="*/ 620070 w 693032"/>
                  <a:gd name="connsiteY91" fmla="*/ 82537 h 1070314"/>
                  <a:gd name="connsiteX92" fmla="*/ 622497 w 693032"/>
                  <a:gd name="connsiteY92" fmla="*/ 89819 h 1070314"/>
                  <a:gd name="connsiteX93" fmla="*/ 634635 w 693032"/>
                  <a:gd name="connsiteY93" fmla="*/ 89819 h 1070314"/>
                  <a:gd name="connsiteX94" fmla="*/ 634635 w 693032"/>
                  <a:gd name="connsiteY94" fmla="*/ 104384 h 1070314"/>
                  <a:gd name="connsiteX95" fmla="*/ 658911 w 693032"/>
                  <a:gd name="connsiteY95" fmla="*/ 121377 h 1070314"/>
                  <a:gd name="connsiteX96" fmla="*/ 671048 w 693032"/>
                  <a:gd name="connsiteY96" fmla="*/ 118950 h 1070314"/>
                  <a:gd name="connsiteX97" fmla="*/ 678331 w 693032"/>
                  <a:gd name="connsiteY97" fmla="*/ 132301 h 1070314"/>
                  <a:gd name="connsiteX98" fmla="*/ 673476 w 693032"/>
                  <a:gd name="connsiteY98" fmla="*/ 150508 h 1070314"/>
                  <a:gd name="connsiteX99" fmla="*/ 678331 w 693032"/>
                  <a:gd name="connsiteY99" fmla="*/ 162646 h 1070314"/>
                  <a:gd name="connsiteX100" fmla="*/ 677117 w 693032"/>
                  <a:gd name="connsiteY100" fmla="*/ 174783 h 1070314"/>
                  <a:gd name="connsiteX101" fmla="*/ 664980 w 693032"/>
                  <a:gd name="connsiteY101" fmla="*/ 180852 h 1070314"/>
                  <a:gd name="connsiteX102" fmla="*/ 664980 w 693032"/>
                  <a:gd name="connsiteY102" fmla="*/ 188135 h 1070314"/>
                  <a:gd name="connsiteX103" fmla="*/ 674690 w 693032"/>
                  <a:gd name="connsiteY103" fmla="*/ 191776 h 1070314"/>
                  <a:gd name="connsiteX104" fmla="*/ 678262 w 693032"/>
                  <a:gd name="connsiteY104" fmla="*/ 213211 h 1070314"/>
                  <a:gd name="connsiteX105" fmla="*/ 631237 w 693032"/>
                  <a:gd name="connsiteY105" fmla="*/ 227461 h 1070314"/>
                  <a:gd name="connsiteX106" fmla="*/ 621041 w 693032"/>
                  <a:gd name="connsiteY106" fmla="*/ 242026 h 1070314"/>
                  <a:gd name="connsiteX107" fmla="*/ 603563 w 693032"/>
                  <a:gd name="connsiteY107" fmla="*/ 237657 h 1070314"/>
                  <a:gd name="connsiteX108" fmla="*/ 580258 w 693032"/>
                  <a:gd name="connsiteY108" fmla="*/ 246396 h 1070314"/>
                  <a:gd name="connsiteX109" fmla="*/ 580258 w 693032"/>
                  <a:gd name="connsiteY109" fmla="*/ 260961 h 1070314"/>
                  <a:gd name="connsiteX110" fmla="*/ 577345 w 693032"/>
                  <a:gd name="connsiteY110" fmla="*/ 281352 h 1070314"/>
                  <a:gd name="connsiteX111" fmla="*/ 548214 w 693032"/>
                  <a:gd name="connsiteY111" fmla="*/ 287178 h 1070314"/>
                  <a:gd name="connsiteX112" fmla="*/ 542388 w 693032"/>
                  <a:gd name="connsiteY112" fmla="*/ 298831 h 1070314"/>
                  <a:gd name="connsiteX113" fmla="*/ 524910 w 693032"/>
                  <a:gd name="connsiteY113" fmla="*/ 317766 h 1070314"/>
                  <a:gd name="connsiteX114" fmla="*/ 520541 w 693032"/>
                  <a:gd name="connsiteY114" fmla="*/ 329418 h 1070314"/>
                  <a:gd name="connsiteX115" fmla="*/ 524910 w 693032"/>
                  <a:gd name="connsiteY115" fmla="*/ 345440 h 1070314"/>
                  <a:gd name="connsiteX116" fmla="*/ 511801 w 693032"/>
                  <a:gd name="connsiteY116" fmla="*/ 365831 h 1070314"/>
                  <a:gd name="connsiteX117" fmla="*/ 508888 w 693032"/>
                  <a:gd name="connsiteY117" fmla="*/ 434288 h 1070314"/>
                  <a:gd name="connsiteX118" fmla="*/ 536562 w 693032"/>
                  <a:gd name="connsiteY118" fmla="*/ 444483 h 1070314"/>
                  <a:gd name="connsiteX119" fmla="*/ 546758 w 693032"/>
                  <a:gd name="connsiteY119" fmla="*/ 457592 h 1070314"/>
                  <a:gd name="connsiteX120" fmla="*/ 559867 w 693032"/>
                  <a:gd name="connsiteY120" fmla="*/ 459049 h 1070314"/>
                  <a:gd name="connsiteX121" fmla="*/ 562780 w 693032"/>
                  <a:gd name="connsiteY121" fmla="*/ 448853 h 1070314"/>
                  <a:gd name="connsiteX122" fmla="*/ 584628 w 693032"/>
                  <a:gd name="connsiteY122" fmla="*/ 460505 h 1070314"/>
                  <a:gd name="connsiteX123" fmla="*/ 607932 w 693032"/>
                  <a:gd name="connsiteY123" fmla="*/ 445940 h 1070314"/>
                  <a:gd name="connsiteX124" fmla="*/ 642889 w 693032"/>
                  <a:gd name="connsiteY124" fmla="*/ 447396 h 1070314"/>
                  <a:gd name="connsiteX125" fmla="*/ 653084 w 693032"/>
                  <a:gd name="connsiteY125" fmla="*/ 461962 h 1070314"/>
                  <a:gd name="connsiteX126" fmla="*/ 655998 w 693032"/>
                  <a:gd name="connsiteY126" fmla="*/ 502744 h 1070314"/>
                  <a:gd name="connsiteX127" fmla="*/ 655998 w 693032"/>
                  <a:gd name="connsiteY127" fmla="*/ 533331 h 1070314"/>
                  <a:gd name="connsiteX128" fmla="*/ 648715 w 693032"/>
                  <a:gd name="connsiteY128" fmla="*/ 542070 h 1070314"/>
                  <a:gd name="connsiteX129" fmla="*/ 625410 w 693032"/>
                  <a:gd name="connsiteY129" fmla="*/ 553723 h 1070314"/>
                  <a:gd name="connsiteX130" fmla="*/ 628324 w 693032"/>
                  <a:gd name="connsiteY130" fmla="*/ 574114 h 1070314"/>
                  <a:gd name="connsiteX131" fmla="*/ 642889 w 693032"/>
                  <a:gd name="connsiteY131" fmla="*/ 588679 h 1070314"/>
                  <a:gd name="connsiteX132" fmla="*/ 642889 w 693032"/>
                  <a:gd name="connsiteY132" fmla="*/ 594505 h 1070314"/>
                  <a:gd name="connsiteX133" fmla="*/ 641432 w 693032"/>
                  <a:gd name="connsiteY133" fmla="*/ 609071 h 1070314"/>
                  <a:gd name="connsiteX134" fmla="*/ 644345 w 693032"/>
                  <a:gd name="connsiteY134" fmla="*/ 625092 h 1070314"/>
                  <a:gd name="connsiteX135" fmla="*/ 618128 w 693032"/>
                  <a:gd name="connsiteY135" fmla="*/ 630919 h 1070314"/>
                  <a:gd name="connsiteX136" fmla="*/ 623954 w 693032"/>
                  <a:gd name="connsiteY136" fmla="*/ 652766 h 1070314"/>
                  <a:gd name="connsiteX137" fmla="*/ 647258 w 693032"/>
                  <a:gd name="connsiteY137" fmla="*/ 654223 h 1070314"/>
                  <a:gd name="connsiteX138" fmla="*/ 654541 w 693032"/>
                  <a:gd name="connsiteY138" fmla="*/ 673158 h 1070314"/>
                  <a:gd name="connsiteX139" fmla="*/ 644345 w 693032"/>
                  <a:gd name="connsiteY139" fmla="*/ 686267 h 1070314"/>
                  <a:gd name="connsiteX140" fmla="*/ 650172 w 693032"/>
                  <a:gd name="connsiteY140" fmla="*/ 706658 h 1070314"/>
                  <a:gd name="connsiteX141" fmla="*/ 647258 w 693032"/>
                  <a:gd name="connsiteY141" fmla="*/ 729962 h 1070314"/>
                  <a:gd name="connsiteX142" fmla="*/ 689862 w 693032"/>
                  <a:gd name="connsiteY142" fmla="*/ 761205 h 1070314"/>
                  <a:gd name="connsiteX143" fmla="*/ 689862 w 693032"/>
                  <a:gd name="connsiteY143" fmla="*/ 776207 h 1070314"/>
                  <a:gd name="connsiteX144" fmla="*/ 693032 w 693032"/>
                  <a:gd name="connsiteY144" fmla="*/ 778849 h 1070314"/>
                  <a:gd name="connsiteX145" fmla="*/ 476627 w 693032"/>
                  <a:gd name="connsiteY145" fmla="*/ 1070314 h 1070314"/>
                  <a:gd name="connsiteX0" fmla="*/ 0 w 693032"/>
                  <a:gd name="connsiteY0" fmla="*/ 778849 h 778849"/>
                  <a:gd name="connsiteX1" fmla="*/ 8935 w 693032"/>
                  <a:gd name="connsiteY1" fmla="*/ 758000 h 778849"/>
                  <a:gd name="connsiteX2" fmla="*/ 36245 w 693032"/>
                  <a:gd name="connsiteY2" fmla="*/ 743435 h 778849"/>
                  <a:gd name="connsiteX3" fmla="*/ 36245 w 693032"/>
                  <a:gd name="connsiteY3" fmla="*/ 727049 h 778849"/>
                  <a:gd name="connsiteX4" fmla="*/ 48989 w 693032"/>
                  <a:gd name="connsiteY4" fmla="*/ 699739 h 778849"/>
                  <a:gd name="connsiteX5" fmla="*/ 30783 w 693032"/>
                  <a:gd name="connsiteY5" fmla="*/ 694277 h 778849"/>
                  <a:gd name="connsiteX6" fmla="*/ 14397 w 693032"/>
                  <a:gd name="connsiteY6" fmla="*/ 672430 h 778849"/>
                  <a:gd name="connsiteX7" fmla="*/ 16218 w 693032"/>
                  <a:gd name="connsiteY7" fmla="*/ 661506 h 778849"/>
                  <a:gd name="connsiteX8" fmla="*/ 12576 w 693032"/>
                  <a:gd name="connsiteY8" fmla="*/ 648761 h 778849"/>
                  <a:gd name="connsiteX9" fmla="*/ 21679 w 693032"/>
                  <a:gd name="connsiteY9" fmla="*/ 636016 h 778849"/>
                  <a:gd name="connsiteX10" fmla="*/ 36245 w 693032"/>
                  <a:gd name="connsiteY10" fmla="*/ 637837 h 778849"/>
                  <a:gd name="connsiteX11" fmla="*/ 36245 w 693032"/>
                  <a:gd name="connsiteY11" fmla="*/ 614169 h 778849"/>
                  <a:gd name="connsiteX12" fmla="*/ 25321 w 693032"/>
                  <a:gd name="connsiteY12" fmla="*/ 610527 h 778849"/>
                  <a:gd name="connsiteX13" fmla="*/ 27141 w 693032"/>
                  <a:gd name="connsiteY13" fmla="*/ 594141 h 778849"/>
                  <a:gd name="connsiteX14" fmla="*/ 69017 w 693032"/>
                  <a:gd name="connsiteY14" fmla="*/ 537701 h 778849"/>
                  <a:gd name="connsiteX15" fmla="*/ 70837 w 693032"/>
                  <a:gd name="connsiteY15" fmla="*/ 512212 h 778849"/>
                  <a:gd name="connsiteX16" fmla="*/ 54451 w 693032"/>
                  <a:gd name="connsiteY16" fmla="*/ 497646 h 778849"/>
                  <a:gd name="connsiteX17" fmla="*/ 52631 w 693032"/>
                  <a:gd name="connsiteY17" fmla="*/ 486723 h 778849"/>
                  <a:gd name="connsiteX18" fmla="*/ 34424 w 693032"/>
                  <a:gd name="connsiteY18" fmla="*/ 481260 h 778849"/>
                  <a:gd name="connsiteX19" fmla="*/ 31535 w 693032"/>
                  <a:gd name="connsiteY19" fmla="*/ 467928 h 778849"/>
                  <a:gd name="connsiteX20" fmla="*/ 34060 w 693032"/>
                  <a:gd name="connsiteY20" fmla="*/ 467788 h 778849"/>
                  <a:gd name="connsiteX21" fmla="*/ 42799 w 693032"/>
                  <a:gd name="connsiteY21" fmla="*/ 461962 h 778849"/>
                  <a:gd name="connsiteX22" fmla="*/ 44256 w 693032"/>
                  <a:gd name="connsiteY22" fmla="*/ 450309 h 778849"/>
                  <a:gd name="connsiteX23" fmla="*/ 54451 w 693032"/>
                  <a:gd name="connsiteY23" fmla="*/ 447396 h 778849"/>
                  <a:gd name="connsiteX24" fmla="*/ 57364 w 693032"/>
                  <a:gd name="connsiteY24" fmla="*/ 435744 h 778849"/>
                  <a:gd name="connsiteX25" fmla="*/ 74843 w 693032"/>
                  <a:gd name="connsiteY25" fmla="*/ 419722 h 778849"/>
                  <a:gd name="connsiteX26" fmla="*/ 66104 w 693032"/>
                  <a:gd name="connsiteY26" fmla="*/ 408070 h 778849"/>
                  <a:gd name="connsiteX27" fmla="*/ 66104 w 693032"/>
                  <a:gd name="connsiteY27" fmla="*/ 399331 h 778849"/>
                  <a:gd name="connsiteX28" fmla="*/ 77756 w 693032"/>
                  <a:gd name="connsiteY28" fmla="*/ 396418 h 778849"/>
                  <a:gd name="connsiteX29" fmla="*/ 82126 w 693032"/>
                  <a:gd name="connsiteY29" fmla="*/ 384766 h 778849"/>
                  <a:gd name="connsiteX30" fmla="*/ 98147 w 693032"/>
                  <a:gd name="connsiteY30" fmla="*/ 378940 h 778849"/>
                  <a:gd name="connsiteX31" fmla="*/ 103974 w 693032"/>
                  <a:gd name="connsiteY31" fmla="*/ 361461 h 778849"/>
                  <a:gd name="connsiteX32" fmla="*/ 87952 w 693032"/>
                  <a:gd name="connsiteY32" fmla="*/ 360005 h 778849"/>
                  <a:gd name="connsiteX33" fmla="*/ 90865 w 693032"/>
                  <a:gd name="connsiteY33" fmla="*/ 343983 h 778849"/>
                  <a:gd name="connsiteX34" fmla="*/ 112713 w 693032"/>
                  <a:gd name="connsiteY34" fmla="*/ 325048 h 778849"/>
                  <a:gd name="connsiteX35" fmla="*/ 128734 w 693032"/>
                  <a:gd name="connsiteY35" fmla="*/ 325048 h 778849"/>
                  <a:gd name="connsiteX36" fmla="*/ 124365 w 693032"/>
                  <a:gd name="connsiteY36" fmla="*/ 300287 h 778849"/>
                  <a:gd name="connsiteX37" fmla="*/ 131647 w 693032"/>
                  <a:gd name="connsiteY37" fmla="*/ 288635 h 778849"/>
                  <a:gd name="connsiteX38" fmla="*/ 136017 w 693032"/>
                  <a:gd name="connsiteY38" fmla="*/ 266787 h 778849"/>
                  <a:gd name="connsiteX39" fmla="*/ 127278 w 693032"/>
                  <a:gd name="connsiteY39" fmla="*/ 242026 h 778849"/>
                  <a:gd name="connsiteX40" fmla="*/ 133104 w 693032"/>
                  <a:gd name="connsiteY40" fmla="*/ 191048 h 778849"/>
                  <a:gd name="connsiteX41" fmla="*/ 133216 w 693032"/>
                  <a:gd name="connsiteY41" fmla="*/ 190432 h 778849"/>
                  <a:gd name="connsiteX42" fmla="*/ 136988 w 693032"/>
                  <a:gd name="connsiteY42" fmla="*/ 194204 h 778849"/>
                  <a:gd name="connsiteX43" fmla="*/ 152767 w 693032"/>
                  <a:gd name="connsiteY43" fmla="*/ 185707 h 778849"/>
                  <a:gd name="connsiteX44" fmla="*/ 155195 w 693032"/>
                  <a:gd name="connsiteY44" fmla="*/ 179638 h 778849"/>
                  <a:gd name="connsiteX45" fmla="*/ 162477 w 693032"/>
                  <a:gd name="connsiteY45" fmla="*/ 172356 h 778849"/>
                  <a:gd name="connsiteX46" fmla="*/ 189181 w 693032"/>
                  <a:gd name="connsiteY46" fmla="*/ 135943 h 778849"/>
                  <a:gd name="connsiteX47" fmla="*/ 198891 w 693032"/>
                  <a:gd name="connsiteY47" fmla="*/ 123805 h 778849"/>
                  <a:gd name="connsiteX48" fmla="*/ 198891 w 693032"/>
                  <a:gd name="connsiteY48" fmla="*/ 112881 h 778849"/>
                  <a:gd name="connsiteX49" fmla="*/ 192822 w 693032"/>
                  <a:gd name="connsiteY49" fmla="*/ 104384 h 778849"/>
                  <a:gd name="connsiteX50" fmla="*/ 196463 w 693032"/>
                  <a:gd name="connsiteY50" fmla="*/ 86178 h 778849"/>
                  <a:gd name="connsiteX51" fmla="*/ 209815 w 693032"/>
                  <a:gd name="connsiteY51" fmla="*/ 89819 h 778849"/>
                  <a:gd name="connsiteX52" fmla="*/ 221952 w 693032"/>
                  <a:gd name="connsiteY52" fmla="*/ 81323 h 778849"/>
                  <a:gd name="connsiteX53" fmla="*/ 251083 w 693032"/>
                  <a:gd name="connsiteY53" fmla="*/ 93461 h 778849"/>
                  <a:gd name="connsiteX54" fmla="*/ 259579 w 693032"/>
                  <a:gd name="connsiteY54" fmla="*/ 86178 h 778849"/>
                  <a:gd name="connsiteX55" fmla="*/ 270503 w 693032"/>
                  <a:gd name="connsiteY55" fmla="*/ 87392 h 778849"/>
                  <a:gd name="connsiteX56" fmla="*/ 271717 w 693032"/>
                  <a:gd name="connsiteY56" fmla="*/ 94674 h 778849"/>
                  <a:gd name="connsiteX57" fmla="*/ 277786 w 693032"/>
                  <a:gd name="connsiteY57" fmla="*/ 94674 h 778849"/>
                  <a:gd name="connsiteX58" fmla="*/ 282641 w 693032"/>
                  <a:gd name="connsiteY58" fmla="*/ 101957 h 778849"/>
                  <a:gd name="connsiteX59" fmla="*/ 288709 w 693032"/>
                  <a:gd name="connsiteY59" fmla="*/ 101957 h 778849"/>
                  <a:gd name="connsiteX60" fmla="*/ 289923 w 693032"/>
                  <a:gd name="connsiteY60" fmla="*/ 115308 h 778849"/>
                  <a:gd name="connsiteX61" fmla="*/ 282641 w 693032"/>
                  <a:gd name="connsiteY61" fmla="*/ 128660 h 778849"/>
                  <a:gd name="connsiteX62" fmla="*/ 283854 w 693032"/>
                  <a:gd name="connsiteY62" fmla="*/ 135943 h 778849"/>
                  <a:gd name="connsiteX63" fmla="*/ 275358 w 693032"/>
                  <a:gd name="connsiteY63" fmla="*/ 149294 h 778849"/>
                  <a:gd name="connsiteX64" fmla="*/ 310558 w 693032"/>
                  <a:gd name="connsiteY64" fmla="*/ 165073 h 778849"/>
                  <a:gd name="connsiteX65" fmla="*/ 319054 w 693032"/>
                  <a:gd name="connsiteY65" fmla="*/ 162646 h 778849"/>
                  <a:gd name="connsiteX66" fmla="*/ 319054 w 693032"/>
                  <a:gd name="connsiteY66" fmla="*/ 152935 h 778849"/>
                  <a:gd name="connsiteX67" fmla="*/ 334834 w 693032"/>
                  <a:gd name="connsiteY67" fmla="*/ 133515 h 778849"/>
                  <a:gd name="connsiteX68" fmla="*/ 346971 w 693032"/>
                  <a:gd name="connsiteY68" fmla="*/ 133515 h 778849"/>
                  <a:gd name="connsiteX69" fmla="*/ 363964 w 693032"/>
                  <a:gd name="connsiteY69" fmla="*/ 135943 h 778849"/>
                  <a:gd name="connsiteX70" fmla="*/ 384598 w 693032"/>
                  <a:gd name="connsiteY70" fmla="*/ 132301 h 778849"/>
                  <a:gd name="connsiteX71" fmla="*/ 396736 w 693032"/>
                  <a:gd name="connsiteY71" fmla="*/ 121377 h 778849"/>
                  <a:gd name="connsiteX72" fmla="*/ 413728 w 693032"/>
                  <a:gd name="connsiteY72" fmla="*/ 122591 h 778849"/>
                  <a:gd name="connsiteX73" fmla="*/ 419797 w 693032"/>
                  <a:gd name="connsiteY73" fmla="*/ 117736 h 778849"/>
                  <a:gd name="connsiteX74" fmla="*/ 433149 w 693032"/>
                  <a:gd name="connsiteY74" fmla="*/ 126232 h 778849"/>
                  <a:gd name="connsiteX75" fmla="*/ 436790 w 693032"/>
                  <a:gd name="connsiteY75" fmla="*/ 139584 h 778849"/>
                  <a:gd name="connsiteX76" fmla="*/ 448927 w 693032"/>
                  <a:gd name="connsiteY76" fmla="*/ 129874 h 778849"/>
                  <a:gd name="connsiteX77" fmla="*/ 445287 w 693032"/>
                  <a:gd name="connsiteY77" fmla="*/ 118950 h 778849"/>
                  <a:gd name="connsiteX78" fmla="*/ 448927 w 693032"/>
                  <a:gd name="connsiteY78" fmla="*/ 111667 h 778849"/>
                  <a:gd name="connsiteX79" fmla="*/ 445287 w 693032"/>
                  <a:gd name="connsiteY79" fmla="*/ 93461 h 778849"/>
                  <a:gd name="connsiteX80" fmla="*/ 458638 w 693032"/>
                  <a:gd name="connsiteY80" fmla="*/ 80109 h 778849"/>
                  <a:gd name="connsiteX81" fmla="*/ 467134 w 693032"/>
                  <a:gd name="connsiteY81" fmla="*/ 76468 h 778849"/>
                  <a:gd name="connsiteX82" fmla="*/ 490196 w 693032"/>
                  <a:gd name="connsiteY82" fmla="*/ 64330 h 778849"/>
                  <a:gd name="connsiteX83" fmla="*/ 492623 w 693032"/>
                  <a:gd name="connsiteY83" fmla="*/ 42482 h 778849"/>
                  <a:gd name="connsiteX84" fmla="*/ 501120 w 693032"/>
                  <a:gd name="connsiteY84" fmla="*/ 25489 h 778849"/>
                  <a:gd name="connsiteX85" fmla="*/ 573947 w 693032"/>
                  <a:gd name="connsiteY85" fmla="*/ 0 h 778849"/>
                  <a:gd name="connsiteX86" fmla="*/ 580015 w 693032"/>
                  <a:gd name="connsiteY86" fmla="*/ 4855 h 778849"/>
                  <a:gd name="connsiteX87" fmla="*/ 607932 w 693032"/>
                  <a:gd name="connsiteY87" fmla="*/ 7283 h 778849"/>
                  <a:gd name="connsiteX88" fmla="*/ 609146 w 693032"/>
                  <a:gd name="connsiteY88" fmla="*/ 21848 h 778849"/>
                  <a:gd name="connsiteX89" fmla="*/ 614001 w 693032"/>
                  <a:gd name="connsiteY89" fmla="*/ 30344 h 778849"/>
                  <a:gd name="connsiteX90" fmla="*/ 618856 w 693032"/>
                  <a:gd name="connsiteY90" fmla="*/ 75254 h 778849"/>
                  <a:gd name="connsiteX91" fmla="*/ 620070 w 693032"/>
                  <a:gd name="connsiteY91" fmla="*/ 82537 h 778849"/>
                  <a:gd name="connsiteX92" fmla="*/ 622497 w 693032"/>
                  <a:gd name="connsiteY92" fmla="*/ 89819 h 778849"/>
                  <a:gd name="connsiteX93" fmla="*/ 634635 w 693032"/>
                  <a:gd name="connsiteY93" fmla="*/ 89819 h 778849"/>
                  <a:gd name="connsiteX94" fmla="*/ 634635 w 693032"/>
                  <a:gd name="connsiteY94" fmla="*/ 104384 h 778849"/>
                  <a:gd name="connsiteX95" fmla="*/ 658911 w 693032"/>
                  <a:gd name="connsiteY95" fmla="*/ 121377 h 778849"/>
                  <a:gd name="connsiteX96" fmla="*/ 671048 w 693032"/>
                  <a:gd name="connsiteY96" fmla="*/ 118950 h 778849"/>
                  <a:gd name="connsiteX97" fmla="*/ 678331 w 693032"/>
                  <a:gd name="connsiteY97" fmla="*/ 132301 h 778849"/>
                  <a:gd name="connsiteX98" fmla="*/ 673476 w 693032"/>
                  <a:gd name="connsiteY98" fmla="*/ 150508 h 778849"/>
                  <a:gd name="connsiteX99" fmla="*/ 678331 w 693032"/>
                  <a:gd name="connsiteY99" fmla="*/ 162646 h 778849"/>
                  <a:gd name="connsiteX100" fmla="*/ 677117 w 693032"/>
                  <a:gd name="connsiteY100" fmla="*/ 174783 h 778849"/>
                  <a:gd name="connsiteX101" fmla="*/ 664980 w 693032"/>
                  <a:gd name="connsiteY101" fmla="*/ 180852 h 778849"/>
                  <a:gd name="connsiteX102" fmla="*/ 664980 w 693032"/>
                  <a:gd name="connsiteY102" fmla="*/ 188135 h 778849"/>
                  <a:gd name="connsiteX103" fmla="*/ 674690 w 693032"/>
                  <a:gd name="connsiteY103" fmla="*/ 191776 h 778849"/>
                  <a:gd name="connsiteX104" fmla="*/ 678262 w 693032"/>
                  <a:gd name="connsiteY104" fmla="*/ 213211 h 778849"/>
                  <a:gd name="connsiteX105" fmla="*/ 631237 w 693032"/>
                  <a:gd name="connsiteY105" fmla="*/ 227461 h 778849"/>
                  <a:gd name="connsiteX106" fmla="*/ 621041 w 693032"/>
                  <a:gd name="connsiteY106" fmla="*/ 242026 h 778849"/>
                  <a:gd name="connsiteX107" fmla="*/ 603563 w 693032"/>
                  <a:gd name="connsiteY107" fmla="*/ 237657 h 778849"/>
                  <a:gd name="connsiteX108" fmla="*/ 580258 w 693032"/>
                  <a:gd name="connsiteY108" fmla="*/ 246396 h 778849"/>
                  <a:gd name="connsiteX109" fmla="*/ 580258 w 693032"/>
                  <a:gd name="connsiteY109" fmla="*/ 260961 h 778849"/>
                  <a:gd name="connsiteX110" fmla="*/ 577345 w 693032"/>
                  <a:gd name="connsiteY110" fmla="*/ 281352 h 778849"/>
                  <a:gd name="connsiteX111" fmla="*/ 548214 w 693032"/>
                  <a:gd name="connsiteY111" fmla="*/ 287178 h 778849"/>
                  <a:gd name="connsiteX112" fmla="*/ 542388 w 693032"/>
                  <a:gd name="connsiteY112" fmla="*/ 298831 h 778849"/>
                  <a:gd name="connsiteX113" fmla="*/ 524910 w 693032"/>
                  <a:gd name="connsiteY113" fmla="*/ 317766 h 778849"/>
                  <a:gd name="connsiteX114" fmla="*/ 520541 w 693032"/>
                  <a:gd name="connsiteY114" fmla="*/ 329418 h 778849"/>
                  <a:gd name="connsiteX115" fmla="*/ 524910 w 693032"/>
                  <a:gd name="connsiteY115" fmla="*/ 345440 h 778849"/>
                  <a:gd name="connsiteX116" fmla="*/ 511801 w 693032"/>
                  <a:gd name="connsiteY116" fmla="*/ 365831 h 778849"/>
                  <a:gd name="connsiteX117" fmla="*/ 508888 w 693032"/>
                  <a:gd name="connsiteY117" fmla="*/ 434288 h 778849"/>
                  <a:gd name="connsiteX118" fmla="*/ 536562 w 693032"/>
                  <a:gd name="connsiteY118" fmla="*/ 444483 h 778849"/>
                  <a:gd name="connsiteX119" fmla="*/ 546758 w 693032"/>
                  <a:gd name="connsiteY119" fmla="*/ 457592 h 778849"/>
                  <a:gd name="connsiteX120" fmla="*/ 559867 w 693032"/>
                  <a:gd name="connsiteY120" fmla="*/ 459049 h 778849"/>
                  <a:gd name="connsiteX121" fmla="*/ 562780 w 693032"/>
                  <a:gd name="connsiteY121" fmla="*/ 448853 h 778849"/>
                  <a:gd name="connsiteX122" fmla="*/ 584628 w 693032"/>
                  <a:gd name="connsiteY122" fmla="*/ 460505 h 778849"/>
                  <a:gd name="connsiteX123" fmla="*/ 607932 w 693032"/>
                  <a:gd name="connsiteY123" fmla="*/ 445940 h 778849"/>
                  <a:gd name="connsiteX124" fmla="*/ 642889 w 693032"/>
                  <a:gd name="connsiteY124" fmla="*/ 447396 h 778849"/>
                  <a:gd name="connsiteX125" fmla="*/ 653084 w 693032"/>
                  <a:gd name="connsiteY125" fmla="*/ 461962 h 778849"/>
                  <a:gd name="connsiteX126" fmla="*/ 655998 w 693032"/>
                  <a:gd name="connsiteY126" fmla="*/ 502744 h 778849"/>
                  <a:gd name="connsiteX127" fmla="*/ 655998 w 693032"/>
                  <a:gd name="connsiteY127" fmla="*/ 533331 h 778849"/>
                  <a:gd name="connsiteX128" fmla="*/ 648715 w 693032"/>
                  <a:gd name="connsiteY128" fmla="*/ 542070 h 778849"/>
                  <a:gd name="connsiteX129" fmla="*/ 625410 w 693032"/>
                  <a:gd name="connsiteY129" fmla="*/ 553723 h 778849"/>
                  <a:gd name="connsiteX130" fmla="*/ 628324 w 693032"/>
                  <a:gd name="connsiteY130" fmla="*/ 574114 h 778849"/>
                  <a:gd name="connsiteX131" fmla="*/ 642889 w 693032"/>
                  <a:gd name="connsiteY131" fmla="*/ 588679 h 778849"/>
                  <a:gd name="connsiteX132" fmla="*/ 642889 w 693032"/>
                  <a:gd name="connsiteY132" fmla="*/ 594505 h 778849"/>
                  <a:gd name="connsiteX133" fmla="*/ 641432 w 693032"/>
                  <a:gd name="connsiteY133" fmla="*/ 609071 h 778849"/>
                  <a:gd name="connsiteX134" fmla="*/ 644345 w 693032"/>
                  <a:gd name="connsiteY134" fmla="*/ 625092 h 778849"/>
                  <a:gd name="connsiteX135" fmla="*/ 618128 w 693032"/>
                  <a:gd name="connsiteY135" fmla="*/ 630919 h 778849"/>
                  <a:gd name="connsiteX136" fmla="*/ 623954 w 693032"/>
                  <a:gd name="connsiteY136" fmla="*/ 652766 h 778849"/>
                  <a:gd name="connsiteX137" fmla="*/ 647258 w 693032"/>
                  <a:gd name="connsiteY137" fmla="*/ 654223 h 778849"/>
                  <a:gd name="connsiteX138" fmla="*/ 654541 w 693032"/>
                  <a:gd name="connsiteY138" fmla="*/ 673158 h 778849"/>
                  <a:gd name="connsiteX139" fmla="*/ 644345 w 693032"/>
                  <a:gd name="connsiteY139" fmla="*/ 686267 h 778849"/>
                  <a:gd name="connsiteX140" fmla="*/ 650172 w 693032"/>
                  <a:gd name="connsiteY140" fmla="*/ 706658 h 778849"/>
                  <a:gd name="connsiteX141" fmla="*/ 647258 w 693032"/>
                  <a:gd name="connsiteY141" fmla="*/ 729962 h 778849"/>
                  <a:gd name="connsiteX142" fmla="*/ 689862 w 693032"/>
                  <a:gd name="connsiteY142" fmla="*/ 761205 h 778849"/>
                  <a:gd name="connsiteX143" fmla="*/ 689862 w 693032"/>
                  <a:gd name="connsiteY143" fmla="*/ 776207 h 778849"/>
                  <a:gd name="connsiteX144" fmla="*/ 693032 w 693032"/>
                  <a:gd name="connsiteY144" fmla="*/ 778849 h 77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</a:cxnLst>
                <a:rect l="l" t="t" r="r" b="b"/>
                <a:pathLst>
                  <a:path w="693032" h="778849">
                    <a:moveTo>
                      <a:pt x="0" y="778849"/>
                    </a:moveTo>
                    <a:lnTo>
                      <a:pt x="8935" y="758000"/>
                    </a:lnTo>
                    <a:lnTo>
                      <a:pt x="36245" y="743435"/>
                    </a:lnTo>
                    <a:lnTo>
                      <a:pt x="36245" y="727049"/>
                    </a:lnTo>
                    <a:lnTo>
                      <a:pt x="48989" y="699739"/>
                    </a:lnTo>
                    <a:lnTo>
                      <a:pt x="30783" y="694277"/>
                    </a:lnTo>
                    <a:lnTo>
                      <a:pt x="14397" y="672430"/>
                    </a:lnTo>
                    <a:lnTo>
                      <a:pt x="16218" y="661506"/>
                    </a:lnTo>
                    <a:lnTo>
                      <a:pt x="12576" y="648761"/>
                    </a:lnTo>
                    <a:lnTo>
                      <a:pt x="21679" y="636016"/>
                    </a:lnTo>
                    <a:lnTo>
                      <a:pt x="36245" y="637837"/>
                    </a:lnTo>
                    <a:lnTo>
                      <a:pt x="36245" y="614169"/>
                    </a:lnTo>
                    <a:lnTo>
                      <a:pt x="25321" y="610527"/>
                    </a:lnTo>
                    <a:lnTo>
                      <a:pt x="27141" y="594141"/>
                    </a:lnTo>
                    <a:lnTo>
                      <a:pt x="69017" y="537701"/>
                    </a:lnTo>
                    <a:lnTo>
                      <a:pt x="70837" y="512212"/>
                    </a:lnTo>
                    <a:lnTo>
                      <a:pt x="54451" y="497646"/>
                    </a:lnTo>
                    <a:lnTo>
                      <a:pt x="52631" y="486723"/>
                    </a:lnTo>
                    <a:lnTo>
                      <a:pt x="34424" y="481260"/>
                    </a:lnTo>
                    <a:lnTo>
                      <a:pt x="31535" y="467928"/>
                    </a:lnTo>
                    <a:lnTo>
                      <a:pt x="34060" y="467788"/>
                    </a:lnTo>
                    <a:lnTo>
                      <a:pt x="42799" y="461962"/>
                    </a:lnTo>
                    <a:lnTo>
                      <a:pt x="44256" y="450309"/>
                    </a:lnTo>
                    <a:lnTo>
                      <a:pt x="54451" y="447396"/>
                    </a:lnTo>
                    <a:lnTo>
                      <a:pt x="57364" y="435744"/>
                    </a:lnTo>
                    <a:lnTo>
                      <a:pt x="74843" y="419722"/>
                    </a:lnTo>
                    <a:lnTo>
                      <a:pt x="66104" y="408070"/>
                    </a:lnTo>
                    <a:lnTo>
                      <a:pt x="66104" y="399331"/>
                    </a:lnTo>
                    <a:lnTo>
                      <a:pt x="77756" y="396418"/>
                    </a:lnTo>
                    <a:lnTo>
                      <a:pt x="82126" y="384766"/>
                    </a:lnTo>
                    <a:lnTo>
                      <a:pt x="98147" y="378940"/>
                    </a:lnTo>
                    <a:lnTo>
                      <a:pt x="103974" y="361461"/>
                    </a:lnTo>
                    <a:lnTo>
                      <a:pt x="87952" y="360005"/>
                    </a:lnTo>
                    <a:lnTo>
                      <a:pt x="90865" y="343983"/>
                    </a:lnTo>
                    <a:lnTo>
                      <a:pt x="112713" y="325048"/>
                    </a:lnTo>
                    <a:lnTo>
                      <a:pt x="128734" y="325048"/>
                    </a:lnTo>
                    <a:lnTo>
                      <a:pt x="124365" y="300287"/>
                    </a:lnTo>
                    <a:lnTo>
                      <a:pt x="131647" y="288635"/>
                    </a:lnTo>
                    <a:lnTo>
                      <a:pt x="136017" y="266787"/>
                    </a:lnTo>
                    <a:lnTo>
                      <a:pt x="127278" y="242026"/>
                    </a:lnTo>
                    <a:lnTo>
                      <a:pt x="133104" y="191048"/>
                    </a:lnTo>
                    <a:cubicBezTo>
                      <a:pt x="133141" y="190843"/>
                      <a:pt x="133179" y="190637"/>
                      <a:pt x="133216" y="190432"/>
                    </a:cubicBezTo>
                    <a:lnTo>
                      <a:pt x="136988" y="194204"/>
                    </a:lnTo>
                    <a:lnTo>
                      <a:pt x="152767" y="185707"/>
                    </a:lnTo>
                    <a:lnTo>
                      <a:pt x="155195" y="179638"/>
                    </a:lnTo>
                    <a:lnTo>
                      <a:pt x="162477" y="172356"/>
                    </a:lnTo>
                    <a:lnTo>
                      <a:pt x="189181" y="135943"/>
                    </a:lnTo>
                    <a:lnTo>
                      <a:pt x="198891" y="123805"/>
                    </a:lnTo>
                    <a:lnTo>
                      <a:pt x="198891" y="112881"/>
                    </a:lnTo>
                    <a:lnTo>
                      <a:pt x="192822" y="104384"/>
                    </a:lnTo>
                    <a:lnTo>
                      <a:pt x="196463" y="86178"/>
                    </a:lnTo>
                    <a:lnTo>
                      <a:pt x="209815" y="89819"/>
                    </a:lnTo>
                    <a:lnTo>
                      <a:pt x="221952" y="81323"/>
                    </a:lnTo>
                    <a:lnTo>
                      <a:pt x="251083" y="93461"/>
                    </a:lnTo>
                    <a:lnTo>
                      <a:pt x="259579" y="86178"/>
                    </a:lnTo>
                    <a:lnTo>
                      <a:pt x="270503" y="87392"/>
                    </a:lnTo>
                    <a:lnTo>
                      <a:pt x="271717" y="94674"/>
                    </a:lnTo>
                    <a:lnTo>
                      <a:pt x="277786" y="94674"/>
                    </a:lnTo>
                    <a:lnTo>
                      <a:pt x="282641" y="101957"/>
                    </a:lnTo>
                    <a:lnTo>
                      <a:pt x="288709" y="101957"/>
                    </a:lnTo>
                    <a:lnTo>
                      <a:pt x="289923" y="115308"/>
                    </a:lnTo>
                    <a:lnTo>
                      <a:pt x="282641" y="128660"/>
                    </a:lnTo>
                    <a:lnTo>
                      <a:pt x="283854" y="135943"/>
                    </a:lnTo>
                    <a:lnTo>
                      <a:pt x="275358" y="149294"/>
                    </a:lnTo>
                    <a:lnTo>
                      <a:pt x="310558" y="165073"/>
                    </a:lnTo>
                    <a:lnTo>
                      <a:pt x="319054" y="162646"/>
                    </a:lnTo>
                    <a:lnTo>
                      <a:pt x="319054" y="152935"/>
                    </a:lnTo>
                    <a:lnTo>
                      <a:pt x="334834" y="133515"/>
                    </a:lnTo>
                    <a:lnTo>
                      <a:pt x="346971" y="133515"/>
                    </a:lnTo>
                    <a:lnTo>
                      <a:pt x="363964" y="135943"/>
                    </a:lnTo>
                    <a:lnTo>
                      <a:pt x="384598" y="132301"/>
                    </a:lnTo>
                    <a:lnTo>
                      <a:pt x="396736" y="121377"/>
                    </a:lnTo>
                    <a:lnTo>
                      <a:pt x="413728" y="122591"/>
                    </a:lnTo>
                    <a:lnTo>
                      <a:pt x="419797" y="117736"/>
                    </a:lnTo>
                    <a:lnTo>
                      <a:pt x="433149" y="126232"/>
                    </a:lnTo>
                    <a:lnTo>
                      <a:pt x="436790" y="139584"/>
                    </a:lnTo>
                    <a:lnTo>
                      <a:pt x="448927" y="129874"/>
                    </a:lnTo>
                    <a:lnTo>
                      <a:pt x="445287" y="118950"/>
                    </a:lnTo>
                    <a:lnTo>
                      <a:pt x="448927" y="111667"/>
                    </a:lnTo>
                    <a:lnTo>
                      <a:pt x="445287" y="93461"/>
                    </a:lnTo>
                    <a:lnTo>
                      <a:pt x="458638" y="80109"/>
                    </a:lnTo>
                    <a:lnTo>
                      <a:pt x="467134" y="76468"/>
                    </a:lnTo>
                    <a:lnTo>
                      <a:pt x="490196" y="64330"/>
                    </a:lnTo>
                    <a:lnTo>
                      <a:pt x="492623" y="42482"/>
                    </a:lnTo>
                    <a:lnTo>
                      <a:pt x="501120" y="25489"/>
                    </a:lnTo>
                    <a:lnTo>
                      <a:pt x="573947" y="0"/>
                    </a:lnTo>
                    <a:lnTo>
                      <a:pt x="580015" y="4855"/>
                    </a:lnTo>
                    <a:lnTo>
                      <a:pt x="607932" y="7283"/>
                    </a:lnTo>
                    <a:lnTo>
                      <a:pt x="609146" y="21848"/>
                    </a:lnTo>
                    <a:lnTo>
                      <a:pt x="614001" y="30344"/>
                    </a:lnTo>
                    <a:lnTo>
                      <a:pt x="618856" y="75254"/>
                    </a:lnTo>
                    <a:lnTo>
                      <a:pt x="620070" y="82537"/>
                    </a:lnTo>
                    <a:lnTo>
                      <a:pt x="622497" y="89819"/>
                    </a:lnTo>
                    <a:lnTo>
                      <a:pt x="634635" y="89819"/>
                    </a:lnTo>
                    <a:lnTo>
                      <a:pt x="634635" y="104384"/>
                    </a:lnTo>
                    <a:lnTo>
                      <a:pt x="658911" y="121377"/>
                    </a:lnTo>
                    <a:lnTo>
                      <a:pt x="671048" y="118950"/>
                    </a:lnTo>
                    <a:lnTo>
                      <a:pt x="678331" y="132301"/>
                    </a:lnTo>
                    <a:lnTo>
                      <a:pt x="673476" y="150508"/>
                    </a:lnTo>
                    <a:lnTo>
                      <a:pt x="678331" y="162646"/>
                    </a:lnTo>
                    <a:lnTo>
                      <a:pt x="677117" y="174783"/>
                    </a:lnTo>
                    <a:lnTo>
                      <a:pt x="664980" y="180852"/>
                    </a:lnTo>
                    <a:lnTo>
                      <a:pt x="664980" y="188135"/>
                    </a:lnTo>
                    <a:lnTo>
                      <a:pt x="674690" y="191776"/>
                    </a:lnTo>
                    <a:lnTo>
                      <a:pt x="678262" y="213211"/>
                    </a:lnTo>
                    <a:lnTo>
                      <a:pt x="631237" y="227461"/>
                    </a:lnTo>
                    <a:lnTo>
                      <a:pt x="621041" y="242026"/>
                    </a:lnTo>
                    <a:lnTo>
                      <a:pt x="603563" y="237657"/>
                    </a:lnTo>
                    <a:lnTo>
                      <a:pt x="580258" y="246396"/>
                    </a:lnTo>
                    <a:lnTo>
                      <a:pt x="580258" y="260961"/>
                    </a:lnTo>
                    <a:lnTo>
                      <a:pt x="577345" y="281352"/>
                    </a:lnTo>
                    <a:lnTo>
                      <a:pt x="548214" y="287178"/>
                    </a:lnTo>
                    <a:lnTo>
                      <a:pt x="542388" y="298831"/>
                    </a:lnTo>
                    <a:lnTo>
                      <a:pt x="524910" y="317766"/>
                    </a:lnTo>
                    <a:lnTo>
                      <a:pt x="520541" y="329418"/>
                    </a:lnTo>
                    <a:lnTo>
                      <a:pt x="524910" y="345440"/>
                    </a:lnTo>
                    <a:lnTo>
                      <a:pt x="511801" y="365831"/>
                    </a:lnTo>
                    <a:lnTo>
                      <a:pt x="508888" y="434288"/>
                    </a:lnTo>
                    <a:lnTo>
                      <a:pt x="536562" y="444483"/>
                    </a:lnTo>
                    <a:lnTo>
                      <a:pt x="546758" y="457592"/>
                    </a:lnTo>
                    <a:lnTo>
                      <a:pt x="559867" y="459049"/>
                    </a:lnTo>
                    <a:lnTo>
                      <a:pt x="562780" y="448853"/>
                    </a:lnTo>
                    <a:lnTo>
                      <a:pt x="584628" y="460505"/>
                    </a:lnTo>
                    <a:lnTo>
                      <a:pt x="607932" y="445940"/>
                    </a:lnTo>
                    <a:lnTo>
                      <a:pt x="642889" y="447396"/>
                    </a:lnTo>
                    <a:lnTo>
                      <a:pt x="653084" y="461962"/>
                    </a:lnTo>
                    <a:lnTo>
                      <a:pt x="655998" y="502744"/>
                    </a:lnTo>
                    <a:lnTo>
                      <a:pt x="655998" y="533331"/>
                    </a:lnTo>
                    <a:lnTo>
                      <a:pt x="648715" y="542070"/>
                    </a:lnTo>
                    <a:lnTo>
                      <a:pt x="625410" y="553723"/>
                    </a:lnTo>
                    <a:lnTo>
                      <a:pt x="628324" y="574114"/>
                    </a:lnTo>
                    <a:lnTo>
                      <a:pt x="642889" y="588679"/>
                    </a:lnTo>
                    <a:lnTo>
                      <a:pt x="642889" y="594505"/>
                    </a:lnTo>
                    <a:lnTo>
                      <a:pt x="641432" y="609071"/>
                    </a:lnTo>
                    <a:lnTo>
                      <a:pt x="644345" y="625092"/>
                    </a:lnTo>
                    <a:lnTo>
                      <a:pt x="618128" y="630919"/>
                    </a:lnTo>
                    <a:lnTo>
                      <a:pt x="623954" y="652766"/>
                    </a:lnTo>
                    <a:lnTo>
                      <a:pt x="647258" y="654223"/>
                    </a:lnTo>
                    <a:lnTo>
                      <a:pt x="654541" y="673158"/>
                    </a:lnTo>
                    <a:lnTo>
                      <a:pt x="644345" y="686267"/>
                    </a:lnTo>
                    <a:lnTo>
                      <a:pt x="650172" y="706658"/>
                    </a:lnTo>
                    <a:lnTo>
                      <a:pt x="647258" y="729962"/>
                    </a:lnTo>
                    <a:lnTo>
                      <a:pt x="689862" y="761205"/>
                    </a:lnTo>
                    <a:lnTo>
                      <a:pt x="689862" y="776207"/>
                    </a:lnTo>
                    <a:lnTo>
                      <a:pt x="693032" y="778849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961FC79C-A9A8-3442-C520-B1382208558E}"/>
                </a:ext>
              </a:extLst>
            </p:cNvPr>
            <p:cNvSpPr/>
            <p:nvPr/>
          </p:nvSpPr>
          <p:spPr>
            <a:xfrm rot="20820390">
              <a:off x="2803083" y="1435801"/>
              <a:ext cx="122899" cy="280913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山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形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AE8ED1EA-4BDC-3D6D-1A2C-556F7E2B3F15}"/>
                </a:ext>
              </a:extLst>
            </p:cNvPr>
            <p:cNvSpPr/>
            <p:nvPr/>
          </p:nvSpPr>
          <p:spPr>
            <a:xfrm rot="1958066">
              <a:off x="2163683" y="2052080"/>
              <a:ext cx="193128" cy="449461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新</a:t>
              </a:r>
              <a:endParaRPr lang="en-US" altLang="ja-JP" sz="16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潟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E10F5795-8FA3-7666-AE8D-9F18DBF68343}"/>
                </a:ext>
              </a:extLst>
            </p:cNvPr>
            <p:cNvSpPr/>
            <p:nvPr/>
          </p:nvSpPr>
          <p:spPr>
            <a:xfrm>
              <a:off x="2114813" y="2871939"/>
              <a:ext cx="313014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86870FDD-1DBC-90E8-6B3C-256A45ED1D73}"/>
                </a:ext>
              </a:extLst>
            </p:cNvPr>
            <p:cNvSpPr/>
            <p:nvPr/>
          </p:nvSpPr>
          <p:spPr>
            <a:xfrm>
              <a:off x="2744248" y="2271018"/>
              <a:ext cx="354966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FB890CB3-AF8F-0ACB-9494-06342CBCAC98}"/>
                </a:ext>
              </a:extLst>
            </p:cNvPr>
            <p:cNvSpPr/>
            <p:nvPr/>
          </p:nvSpPr>
          <p:spPr>
            <a:xfrm rot="374982">
              <a:off x="1716791" y="2920981"/>
              <a:ext cx="122899" cy="280913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長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野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086EF0F6-B25C-5356-1E2A-4EDC83487F32}"/>
                </a:ext>
              </a:extLst>
            </p:cNvPr>
            <p:cNvSpPr/>
            <p:nvPr/>
          </p:nvSpPr>
          <p:spPr>
            <a:xfrm>
              <a:off x="1141025" y="2810985"/>
              <a:ext cx="380664" cy="15674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富山</a:t>
              </a:r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B7662D75-2739-9626-9F6F-38B2294C862E}"/>
                </a:ext>
              </a:extLst>
            </p:cNvPr>
            <p:cNvGrpSpPr/>
            <p:nvPr/>
          </p:nvGrpSpPr>
          <p:grpSpPr>
            <a:xfrm>
              <a:off x="641838" y="1002323"/>
              <a:ext cx="2728910" cy="2298509"/>
              <a:chOff x="388078" y="861646"/>
              <a:chExt cx="2989877" cy="2518317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E212A56D-FA51-B20C-1BA3-ABAE7106FBB9}"/>
                  </a:ext>
                </a:extLst>
              </p:cNvPr>
              <p:cNvSpPr/>
              <p:nvPr/>
            </p:nvSpPr>
            <p:spPr>
              <a:xfrm>
                <a:off x="834868" y="3015010"/>
                <a:ext cx="542557" cy="364953"/>
              </a:xfrm>
              <a:custGeom>
                <a:avLst/>
                <a:gdLst>
                  <a:gd name="connsiteX0" fmla="*/ 39691 w 542557"/>
                  <a:gd name="connsiteY0" fmla="*/ 117979 h 364953"/>
                  <a:gd name="connsiteX1" fmla="*/ 42030 w 542557"/>
                  <a:gd name="connsiteY1" fmla="*/ 118313 h 364953"/>
                  <a:gd name="connsiteX2" fmla="*/ 42030 w 542557"/>
                  <a:gd name="connsiteY2" fmla="*/ 118313 h 364953"/>
                  <a:gd name="connsiteX3" fmla="*/ 320801 w 542557"/>
                  <a:gd name="connsiteY3" fmla="*/ 0 h 364953"/>
                  <a:gd name="connsiteX4" fmla="*/ 328083 w 542557"/>
                  <a:gd name="connsiteY4" fmla="*/ 5826 h 364953"/>
                  <a:gd name="connsiteX5" fmla="*/ 341192 w 542557"/>
                  <a:gd name="connsiteY5" fmla="*/ 1457 h 364953"/>
                  <a:gd name="connsiteX6" fmla="*/ 349931 w 542557"/>
                  <a:gd name="connsiteY6" fmla="*/ 2913 h 364953"/>
                  <a:gd name="connsiteX7" fmla="*/ 341192 w 542557"/>
                  <a:gd name="connsiteY7" fmla="*/ 26218 h 364953"/>
                  <a:gd name="connsiteX8" fmla="*/ 365953 w 542557"/>
                  <a:gd name="connsiteY8" fmla="*/ 21848 h 364953"/>
                  <a:gd name="connsiteX9" fmla="*/ 376149 w 542557"/>
                  <a:gd name="connsiteY9" fmla="*/ 20391 h 364953"/>
                  <a:gd name="connsiteX10" fmla="*/ 374692 w 542557"/>
                  <a:gd name="connsiteY10" fmla="*/ 11652 h 364953"/>
                  <a:gd name="connsiteX11" fmla="*/ 392171 w 542557"/>
                  <a:gd name="connsiteY11" fmla="*/ 2913 h 364953"/>
                  <a:gd name="connsiteX12" fmla="*/ 395084 w 542557"/>
                  <a:gd name="connsiteY12" fmla="*/ 23305 h 364953"/>
                  <a:gd name="connsiteX13" fmla="*/ 425671 w 542557"/>
                  <a:gd name="connsiteY13" fmla="*/ 37870 h 364953"/>
                  <a:gd name="connsiteX14" fmla="*/ 438780 w 542557"/>
                  <a:gd name="connsiteY14" fmla="*/ 29131 h 364953"/>
                  <a:gd name="connsiteX15" fmla="*/ 453345 w 542557"/>
                  <a:gd name="connsiteY15" fmla="*/ 30587 h 364953"/>
                  <a:gd name="connsiteX16" fmla="*/ 479562 w 542557"/>
                  <a:gd name="connsiteY16" fmla="*/ 55348 h 364953"/>
                  <a:gd name="connsiteX17" fmla="*/ 505780 w 542557"/>
                  <a:gd name="connsiteY17" fmla="*/ 53892 h 364953"/>
                  <a:gd name="connsiteX18" fmla="*/ 503255 w 542557"/>
                  <a:gd name="connsiteY18" fmla="*/ 54032 h 364953"/>
                  <a:gd name="connsiteX19" fmla="*/ 506144 w 542557"/>
                  <a:gd name="connsiteY19" fmla="*/ 67364 h 364953"/>
                  <a:gd name="connsiteX20" fmla="*/ 524351 w 542557"/>
                  <a:gd name="connsiteY20" fmla="*/ 72826 h 364953"/>
                  <a:gd name="connsiteX21" fmla="*/ 526171 w 542557"/>
                  <a:gd name="connsiteY21" fmla="*/ 83750 h 364953"/>
                  <a:gd name="connsiteX22" fmla="*/ 542557 w 542557"/>
                  <a:gd name="connsiteY22" fmla="*/ 98316 h 364953"/>
                  <a:gd name="connsiteX23" fmla="*/ 540737 w 542557"/>
                  <a:gd name="connsiteY23" fmla="*/ 123805 h 364953"/>
                  <a:gd name="connsiteX24" fmla="*/ 498861 w 542557"/>
                  <a:gd name="connsiteY24" fmla="*/ 180245 h 364953"/>
                  <a:gd name="connsiteX25" fmla="*/ 497041 w 542557"/>
                  <a:gd name="connsiteY25" fmla="*/ 196631 h 364953"/>
                  <a:gd name="connsiteX26" fmla="*/ 507964 w 542557"/>
                  <a:gd name="connsiteY26" fmla="*/ 200272 h 364953"/>
                  <a:gd name="connsiteX27" fmla="*/ 507964 w 542557"/>
                  <a:gd name="connsiteY27" fmla="*/ 223941 h 364953"/>
                  <a:gd name="connsiteX28" fmla="*/ 493399 w 542557"/>
                  <a:gd name="connsiteY28" fmla="*/ 222120 h 364953"/>
                  <a:gd name="connsiteX29" fmla="*/ 484296 w 542557"/>
                  <a:gd name="connsiteY29" fmla="*/ 234865 h 364953"/>
                  <a:gd name="connsiteX30" fmla="*/ 487938 w 542557"/>
                  <a:gd name="connsiteY30" fmla="*/ 247609 h 364953"/>
                  <a:gd name="connsiteX31" fmla="*/ 486117 w 542557"/>
                  <a:gd name="connsiteY31" fmla="*/ 258533 h 364953"/>
                  <a:gd name="connsiteX32" fmla="*/ 502503 w 542557"/>
                  <a:gd name="connsiteY32" fmla="*/ 280381 h 364953"/>
                  <a:gd name="connsiteX33" fmla="*/ 520709 w 542557"/>
                  <a:gd name="connsiteY33" fmla="*/ 285843 h 364953"/>
                  <a:gd name="connsiteX34" fmla="*/ 507964 w 542557"/>
                  <a:gd name="connsiteY34" fmla="*/ 313153 h 364953"/>
                  <a:gd name="connsiteX35" fmla="*/ 507964 w 542557"/>
                  <a:gd name="connsiteY35" fmla="*/ 329539 h 364953"/>
                  <a:gd name="connsiteX36" fmla="*/ 480655 w 542557"/>
                  <a:gd name="connsiteY36" fmla="*/ 344104 h 364953"/>
                  <a:gd name="connsiteX37" fmla="*/ 471719 w 542557"/>
                  <a:gd name="connsiteY37" fmla="*/ 364953 h 364953"/>
                  <a:gd name="connsiteX38" fmla="*/ 18792 w 542557"/>
                  <a:gd name="connsiteY38" fmla="*/ 364953 h 364953"/>
                  <a:gd name="connsiteX39" fmla="*/ 9104 w 542557"/>
                  <a:gd name="connsiteY39" fmla="*/ 362311 h 364953"/>
                  <a:gd name="connsiteX40" fmla="*/ 18207 w 542557"/>
                  <a:gd name="connsiteY40" fmla="*/ 353207 h 364953"/>
                  <a:gd name="connsiteX41" fmla="*/ 18207 w 542557"/>
                  <a:gd name="connsiteY41" fmla="*/ 338642 h 364953"/>
                  <a:gd name="connsiteX42" fmla="*/ 0 w 542557"/>
                  <a:gd name="connsiteY42" fmla="*/ 340463 h 364953"/>
                  <a:gd name="connsiteX43" fmla="*/ 7283 w 542557"/>
                  <a:gd name="connsiteY43" fmla="*/ 294946 h 364953"/>
                  <a:gd name="connsiteX44" fmla="*/ 23669 w 542557"/>
                  <a:gd name="connsiteY44" fmla="*/ 287664 h 364953"/>
                  <a:gd name="connsiteX45" fmla="*/ 15114 w 542557"/>
                  <a:gd name="connsiteY45" fmla="*/ 274191 h 364953"/>
                  <a:gd name="connsiteX46" fmla="*/ 17843 w 542557"/>
                  <a:gd name="connsiteY46" fmla="*/ 273827 h 364953"/>
                  <a:gd name="connsiteX47" fmla="*/ 30952 w 542557"/>
                  <a:gd name="connsiteY47" fmla="*/ 247609 h 364953"/>
                  <a:gd name="connsiteX48" fmla="*/ 30952 w 542557"/>
                  <a:gd name="connsiteY48" fmla="*/ 230131 h 364953"/>
                  <a:gd name="connsiteX49" fmla="*/ 26582 w 542557"/>
                  <a:gd name="connsiteY49" fmla="*/ 217022 h 364953"/>
                  <a:gd name="connsiteX50" fmla="*/ 41147 w 542557"/>
                  <a:gd name="connsiteY50" fmla="*/ 211196 h 364953"/>
                  <a:gd name="connsiteX51" fmla="*/ 74647 w 542557"/>
                  <a:gd name="connsiteY51" fmla="*/ 158761 h 364953"/>
                  <a:gd name="connsiteX52" fmla="*/ 65908 w 542557"/>
                  <a:gd name="connsiteY52" fmla="*/ 145653 h 364953"/>
                  <a:gd name="connsiteX53" fmla="*/ 54256 w 542557"/>
                  <a:gd name="connsiteY53" fmla="*/ 141283 h 364953"/>
                  <a:gd name="connsiteX54" fmla="*/ 41147 w 542557"/>
                  <a:gd name="connsiteY54" fmla="*/ 120892 h 364953"/>
                  <a:gd name="connsiteX55" fmla="*/ 42030 w 542557"/>
                  <a:gd name="connsiteY55" fmla="*/ 118313 h 364953"/>
                  <a:gd name="connsiteX56" fmla="*/ 60082 w 542557"/>
                  <a:gd name="connsiteY56" fmla="*/ 120892 h 364953"/>
                  <a:gd name="connsiteX57" fmla="*/ 71734 w 542557"/>
                  <a:gd name="connsiteY57" fmla="*/ 104870 h 364953"/>
                  <a:gd name="connsiteX58" fmla="*/ 67365 w 542557"/>
                  <a:gd name="connsiteY58" fmla="*/ 85935 h 364953"/>
                  <a:gd name="connsiteX59" fmla="*/ 79017 w 542557"/>
                  <a:gd name="connsiteY59" fmla="*/ 84479 h 364953"/>
                  <a:gd name="connsiteX60" fmla="*/ 92126 w 542557"/>
                  <a:gd name="connsiteY60" fmla="*/ 91761 h 364953"/>
                  <a:gd name="connsiteX61" fmla="*/ 105234 w 542557"/>
                  <a:gd name="connsiteY61" fmla="*/ 78652 h 364953"/>
                  <a:gd name="connsiteX62" fmla="*/ 127082 w 542557"/>
                  <a:gd name="connsiteY62" fmla="*/ 83022 h 364953"/>
                  <a:gd name="connsiteX63" fmla="*/ 144561 w 542557"/>
                  <a:gd name="connsiteY63" fmla="*/ 107783 h 364953"/>
                  <a:gd name="connsiteX64" fmla="*/ 138735 w 542557"/>
                  <a:gd name="connsiteY64" fmla="*/ 131087 h 364953"/>
                  <a:gd name="connsiteX65" fmla="*/ 153300 w 542557"/>
                  <a:gd name="connsiteY65" fmla="*/ 131087 h 364953"/>
                  <a:gd name="connsiteX66" fmla="*/ 175148 w 542557"/>
                  <a:gd name="connsiteY66" fmla="*/ 112153 h 364953"/>
                  <a:gd name="connsiteX67" fmla="*/ 191170 w 542557"/>
                  <a:gd name="connsiteY67" fmla="*/ 100500 h 364953"/>
                  <a:gd name="connsiteX68" fmla="*/ 195539 w 542557"/>
                  <a:gd name="connsiteY68" fmla="*/ 69913 h 364953"/>
                  <a:gd name="connsiteX69" fmla="*/ 214474 w 542557"/>
                  <a:gd name="connsiteY69" fmla="*/ 61174 h 364953"/>
                  <a:gd name="connsiteX70" fmla="*/ 221757 w 542557"/>
                  <a:gd name="connsiteY70" fmla="*/ 40783 h 364953"/>
                  <a:gd name="connsiteX71" fmla="*/ 249431 w 542557"/>
                  <a:gd name="connsiteY71" fmla="*/ 10196 h 364953"/>
                  <a:gd name="connsiteX72" fmla="*/ 269822 w 542557"/>
                  <a:gd name="connsiteY72" fmla="*/ 10196 h 364953"/>
                  <a:gd name="connsiteX73" fmla="*/ 284388 w 542557"/>
                  <a:gd name="connsiteY73" fmla="*/ 23305 h 364953"/>
                  <a:gd name="connsiteX74" fmla="*/ 301866 w 542557"/>
                  <a:gd name="connsiteY74" fmla="*/ 5826 h 364953"/>
                  <a:gd name="connsiteX75" fmla="*/ 310605 w 542557"/>
                  <a:gd name="connsiteY75" fmla="*/ 8739 h 364953"/>
                  <a:gd name="connsiteX0" fmla="*/ 39691 w 542557"/>
                  <a:gd name="connsiteY0" fmla="*/ 117979 h 439393"/>
                  <a:gd name="connsiteX1" fmla="*/ 42030 w 542557"/>
                  <a:gd name="connsiteY1" fmla="*/ 118313 h 439393"/>
                  <a:gd name="connsiteX2" fmla="*/ 42030 w 542557"/>
                  <a:gd name="connsiteY2" fmla="*/ 118313 h 439393"/>
                  <a:gd name="connsiteX3" fmla="*/ 39691 w 542557"/>
                  <a:gd name="connsiteY3" fmla="*/ 117979 h 439393"/>
                  <a:gd name="connsiteX4" fmla="*/ 320801 w 542557"/>
                  <a:gd name="connsiteY4" fmla="*/ 0 h 439393"/>
                  <a:gd name="connsiteX5" fmla="*/ 328083 w 542557"/>
                  <a:gd name="connsiteY5" fmla="*/ 5826 h 439393"/>
                  <a:gd name="connsiteX6" fmla="*/ 341192 w 542557"/>
                  <a:gd name="connsiteY6" fmla="*/ 1457 h 439393"/>
                  <a:gd name="connsiteX7" fmla="*/ 349931 w 542557"/>
                  <a:gd name="connsiteY7" fmla="*/ 2913 h 439393"/>
                  <a:gd name="connsiteX8" fmla="*/ 341192 w 542557"/>
                  <a:gd name="connsiteY8" fmla="*/ 26218 h 439393"/>
                  <a:gd name="connsiteX9" fmla="*/ 365953 w 542557"/>
                  <a:gd name="connsiteY9" fmla="*/ 21848 h 439393"/>
                  <a:gd name="connsiteX10" fmla="*/ 376149 w 542557"/>
                  <a:gd name="connsiteY10" fmla="*/ 20391 h 439393"/>
                  <a:gd name="connsiteX11" fmla="*/ 374692 w 542557"/>
                  <a:gd name="connsiteY11" fmla="*/ 11652 h 439393"/>
                  <a:gd name="connsiteX12" fmla="*/ 392171 w 542557"/>
                  <a:gd name="connsiteY12" fmla="*/ 2913 h 439393"/>
                  <a:gd name="connsiteX13" fmla="*/ 395084 w 542557"/>
                  <a:gd name="connsiteY13" fmla="*/ 23305 h 439393"/>
                  <a:gd name="connsiteX14" fmla="*/ 425671 w 542557"/>
                  <a:gd name="connsiteY14" fmla="*/ 37870 h 439393"/>
                  <a:gd name="connsiteX15" fmla="*/ 438780 w 542557"/>
                  <a:gd name="connsiteY15" fmla="*/ 29131 h 439393"/>
                  <a:gd name="connsiteX16" fmla="*/ 453345 w 542557"/>
                  <a:gd name="connsiteY16" fmla="*/ 30587 h 439393"/>
                  <a:gd name="connsiteX17" fmla="*/ 479562 w 542557"/>
                  <a:gd name="connsiteY17" fmla="*/ 55348 h 439393"/>
                  <a:gd name="connsiteX18" fmla="*/ 505780 w 542557"/>
                  <a:gd name="connsiteY18" fmla="*/ 53892 h 439393"/>
                  <a:gd name="connsiteX19" fmla="*/ 503255 w 542557"/>
                  <a:gd name="connsiteY19" fmla="*/ 54032 h 439393"/>
                  <a:gd name="connsiteX20" fmla="*/ 506144 w 542557"/>
                  <a:gd name="connsiteY20" fmla="*/ 67364 h 439393"/>
                  <a:gd name="connsiteX21" fmla="*/ 524351 w 542557"/>
                  <a:gd name="connsiteY21" fmla="*/ 72826 h 439393"/>
                  <a:gd name="connsiteX22" fmla="*/ 526171 w 542557"/>
                  <a:gd name="connsiteY22" fmla="*/ 83750 h 439393"/>
                  <a:gd name="connsiteX23" fmla="*/ 542557 w 542557"/>
                  <a:gd name="connsiteY23" fmla="*/ 98316 h 439393"/>
                  <a:gd name="connsiteX24" fmla="*/ 540737 w 542557"/>
                  <a:gd name="connsiteY24" fmla="*/ 123805 h 439393"/>
                  <a:gd name="connsiteX25" fmla="*/ 498861 w 542557"/>
                  <a:gd name="connsiteY25" fmla="*/ 180245 h 439393"/>
                  <a:gd name="connsiteX26" fmla="*/ 497041 w 542557"/>
                  <a:gd name="connsiteY26" fmla="*/ 196631 h 439393"/>
                  <a:gd name="connsiteX27" fmla="*/ 507964 w 542557"/>
                  <a:gd name="connsiteY27" fmla="*/ 200272 h 439393"/>
                  <a:gd name="connsiteX28" fmla="*/ 507964 w 542557"/>
                  <a:gd name="connsiteY28" fmla="*/ 223941 h 439393"/>
                  <a:gd name="connsiteX29" fmla="*/ 493399 w 542557"/>
                  <a:gd name="connsiteY29" fmla="*/ 222120 h 439393"/>
                  <a:gd name="connsiteX30" fmla="*/ 484296 w 542557"/>
                  <a:gd name="connsiteY30" fmla="*/ 234865 h 439393"/>
                  <a:gd name="connsiteX31" fmla="*/ 487938 w 542557"/>
                  <a:gd name="connsiteY31" fmla="*/ 247609 h 439393"/>
                  <a:gd name="connsiteX32" fmla="*/ 486117 w 542557"/>
                  <a:gd name="connsiteY32" fmla="*/ 258533 h 439393"/>
                  <a:gd name="connsiteX33" fmla="*/ 502503 w 542557"/>
                  <a:gd name="connsiteY33" fmla="*/ 280381 h 439393"/>
                  <a:gd name="connsiteX34" fmla="*/ 520709 w 542557"/>
                  <a:gd name="connsiteY34" fmla="*/ 285843 h 439393"/>
                  <a:gd name="connsiteX35" fmla="*/ 507964 w 542557"/>
                  <a:gd name="connsiteY35" fmla="*/ 313153 h 439393"/>
                  <a:gd name="connsiteX36" fmla="*/ 507964 w 542557"/>
                  <a:gd name="connsiteY36" fmla="*/ 329539 h 439393"/>
                  <a:gd name="connsiteX37" fmla="*/ 480655 w 542557"/>
                  <a:gd name="connsiteY37" fmla="*/ 344104 h 439393"/>
                  <a:gd name="connsiteX38" fmla="*/ 471719 w 542557"/>
                  <a:gd name="connsiteY38" fmla="*/ 364953 h 439393"/>
                  <a:gd name="connsiteX39" fmla="*/ 270032 w 542557"/>
                  <a:gd name="connsiteY39" fmla="*/ 439390 h 439393"/>
                  <a:gd name="connsiteX40" fmla="*/ 18792 w 542557"/>
                  <a:gd name="connsiteY40" fmla="*/ 364953 h 439393"/>
                  <a:gd name="connsiteX41" fmla="*/ 9104 w 542557"/>
                  <a:gd name="connsiteY41" fmla="*/ 362311 h 439393"/>
                  <a:gd name="connsiteX42" fmla="*/ 18207 w 542557"/>
                  <a:gd name="connsiteY42" fmla="*/ 353207 h 439393"/>
                  <a:gd name="connsiteX43" fmla="*/ 18207 w 542557"/>
                  <a:gd name="connsiteY43" fmla="*/ 338642 h 439393"/>
                  <a:gd name="connsiteX44" fmla="*/ 0 w 542557"/>
                  <a:gd name="connsiteY44" fmla="*/ 340463 h 439393"/>
                  <a:gd name="connsiteX45" fmla="*/ 7283 w 542557"/>
                  <a:gd name="connsiteY45" fmla="*/ 294946 h 439393"/>
                  <a:gd name="connsiteX46" fmla="*/ 23669 w 542557"/>
                  <a:gd name="connsiteY46" fmla="*/ 287664 h 439393"/>
                  <a:gd name="connsiteX47" fmla="*/ 15114 w 542557"/>
                  <a:gd name="connsiteY47" fmla="*/ 274191 h 439393"/>
                  <a:gd name="connsiteX48" fmla="*/ 17843 w 542557"/>
                  <a:gd name="connsiteY48" fmla="*/ 273827 h 439393"/>
                  <a:gd name="connsiteX49" fmla="*/ 30952 w 542557"/>
                  <a:gd name="connsiteY49" fmla="*/ 247609 h 439393"/>
                  <a:gd name="connsiteX50" fmla="*/ 30952 w 542557"/>
                  <a:gd name="connsiteY50" fmla="*/ 230131 h 439393"/>
                  <a:gd name="connsiteX51" fmla="*/ 26582 w 542557"/>
                  <a:gd name="connsiteY51" fmla="*/ 217022 h 439393"/>
                  <a:gd name="connsiteX52" fmla="*/ 41147 w 542557"/>
                  <a:gd name="connsiteY52" fmla="*/ 211196 h 439393"/>
                  <a:gd name="connsiteX53" fmla="*/ 74647 w 542557"/>
                  <a:gd name="connsiteY53" fmla="*/ 158761 h 439393"/>
                  <a:gd name="connsiteX54" fmla="*/ 65908 w 542557"/>
                  <a:gd name="connsiteY54" fmla="*/ 145653 h 439393"/>
                  <a:gd name="connsiteX55" fmla="*/ 54256 w 542557"/>
                  <a:gd name="connsiteY55" fmla="*/ 141283 h 439393"/>
                  <a:gd name="connsiteX56" fmla="*/ 41147 w 542557"/>
                  <a:gd name="connsiteY56" fmla="*/ 120892 h 439393"/>
                  <a:gd name="connsiteX57" fmla="*/ 42030 w 542557"/>
                  <a:gd name="connsiteY57" fmla="*/ 118313 h 439393"/>
                  <a:gd name="connsiteX58" fmla="*/ 60082 w 542557"/>
                  <a:gd name="connsiteY58" fmla="*/ 120892 h 439393"/>
                  <a:gd name="connsiteX59" fmla="*/ 71734 w 542557"/>
                  <a:gd name="connsiteY59" fmla="*/ 104870 h 439393"/>
                  <a:gd name="connsiteX60" fmla="*/ 67365 w 542557"/>
                  <a:gd name="connsiteY60" fmla="*/ 85935 h 439393"/>
                  <a:gd name="connsiteX61" fmla="*/ 79017 w 542557"/>
                  <a:gd name="connsiteY61" fmla="*/ 84479 h 439393"/>
                  <a:gd name="connsiteX62" fmla="*/ 92126 w 542557"/>
                  <a:gd name="connsiteY62" fmla="*/ 91761 h 439393"/>
                  <a:gd name="connsiteX63" fmla="*/ 105234 w 542557"/>
                  <a:gd name="connsiteY63" fmla="*/ 78652 h 439393"/>
                  <a:gd name="connsiteX64" fmla="*/ 127082 w 542557"/>
                  <a:gd name="connsiteY64" fmla="*/ 83022 h 439393"/>
                  <a:gd name="connsiteX65" fmla="*/ 144561 w 542557"/>
                  <a:gd name="connsiteY65" fmla="*/ 107783 h 439393"/>
                  <a:gd name="connsiteX66" fmla="*/ 138735 w 542557"/>
                  <a:gd name="connsiteY66" fmla="*/ 131087 h 439393"/>
                  <a:gd name="connsiteX67" fmla="*/ 153300 w 542557"/>
                  <a:gd name="connsiteY67" fmla="*/ 131087 h 439393"/>
                  <a:gd name="connsiteX68" fmla="*/ 175148 w 542557"/>
                  <a:gd name="connsiteY68" fmla="*/ 112153 h 439393"/>
                  <a:gd name="connsiteX69" fmla="*/ 191170 w 542557"/>
                  <a:gd name="connsiteY69" fmla="*/ 100500 h 439393"/>
                  <a:gd name="connsiteX70" fmla="*/ 195539 w 542557"/>
                  <a:gd name="connsiteY70" fmla="*/ 69913 h 439393"/>
                  <a:gd name="connsiteX71" fmla="*/ 214474 w 542557"/>
                  <a:gd name="connsiteY71" fmla="*/ 61174 h 439393"/>
                  <a:gd name="connsiteX72" fmla="*/ 221757 w 542557"/>
                  <a:gd name="connsiteY72" fmla="*/ 40783 h 439393"/>
                  <a:gd name="connsiteX73" fmla="*/ 249431 w 542557"/>
                  <a:gd name="connsiteY73" fmla="*/ 10196 h 439393"/>
                  <a:gd name="connsiteX74" fmla="*/ 269822 w 542557"/>
                  <a:gd name="connsiteY74" fmla="*/ 10196 h 439393"/>
                  <a:gd name="connsiteX75" fmla="*/ 284388 w 542557"/>
                  <a:gd name="connsiteY75" fmla="*/ 23305 h 439393"/>
                  <a:gd name="connsiteX76" fmla="*/ 301866 w 542557"/>
                  <a:gd name="connsiteY76" fmla="*/ 5826 h 439393"/>
                  <a:gd name="connsiteX77" fmla="*/ 310605 w 542557"/>
                  <a:gd name="connsiteY77" fmla="*/ 8739 h 439393"/>
                  <a:gd name="connsiteX78" fmla="*/ 320801 w 542557"/>
                  <a:gd name="connsiteY78" fmla="*/ 0 h 439393"/>
                  <a:gd name="connsiteX0" fmla="*/ 39691 w 542557"/>
                  <a:gd name="connsiteY0" fmla="*/ 117979 h 439393"/>
                  <a:gd name="connsiteX1" fmla="*/ 42030 w 542557"/>
                  <a:gd name="connsiteY1" fmla="*/ 118313 h 439393"/>
                  <a:gd name="connsiteX2" fmla="*/ 42030 w 542557"/>
                  <a:gd name="connsiteY2" fmla="*/ 118313 h 439393"/>
                  <a:gd name="connsiteX3" fmla="*/ 39691 w 542557"/>
                  <a:gd name="connsiteY3" fmla="*/ 117979 h 439393"/>
                  <a:gd name="connsiteX4" fmla="*/ 320801 w 542557"/>
                  <a:gd name="connsiteY4" fmla="*/ 0 h 439393"/>
                  <a:gd name="connsiteX5" fmla="*/ 328083 w 542557"/>
                  <a:gd name="connsiteY5" fmla="*/ 5826 h 439393"/>
                  <a:gd name="connsiteX6" fmla="*/ 341192 w 542557"/>
                  <a:gd name="connsiteY6" fmla="*/ 1457 h 439393"/>
                  <a:gd name="connsiteX7" fmla="*/ 349931 w 542557"/>
                  <a:gd name="connsiteY7" fmla="*/ 2913 h 439393"/>
                  <a:gd name="connsiteX8" fmla="*/ 341192 w 542557"/>
                  <a:gd name="connsiteY8" fmla="*/ 26218 h 439393"/>
                  <a:gd name="connsiteX9" fmla="*/ 365953 w 542557"/>
                  <a:gd name="connsiteY9" fmla="*/ 21848 h 439393"/>
                  <a:gd name="connsiteX10" fmla="*/ 376149 w 542557"/>
                  <a:gd name="connsiteY10" fmla="*/ 20391 h 439393"/>
                  <a:gd name="connsiteX11" fmla="*/ 374692 w 542557"/>
                  <a:gd name="connsiteY11" fmla="*/ 11652 h 439393"/>
                  <a:gd name="connsiteX12" fmla="*/ 392171 w 542557"/>
                  <a:gd name="connsiteY12" fmla="*/ 2913 h 439393"/>
                  <a:gd name="connsiteX13" fmla="*/ 395084 w 542557"/>
                  <a:gd name="connsiteY13" fmla="*/ 23305 h 439393"/>
                  <a:gd name="connsiteX14" fmla="*/ 425671 w 542557"/>
                  <a:gd name="connsiteY14" fmla="*/ 37870 h 439393"/>
                  <a:gd name="connsiteX15" fmla="*/ 438780 w 542557"/>
                  <a:gd name="connsiteY15" fmla="*/ 29131 h 439393"/>
                  <a:gd name="connsiteX16" fmla="*/ 453345 w 542557"/>
                  <a:gd name="connsiteY16" fmla="*/ 30587 h 439393"/>
                  <a:gd name="connsiteX17" fmla="*/ 479562 w 542557"/>
                  <a:gd name="connsiteY17" fmla="*/ 55348 h 439393"/>
                  <a:gd name="connsiteX18" fmla="*/ 505780 w 542557"/>
                  <a:gd name="connsiteY18" fmla="*/ 53892 h 439393"/>
                  <a:gd name="connsiteX19" fmla="*/ 503255 w 542557"/>
                  <a:gd name="connsiteY19" fmla="*/ 54032 h 439393"/>
                  <a:gd name="connsiteX20" fmla="*/ 506144 w 542557"/>
                  <a:gd name="connsiteY20" fmla="*/ 67364 h 439393"/>
                  <a:gd name="connsiteX21" fmla="*/ 524351 w 542557"/>
                  <a:gd name="connsiteY21" fmla="*/ 72826 h 439393"/>
                  <a:gd name="connsiteX22" fmla="*/ 526171 w 542557"/>
                  <a:gd name="connsiteY22" fmla="*/ 83750 h 439393"/>
                  <a:gd name="connsiteX23" fmla="*/ 542557 w 542557"/>
                  <a:gd name="connsiteY23" fmla="*/ 98316 h 439393"/>
                  <a:gd name="connsiteX24" fmla="*/ 540737 w 542557"/>
                  <a:gd name="connsiteY24" fmla="*/ 123805 h 439393"/>
                  <a:gd name="connsiteX25" fmla="*/ 498861 w 542557"/>
                  <a:gd name="connsiteY25" fmla="*/ 180245 h 439393"/>
                  <a:gd name="connsiteX26" fmla="*/ 497041 w 542557"/>
                  <a:gd name="connsiteY26" fmla="*/ 196631 h 439393"/>
                  <a:gd name="connsiteX27" fmla="*/ 507964 w 542557"/>
                  <a:gd name="connsiteY27" fmla="*/ 200272 h 439393"/>
                  <a:gd name="connsiteX28" fmla="*/ 507964 w 542557"/>
                  <a:gd name="connsiteY28" fmla="*/ 223941 h 439393"/>
                  <a:gd name="connsiteX29" fmla="*/ 493399 w 542557"/>
                  <a:gd name="connsiteY29" fmla="*/ 222120 h 439393"/>
                  <a:gd name="connsiteX30" fmla="*/ 484296 w 542557"/>
                  <a:gd name="connsiteY30" fmla="*/ 234865 h 439393"/>
                  <a:gd name="connsiteX31" fmla="*/ 487938 w 542557"/>
                  <a:gd name="connsiteY31" fmla="*/ 247609 h 439393"/>
                  <a:gd name="connsiteX32" fmla="*/ 486117 w 542557"/>
                  <a:gd name="connsiteY32" fmla="*/ 258533 h 439393"/>
                  <a:gd name="connsiteX33" fmla="*/ 502503 w 542557"/>
                  <a:gd name="connsiteY33" fmla="*/ 280381 h 439393"/>
                  <a:gd name="connsiteX34" fmla="*/ 520709 w 542557"/>
                  <a:gd name="connsiteY34" fmla="*/ 285843 h 439393"/>
                  <a:gd name="connsiteX35" fmla="*/ 507964 w 542557"/>
                  <a:gd name="connsiteY35" fmla="*/ 313153 h 439393"/>
                  <a:gd name="connsiteX36" fmla="*/ 507964 w 542557"/>
                  <a:gd name="connsiteY36" fmla="*/ 329539 h 439393"/>
                  <a:gd name="connsiteX37" fmla="*/ 480655 w 542557"/>
                  <a:gd name="connsiteY37" fmla="*/ 344104 h 439393"/>
                  <a:gd name="connsiteX38" fmla="*/ 471719 w 542557"/>
                  <a:gd name="connsiteY38" fmla="*/ 364953 h 439393"/>
                  <a:gd name="connsiteX39" fmla="*/ 270032 w 542557"/>
                  <a:gd name="connsiteY39" fmla="*/ 439390 h 439393"/>
                  <a:gd name="connsiteX40" fmla="*/ 18792 w 542557"/>
                  <a:gd name="connsiteY40" fmla="*/ 364953 h 439393"/>
                  <a:gd name="connsiteX41" fmla="*/ 9104 w 542557"/>
                  <a:gd name="connsiteY41" fmla="*/ 362311 h 439393"/>
                  <a:gd name="connsiteX42" fmla="*/ 18207 w 542557"/>
                  <a:gd name="connsiteY42" fmla="*/ 353207 h 439393"/>
                  <a:gd name="connsiteX43" fmla="*/ 18207 w 542557"/>
                  <a:gd name="connsiteY43" fmla="*/ 338642 h 439393"/>
                  <a:gd name="connsiteX44" fmla="*/ 0 w 542557"/>
                  <a:gd name="connsiteY44" fmla="*/ 340463 h 439393"/>
                  <a:gd name="connsiteX45" fmla="*/ 7283 w 542557"/>
                  <a:gd name="connsiteY45" fmla="*/ 294946 h 439393"/>
                  <a:gd name="connsiteX46" fmla="*/ 23669 w 542557"/>
                  <a:gd name="connsiteY46" fmla="*/ 287664 h 439393"/>
                  <a:gd name="connsiteX47" fmla="*/ 15114 w 542557"/>
                  <a:gd name="connsiteY47" fmla="*/ 274191 h 439393"/>
                  <a:gd name="connsiteX48" fmla="*/ 17843 w 542557"/>
                  <a:gd name="connsiteY48" fmla="*/ 273827 h 439393"/>
                  <a:gd name="connsiteX49" fmla="*/ 30952 w 542557"/>
                  <a:gd name="connsiteY49" fmla="*/ 247609 h 439393"/>
                  <a:gd name="connsiteX50" fmla="*/ 30952 w 542557"/>
                  <a:gd name="connsiteY50" fmla="*/ 230131 h 439393"/>
                  <a:gd name="connsiteX51" fmla="*/ 26582 w 542557"/>
                  <a:gd name="connsiteY51" fmla="*/ 217022 h 439393"/>
                  <a:gd name="connsiteX52" fmla="*/ 41147 w 542557"/>
                  <a:gd name="connsiteY52" fmla="*/ 211196 h 439393"/>
                  <a:gd name="connsiteX53" fmla="*/ 74647 w 542557"/>
                  <a:gd name="connsiteY53" fmla="*/ 158761 h 439393"/>
                  <a:gd name="connsiteX54" fmla="*/ 65908 w 542557"/>
                  <a:gd name="connsiteY54" fmla="*/ 145653 h 439393"/>
                  <a:gd name="connsiteX55" fmla="*/ 54256 w 542557"/>
                  <a:gd name="connsiteY55" fmla="*/ 141283 h 439393"/>
                  <a:gd name="connsiteX56" fmla="*/ 41147 w 542557"/>
                  <a:gd name="connsiteY56" fmla="*/ 120892 h 439393"/>
                  <a:gd name="connsiteX57" fmla="*/ 60082 w 542557"/>
                  <a:gd name="connsiteY57" fmla="*/ 120892 h 439393"/>
                  <a:gd name="connsiteX58" fmla="*/ 71734 w 542557"/>
                  <a:gd name="connsiteY58" fmla="*/ 104870 h 439393"/>
                  <a:gd name="connsiteX59" fmla="*/ 67365 w 542557"/>
                  <a:gd name="connsiteY59" fmla="*/ 85935 h 439393"/>
                  <a:gd name="connsiteX60" fmla="*/ 79017 w 542557"/>
                  <a:gd name="connsiteY60" fmla="*/ 84479 h 439393"/>
                  <a:gd name="connsiteX61" fmla="*/ 92126 w 542557"/>
                  <a:gd name="connsiteY61" fmla="*/ 91761 h 439393"/>
                  <a:gd name="connsiteX62" fmla="*/ 105234 w 542557"/>
                  <a:gd name="connsiteY62" fmla="*/ 78652 h 439393"/>
                  <a:gd name="connsiteX63" fmla="*/ 127082 w 542557"/>
                  <a:gd name="connsiteY63" fmla="*/ 83022 h 439393"/>
                  <a:gd name="connsiteX64" fmla="*/ 144561 w 542557"/>
                  <a:gd name="connsiteY64" fmla="*/ 107783 h 439393"/>
                  <a:gd name="connsiteX65" fmla="*/ 138735 w 542557"/>
                  <a:gd name="connsiteY65" fmla="*/ 131087 h 439393"/>
                  <a:gd name="connsiteX66" fmla="*/ 153300 w 542557"/>
                  <a:gd name="connsiteY66" fmla="*/ 131087 h 439393"/>
                  <a:gd name="connsiteX67" fmla="*/ 175148 w 542557"/>
                  <a:gd name="connsiteY67" fmla="*/ 112153 h 439393"/>
                  <a:gd name="connsiteX68" fmla="*/ 191170 w 542557"/>
                  <a:gd name="connsiteY68" fmla="*/ 100500 h 439393"/>
                  <a:gd name="connsiteX69" fmla="*/ 195539 w 542557"/>
                  <a:gd name="connsiteY69" fmla="*/ 69913 h 439393"/>
                  <a:gd name="connsiteX70" fmla="*/ 214474 w 542557"/>
                  <a:gd name="connsiteY70" fmla="*/ 61174 h 439393"/>
                  <a:gd name="connsiteX71" fmla="*/ 221757 w 542557"/>
                  <a:gd name="connsiteY71" fmla="*/ 40783 h 439393"/>
                  <a:gd name="connsiteX72" fmla="*/ 249431 w 542557"/>
                  <a:gd name="connsiteY72" fmla="*/ 10196 h 439393"/>
                  <a:gd name="connsiteX73" fmla="*/ 269822 w 542557"/>
                  <a:gd name="connsiteY73" fmla="*/ 10196 h 439393"/>
                  <a:gd name="connsiteX74" fmla="*/ 284388 w 542557"/>
                  <a:gd name="connsiteY74" fmla="*/ 23305 h 439393"/>
                  <a:gd name="connsiteX75" fmla="*/ 301866 w 542557"/>
                  <a:gd name="connsiteY75" fmla="*/ 5826 h 439393"/>
                  <a:gd name="connsiteX76" fmla="*/ 310605 w 542557"/>
                  <a:gd name="connsiteY76" fmla="*/ 8739 h 439393"/>
                  <a:gd name="connsiteX77" fmla="*/ 320801 w 542557"/>
                  <a:gd name="connsiteY77" fmla="*/ 0 h 439393"/>
                  <a:gd name="connsiteX0" fmla="*/ 39691 w 542557"/>
                  <a:gd name="connsiteY0" fmla="*/ 117979 h 439393"/>
                  <a:gd name="connsiteX1" fmla="*/ 42030 w 542557"/>
                  <a:gd name="connsiteY1" fmla="*/ 118313 h 439393"/>
                  <a:gd name="connsiteX2" fmla="*/ 42030 w 542557"/>
                  <a:gd name="connsiteY2" fmla="*/ 118313 h 439393"/>
                  <a:gd name="connsiteX3" fmla="*/ 39691 w 542557"/>
                  <a:gd name="connsiteY3" fmla="*/ 117979 h 439393"/>
                  <a:gd name="connsiteX4" fmla="*/ 320801 w 542557"/>
                  <a:gd name="connsiteY4" fmla="*/ 0 h 439393"/>
                  <a:gd name="connsiteX5" fmla="*/ 328083 w 542557"/>
                  <a:gd name="connsiteY5" fmla="*/ 5826 h 439393"/>
                  <a:gd name="connsiteX6" fmla="*/ 341192 w 542557"/>
                  <a:gd name="connsiteY6" fmla="*/ 1457 h 439393"/>
                  <a:gd name="connsiteX7" fmla="*/ 349931 w 542557"/>
                  <a:gd name="connsiteY7" fmla="*/ 2913 h 439393"/>
                  <a:gd name="connsiteX8" fmla="*/ 341192 w 542557"/>
                  <a:gd name="connsiteY8" fmla="*/ 26218 h 439393"/>
                  <a:gd name="connsiteX9" fmla="*/ 365953 w 542557"/>
                  <a:gd name="connsiteY9" fmla="*/ 21848 h 439393"/>
                  <a:gd name="connsiteX10" fmla="*/ 376149 w 542557"/>
                  <a:gd name="connsiteY10" fmla="*/ 20391 h 439393"/>
                  <a:gd name="connsiteX11" fmla="*/ 374692 w 542557"/>
                  <a:gd name="connsiteY11" fmla="*/ 11652 h 439393"/>
                  <a:gd name="connsiteX12" fmla="*/ 392171 w 542557"/>
                  <a:gd name="connsiteY12" fmla="*/ 2913 h 439393"/>
                  <a:gd name="connsiteX13" fmla="*/ 395084 w 542557"/>
                  <a:gd name="connsiteY13" fmla="*/ 23305 h 439393"/>
                  <a:gd name="connsiteX14" fmla="*/ 425671 w 542557"/>
                  <a:gd name="connsiteY14" fmla="*/ 37870 h 439393"/>
                  <a:gd name="connsiteX15" fmla="*/ 438780 w 542557"/>
                  <a:gd name="connsiteY15" fmla="*/ 29131 h 439393"/>
                  <a:gd name="connsiteX16" fmla="*/ 453345 w 542557"/>
                  <a:gd name="connsiteY16" fmla="*/ 30587 h 439393"/>
                  <a:gd name="connsiteX17" fmla="*/ 479562 w 542557"/>
                  <a:gd name="connsiteY17" fmla="*/ 55348 h 439393"/>
                  <a:gd name="connsiteX18" fmla="*/ 505780 w 542557"/>
                  <a:gd name="connsiteY18" fmla="*/ 53892 h 439393"/>
                  <a:gd name="connsiteX19" fmla="*/ 503255 w 542557"/>
                  <a:gd name="connsiteY19" fmla="*/ 54032 h 439393"/>
                  <a:gd name="connsiteX20" fmla="*/ 506144 w 542557"/>
                  <a:gd name="connsiteY20" fmla="*/ 67364 h 439393"/>
                  <a:gd name="connsiteX21" fmla="*/ 524351 w 542557"/>
                  <a:gd name="connsiteY21" fmla="*/ 72826 h 439393"/>
                  <a:gd name="connsiteX22" fmla="*/ 526171 w 542557"/>
                  <a:gd name="connsiteY22" fmla="*/ 83750 h 439393"/>
                  <a:gd name="connsiteX23" fmla="*/ 542557 w 542557"/>
                  <a:gd name="connsiteY23" fmla="*/ 98316 h 439393"/>
                  <a:gd name="connsiteX24" fmla="*/ 540737 w 542557"/>
                  <a:gd name="connsiteY24" fmla="*/ 123805 h 439393"/>
                  <a:gd name="connsiteX25" fmla="*/ 498861 w 542557"/>
                  <a:gd name="connsiteY25" fmla="*/ 180245 h 439393"/>
                  <a:gd name="connsiteX26" fmla="*/ 497041 w 542557"/>
                  <a:gd name="connsiteY26" fmla="*/ 196631 h 439393"/>
                  <a:gd name="connsiteX27" fmla="*/ 507964 w 542557"/>
                  <a:gd name="connsiteY27" fmla="*/ 200272 h 439393"/>
                  <a:gd name="connsiteX28" fmla="*/ 507964 w 542557"/>
                  <a:gd name="connsiteY28" fmla="*/ 223941 h 439393"/>
                  <a:gd name="connsiteX29" fmla="*/ 493399 w 542557"/>
                  <a:gd name="connsiteY29" fmla="*/ 222120 h 439393"/>
                  <a:gd name="connsiteX30" fmla="*/ 484296 w 542557"/>
                  <a:gd name="connsiteY30" fmla="*/ 234865 h 439393"/>
                  <a:gd name="connsiteX31" fmla="*/ 487938 w 542557"/>
                  <a:gd name="connsiteY31" fmla="*/ 247609 h 439393"/>
                  <a:gd name="connsiteX32" fmla="*/ 486117 w 542557"/>
                  <a:gd name="connsiteY32" fmla="*/ 258533 h 439393"/>
                  <a:gd name="connsiteX33" fmla="*/ 502503 w 542557"/>
                  <a:gd name="connsiteY33" fmla="*/ 280381 h 439393"/>
                  <a:gd name="connsiteX34" fmla="*/ 520709 w 542557"/>
                  <a:gd name="connsiteY34" fmla="*/ 285843 h 439393"/>
                  <a:gd name="connsiteX35" fmla="*/ 507964 w 542557"/>
                  <a:gd name="connsiteY35" fmla="*/ 313153 h 439393"/>
                  <a:gd name="connsiteX36" fmla="*/ 507964 w 542557"/>
                  <a:gd name="connsiteY36" fmla="*/ 329539 h 439393"/>
                  <a:gd name="connsiteX37" fmla="*/ 480655 w 542557"/>
                  <a:gd name="connsiteY37" fmla="*/ 344104 h 439393"/>
                  <a:gd name="connsiteX38" fmla="*/ 471719 w 542557"/>
                  <a:gd name="connsiteY38" fmla="*/ 364953 h 439393"/>
                  <a:gd name="connsiteX39" fmla="*/ 270032 w 542557"/>
                  <a:gd name="connsiteY39" fmla="*/ 439390 h 439393"/>
                  <a:gd name="connsiteX40" fmla="*/ 18792 w 542557"/>
                  <a:gd name="connsiteY40" fmla="*/ 364953 h 439393"/>
                  <a:gd name="connsiteX41" fmla="*/ 9104 w 542557"/>
                  <a:gd name="connsiteY41" fmla="*/ 362311 h 439393"/>
                  <a:gd name="connsiteX42" fmla="*/ 18207 w 542557"/>
                  <a:gd name="connsiteY42" fmla="*/ 353207 h 439393"/>
                  <a:gd name="connsiteX43" fmla="*/ 18207 w 542557"/>
                  <a:gd name="connsiteY43" fmla="*/ 338642 h 439393"/>
                  <a:gd name="connsiteX44" fmla="*/ 0 w 542557"/>
                  <a:gd name="connsiteY44" fmla="*/ 340463 h 439393"/>
                  <a:gd name="connsiteX45" fmla="*/ 7283 w 542557"/>
                  <a:gd name="connsiteY45" fmla="*/ 294946 h 439393"/>
                  <a:gd name="connsiteX46" fmla="*/ 23669 w 542557"/>
                  <a:gd name="connsiteY46" fmla="*/ 287664 h 439393"/>
                  <a:gd name="connsiteX47" fmla="*/ 15114 w 542557"/>
                  <a:gd name="connsiteY47" fmla="*/ 274191 h 439393"/>
                  <a:gd name="connsiteX48" fmla="*/ 17843 w 542557"/>
                  <a:gd name="connsiteY48" fmla="*/ 273827 h 439393"/>
                  <a:gd name="connsiteX49" fmla="*/ 30952 w 542557"/>
                  <a:gd name="connsiteY49" fmla="*/ 247609 h 439393"/>
                  <a:gd name="connsiteX50" fmla="*/ 30952 w 542557"/>
                  <a:gd name="connsiteY50" fmla="*/ 230131 h 439393"/>
                  <a:gd name="connsiteX51" fmla="*/ 26582 w 542557"/>
                  <a:gd name="connsiteY51" fmla="*/ 217022 h 439393"/>
                  <a:gd name="connsiteX52" fmla="*/ 41147 w 542557"/>
                  <a:gd name="connsiteY52" fmla="*/ 211196 h 439393"/>
                  <a:gd name="connsiteX53" fmla="*/ 74647 w 542557"/>
                  <a:gd name="connsiteY53" fmla="*/ 158761 h 439393"/>
                  <a:gd name="connsiteX54" fmla="*/ 65908 w 542557"/>
                  <a:gd name="connsiteY54" fmla="*/ 145653 h 439393"/>
                  <a:gd name="connsiteX55" fmla="*/ 54256 w 542557"/>
                  <a:gd name="connsiteY55" fmla="*/ 141283 h 439393"/>
                  <a:gd name="connsiteX56" fmla="*/ 60082 w 542557"/>
                  <a:gd name="connsiteY56" fmla="*/ 120892 h 439393"/>
                  <a:gd name="connsiteX57" fmla="*/ 71734 w 542557"/>
                  <a:gd name="connsiteY57" fmla="*/ 104870 h 439393"/>
                  <a:gd name="connsiteX58" fmla="*/ 67365 w 542557"/>
                  <a:gd name="connsiteY58" fmla="*/ 85935 h 439393"/>
                  <a:gd name="connsiteX59" fmla="*/ 79017 w 542557"/>
                  <a:gd name="connsiteY59" fmla="*/ 84479 h 439393"/>
                  <a:gd name="connsiteX60" fmla="*/ 92126 w 542557"/>
                  <a:gd name="connsiteY60" fmla="*/ 91761 h 439393"/>
                  <a:gd name="connsiteX61" fmla="*/ 105234 w 542557"/>
                  <a:gd name="connsiteY61" fmla="*/ 78652 h 439393"/>
                  <a:gd name="connsiteX62" fmla="*/ 127082 w 542557"/>
                  <a:gd name="connsiteY62" fmla="*/ 83022 h 439393"/>
                  <a:gd name="connsiteX63" fmla="*/ 144561 w 542557"/>
                  <a:gd name="connsiteY63" fmla="*/ 107783 h 439393"/>
                  <a:gd name="connsiteX64" fmla="*/ 138735 w 542557"/>
                  <a:gd name="connsiteY64" fmla="*/ 131087 h 439393"/>
                  <a:gd name="connsiteX65" fmla="*/ 153300 w 542557"/>
                  <a:gd name="connsiteY65" fmla="*/ 131087 h 439393"/>
                  <a:gd name="connsiteX66" fmla="*/ 175148 w 542557"/>
                  <a:gd name="connsiteY66" fmla="*/ 112153 h 439393"/>
                  <a:gd name="connsiteX67" fmla="*/ 191170 w 542557"/>
                  <a:gd name="connsiteY67" fmla="*/ 100500 h 439393"/>
                  <a:gd name="connsiteX68" fmla="*/ 195539 w 542557"/>
                  <a:gd name="connsiteY68" fmla="*/ 69913 h 439393"/>
                  <a:gd name="connsiteX69" fmla="*/ 214474 w 542557"/>
                  <a:gd name="connsiteY69" fmla="*/ 61174 h 439393"/>
                  <a:gd name="connsiteX70" fmla="*/ 221757 w 542557"/>
                  <a:gd name="connsiteY70" fmla="*/ 40783 h 439393"/>
                  <a:gd name="connsiteX71" fmla="*/ 249431 w 542557"/>
                  <a:gd name="connsiteY71" fmla="*/ 10196 h 439393"/>
                  <a:gd name="connsiteX72" fmla="*/ 269822 w 542557"/>
                  <a:gd name="connsiteY72" fmla="*/ 10196 h 439393"/>
                  <a:gd name="connsiteX73" fmla="*/ 284388 w 542557"/>
                  <a:gd name="connsiteY73" fmla="*/ 23305 h 439393"/>
                  <a:gd name="connsiteX74" fmla="*/ 301866 w 542557"/>
                  <a:gd name="connsiteY74" fmla="*/ 5826 h 439393"/>
                  <a:gd name="connsiteX75" fmla="*/ 310605 w 542557"/>
                  <a:gd name="connsiteY75" fmla="*/ 8739 h 439393"/>
                  <a:gd name="connsiteX76" fmla="*/ 320801 w 542557"/>
                  <a:gd name="connsiteY76" fmla="*/ 0 h 439393"/>
                  <a:gd name="connsiteX0" fmla="*/ 42030 w 542557"/>
                  <a:gd name="connsiteY0" fmla="*/ 118313 h 439393"/>
                  <a:gd name="connsiteX1" fmla="*/ 42030 w 542557"/>
                  <a:gd name="connsiteY1" fmla="*/ 118313 h 439393"/>
                  <a:gd name="connsiteX2" fmla="*/ 42030 w 542557"/>
                  <a:gd name="connsiteY2" fmla="*/ 118313 h 439393"/>
                  <a:gd name="connsiteX3" fmla="*/ 320801 w 542557"/>
                  <a:gd name="connsiteY3" fmla="*/ 0 h 439393"/>
                  <a:gd name="connsiteX4" fmla="*/ 328083 w 542557"/>
                  <a:gd name="connsiteY4" fmla="*/ 5826 h 439393"/>
                  <a:gd name="connsiteX5" fmla="*/ 341192 w 542557"/>
                  <a:gd name="connsiteY5" fmla="*/ 1457 h 439393"/>
                  <a:gd name="connsiteX6" fmla="*/ 349931 w 542557"/>
                  <a:gd name="connsiteY6" fmla="*/ 2913 h 439393"/>
                  <a:gd name="connsiteX7" fmla="*/ 341192 w 542557"/>
                  <a:gd name="connsiteY7" fmla="*/ 26218 h 439393"/>
                  <a:gd name="connsiteX8" fmla="*/ 365953 w 542557"/>
                  <a:gd name="connsiteY8" fmla="*/ 21848 h 439393"/>
                  <a:gd name="connsiteX9" fmla="*/ 376149 w 542557"/>
                  <a:gd name="connsiteY9" fmla="*/ 20391 h 439393"/>
                  <a:gd name="connsiteX10" fmla="*/ 374692 w 542557"/>
                  <a:gd name="connsiteY10" fmla="*/ 11652 h 439393"/>
                  <a:gd name="connsiteX11" fmla="*/ 392171 w 542557"/>
                  <a:gd name="connsiteY11" fmla="*/ 2913 h 439393"/>
                  <a:gd name="connsiteX12" fmla="*/ 395084 w 542557"/>
                  <a:gd name="connsiteY12" fmla="*/ 23305 h 439393"/>
                  <a:gd name="connsiteX13" fmla="*/ 425671 w 542557"/>
                  <a:gd name="connsiteY13" fmla="*/ 37870 h 439393"/>
                  <a:gd name="connsiteX14" fmla="*/ 438780 w 542557"/>
                  <a:gd name="connsiteY14" fmla="*/ 29131 h 439393"/>
                  <a:gd name="connsiteX15" fmla="*/ 453345 w 542557"/>
                  <a:gd name="connsiteY15" fmla="*/ 30587 h 439393"/>
                  <a:gd name="connsiteX16" fmla="*/ 479562 w 542557"/>
                  <a:gd name="connsiteY16" fmla="*/ 55348 h 439393"/>
                  <a:gd name="connsiteX17" fmla="*/ 505780 w 542557"/>
                  <a:gd name="connsiteY17" fmla="*/ 53892 h 439393"/>
                  <a:gd name="connsiteX18" fmla="*/ 503255 w 542557"/>
                  <a:gd name="connsiteY18" fmla="*/ 54032 h 439393"/>
                  <a:gd name="connsiteX19" fmla="*/ 506144 w 542557"/>
                  <a:gd name="connsiteY19" fmla="*/ 67364 h 439393"/>
                  <a:gd name="connsiteX20" fmla="*/ 524351 w 542557"/>
                  <a:gd name="connsiteY20" fmla="*/ 72826 h 439393"/>
                  <a:gd name="connsiteX21" fmla="*/ 526171 w 542557"/>
                  <a:gd name="connsiteY21" fmla="*/ 83750 h 439393"/>
                  <a:gd name="connsiteX22" fmla="*/ 542557 w 542557"/>
                  <a:gd name="connsiteY22" fmla="*/ 98316 h 439393"/>
                  <a:gd name="connsiteX23" fmla="*/ 540737 w 542557"/>
                  <a:gd name="connsiteY23" fmla="*/ 123805 h 439393"/>
                  <a:gd name="connsiteX24" fmla="*/ 498861 w 542557"/>
                  <a:gd name="connsiteY24" fmla="*/ 180245 h 439393"/>
                  <a:gd name="connsiteX25" fmla="*/ 497041 w 542557"/>
                  <a:gd name="connsiteY25" fmla="*/ 196631 h 439393"/>
                  <a:gd name="connsiteX26" fmla="*/ 507964 w 542557"/>
                  <a:gd name="connsiteY26" fmla="*/ 200272 h 439393"/>
                  <a:gd name="connsiteX27" fmla="*/ 507964 w 542557"/>
                  <a:gd name="connsiteY27" fmla="*/ 223941 h 439393"/>
                  <a:gd name="connsiteX28" fmla="*/ 493399 w 542557"/>
                  <a:gd name="connsiteY28" fmla="*/ 222120 h 439393"/>
                  <a:gd name="connsiteX29" fmla="*/ 484296 w 542557"/>
                  <a:gd name="connsiteY29" fmla="*/ 234865 h 439393"/>
                  <a:gd name="connsiteX30" fmla="*/ 487938 w 542557"/>
                  <a:gd name="connsiteY30" fmla="*/ 247609 h 439393"/>
                  <a:gd name="connsiteX31" fmla="*/ 486117 w 542557"/>
                  <a:gd name="connsiteY31" fmla="*/ 258533 h 439393"/>
                  <a:gd name="connsiteX32" fmla="*/ 502503 w 542557"/>
                  <a:gd name="connsiteY32" fmla="*/ 280381 h 439393"/>
                  <a:gd name="connsiteX33" fmla="*/ 520709 w 542557"/>
                  <a:gd name="connsiteY33" fmla="*/ 285843 h 439393"/>
                  <a:gd name="connsiteX34" fmla="*/ 507964 w 542557"/>
                  <a:gd name="connsiteY34" fmla="*/ 313153 h 439393"/>
                  <a:gd name="connsiteX35" fmla="*/ 507964 w 542557"/>
                  <a:gd name="connsiteY35" fmla="*/ 329539 h 439393"/>
                  <a:gd name="connsiteX36" fmla="*/ 480655 w 542557"/>
                  <a:gd name="connsiteY36" fmla="*/ 344104 h 439393"/>
                  <a:gd name="connsiteX37" fmla="*/ 471719 w 542557"/>
                  <a:gd name="connsiteY37" fmla="*/ 364953 h 439393"/>
                  <a:gd name="connsiteX38" fmla="*/ 270032 w 542557"/>
                  <a:gd name="connsiteY38" fmla="*/ 439390 h 439393"/>
                  <a:gd name="connsiteX39" fmla="*/ 18792 w 542557"/>
                  <a:gd name="connsiteY39" fmla="*/ 364953 h 439393"/>
                  <a:gd name="connsiteX40" fmla="*/ 9104 w 542557"/>
                  <a:gd name="connsiteY40" fmla="*/ 362311 h 439393"/>
                  <a:gd name="connsiteX41" fmla="*/ 18207 w 542557"/>
                  <a:gd name="connsiteY41" fmla="*/ 353207 h 439393"/>
                  <a:gd name="connsiteX42" fmla="*/ 18207 w 542557"/>
                  <a:gd name="connsiteY42" fmla="*/ 338642 h 439393"/>
                  <a:gd name="connsiteX43" fmla="*/ 0 w 542557"/>
                  <a:gd name="connsiteY43" fmla="*/ 340463 h 439393"/>
                  <a:gd name="connsiteX44" fmla="*/ 7283 w 542557"/>
                  <a:gd name="connsiteY44" fmla="*/ 294946 h 439393"/>
                  <a:gd name="connsiteX45" fmla="*/ 23669 w 542557"/>
                  <a:gd name="connsiteY45" fmla="*/ 287664 h 439393"/>
                  <a:gd name="connsiteX46" fmla="*/ 15114 w 542557"/>
                  <a:gd name="connsiteY46" fmla="*/ 274191 h 439393"/>
                  <a:gd name="connsiteX47" fmla="*/ 17843 w 542557"/>
                  <a:gd name="connsiteY47" fmla="*/ 273827 h 439393"/>
                  <a:gd name="connsiteX48" fmla="*/ 30952 w 542557"/>
                  <a:gd name="connsiteY48" fmla="*/ 247609 h 439393"/>
                  <a:gd name="connsiteX49" fmla="*/ 30952 w 542557"/>
                  <a:gd name="connsiteY49" fmla="*/ 230131 h 439393"/>
                  <a:gd name="connsiteX50" fmla="*/ 26582 w 542557"/>
                  <a:gd name="connsiteY50" fmla="*/ 217022 h 439393"/>
                  <a:gd name="connsiteX51" fmla="*/ 41147 w 542557"/>
                  <a:gd name="connsiteY51" fmla="*/ 211196 h 439393"/>
                  <a:gd name="connsiteX52" fmla="*/ 74647 w 542557"/>
                  <a:gd name="connsiteY52" fmla="*/ 158761 h 439393"/>
                  <a:gd name="connsiteX53" fmla="*/ 65908 w 542557"/>
                  <a:gd name="connsiteY53" fmla="*/ 145653 h 439393"/>
                  <a:gd name="connsiteX54" fmla="*/ 54256 w 542557"/>
                  <a:gd name="connsiteY54" fmla="*/ 141283 h 439393"/>
                  <a:gd name="connsiteX55" fmla="*/ 60082 w 542557"/>
                  <a:gd name="connsiteY55" fmla="*/ 120892 h 439393"/>
                  <a:gd name="connsiteX56" fmla="*/ 71734 w 542557"/>
                  <a:gd name="connsiteY56" fmla="*/ 104870 h 439393"/>
                  <a:gd name="connsiteX57" fmla="*/ 67365 w 542557"/>
                  <a:gd name="connsiteY57" fmla="*/ 85935 h 439393"/>
                  <a:gd name="connsiteX58" fmla="*/ 79017 w 542557"/>
                  <a:gd name="connsiteY58" fmla="*/ 84479 h 439393"/>
                  <a:gd name="connsiteX59" fmla="*/ 92126 w 542557"/>
                  <a:gd name="connsiteY59" fmla="*/ 91761 h 439393"/>
                  <a:gd name="connsiteX60" fmla="*/ 105234 w 542557"/>
                  <a:gd name="connsiteY60" fmla="*/ 78652 h 439393"/>
                  <a:gd name="connsiteX61" fmla="*/ 127082 w 542557"/>
                  <a:gd name="connsiteY61" fmla="*/ 83022 h 439393"/>
                  <a:gd name="connsiteX62" fmla="*/ 144561 w 542557"/>
                  <a:gd name="connsiteY62" fmla="*/ 107783 h 439393"/>
                  <a:gd name="connsiteX63" fmla="*/ 138735 w 542557"/>
                  <a:gd name="connsiteY63" fmla="*/ 131087 h 439393"/>
                  <a:gd name="connsiteX64" fmla="*/ 153300 w 542557"/>
                  <a:gd name="connsiteY64" fmla="*/ 131087 h 439393"/>
                  <a:gd name="connsiteX65" fmla="*/ 175148 w 542557"/>
                  <a:gd name="connsiteY65" fmla="*/ 112153 h 439393"/>
                  <a:gd name="connsiteX66" fmla="*/ 191170 w 542557"/>
                  <a:gd name="connsiteY66" fmla="*/ 100500 h 439393"/>
                  <a:gd name="connsiteX67" fmla="*/ 195539 w 542557"/>
                  <a:gd name="connsiteY67" fmla="*/ 69913 h 439393"/>
                  <a:gd name="connsiteX68" fmla="*/ 214474 w 542557"/>
                  <a:gd name="connsiteY68" fmla="*/ 61174 h 439393"/>
                  <a:gd name="connsiteX69" fmla="*/ 221757 w 542557"/>
                  <a:gd name="connsiteY69" fmla="*/ 40783 h 439393"/>
                  <a:gd name="connsiteX70" fmla="*/ 249431 w 542557"/>
                  <a:gd name="connsiteY70" fmla="*/ 10196 h 439393"/>
                  <a:gd name="connsiteX71" fmla="*/ 269822 w 542557"/>
                  <a:gd name="connsiteY71" fmla="*/ 10196 h 439393"/>
                  <a:gd name="connsiteX72" fmla="*/ 284388 w 542557"/>
                  <a:gd name="connsiteY72" fmla="*/ 23305 h 439393"/>
                  <a:gd name="connsiteX73" fmla="*/ 301866 w 542557"/>
                  <a:gd name="connsiteY73" fmla="*/ 5826 h 439393"/>
                  <a:gd name="connsiteX74" fmla="*/ 310605 w 542557"/>
                  <a:gd name="connsiteY74" fmla="*/ 8739 h 439393"/>
                  <a:gd name="connsiteX75" fmla="*/ 320801 w 542557"/>
                  <a:gd name="connsiteY75" fmla="*/ 0 h 439393"/>
                  <a:gd name="connsiteX0" fmla="*/ 320801 w 542557"/>
                  <a:gd name="connsiteY0" fmla="*/ 0 h 439393"/>
                  <a:gd name="connsiteX1" fmla="*/ 328083 w 542557"/>
                  <a:gd name="connsiteY1" fmla="*/ 5826 h 439393"/>
                  <a:gd name="connsiteX2" fmla="*/ 341192 w 542557"/>
                  <a:gd name="connsiteY2" fmla="*/ 1457 h 439393"/>
                  <a:gd name="connsiteX3" fmla="*/ 349931 w 542557"/>
                  <a:gd name="connsiteY3" fmla="*/ 2913 h 439393"/>
                  <a:gd name="connsiteX4" fmla="*/ 341192 w 542557"/>
                  <a:gd name="connsiteY4" fmla="*/ 26218 h 439393"/>
                  <a:gd name="connsiteX5" fmla="*/ 365953 w 542557"/>
                  <a:gd name="connsiteY5" fmla="*/ 21848 h 439393"/>
                  <a:gd name="connsiteX6" fmla="*/ 376149 w 542557"/>
                  <a:gd name="connsiteY6" fmla="*/ 20391 h 439393"/>
                  <a:gd name="connsiteX7" fmla="*/ 374692 w 542557"/>
                  <a:gd name="connsiteY7" fmla="*/ 11652 h 439393"/>
                  <a:gd name="connsiteX8" fmla="*/ 392171 w 542557"/>
                  <a:gd name="connsiteY8" fmla="*/ 2913 h 439393"/>
                  <a:gd name="connsiteX9" fmla="*/ 395084 w 542557"/>
                  <a:gd name="connsiteY9" fmla="*/ 23305 h 439393"/>
                  <a:gd name="connsiteX10" fmla="*/ 425671 w 542557"/>
                  <a:gd name="connsiteY10" fmla="*/ 37870 h 439393"/>
                  <a:gd name="connsiteX11" fmla="*/ 438780 w 542557"/>
                  <a:gd name="connsiteY11" fmla="*/ 29131 h 439393"/>
                  <a:gd name="connsiteX12" fmla="*/ 453345 w 542557"/>
                  <a:gd name="connsiteY12" fmla="*/ 30587 h 439393"/>
                  <a:gd name="connsiteX13" fmla="*/ 479562 w 542557"/>
                  <a:gd name="connsiteY13" fmla="*/ 55348 h 439393"/>
                  <a:gd name="connsiteX14" fmla="*/ 505780 w 542557"/>
                  <a:gd name="connsiteY14" fmla="*/ 53892 h 439393"/>
                  <a:gd name="connsiteX15" fmla="*/ 503255 w 542557"/>
                  <a:gd name="connsiteY15" fmla="*/ 54032 h 439393"/>
                  <a:gd name="connsiteX16" fmla="*/ 506144 w 542557"/>
                  <a:gd name="connsiteY16" fmla="*/ 67364 h 439393"/>
                  <a:gd name="connsiteX17" fmla="*/ 524351 w 542557"/>
                  <a:gd name="connsiteY17" fmla="*/ 72826 h 439393"/>
                  <a:gd name="connsiteX18" fmla="*/ 526171 w 542557"/>
                  <a:gd name="connsiteY18" fmla="*/ 83750 h 439393"/>
                  <a:gd name="connsiteX19" fmla="*/ 542557 w 542557"/>
                  <a:gd name="connsiteY19" fmla="*/ 98316 h 439393"/>
                  <a:gd name="connsiteX20" fmla="*/ 540737 w 542557"/>
                  <a:gd name="connsiteY20" fmla="*/ 123805 h 439393"/>
                  <a:gd name="connsiteX21" fmla="*/ 498861 w 542557"/>
                  <a:gd name="connsiteY21" fmla="*/ 180245 h 439393"/>
                  <a:gd name="connsiteX22" fmla="*/ 497041 w 542557"/>
                  <a:gd name="connsiteY22" fmla="*/ 196631 h 439393"/>
                  <a:gd name="connsiteX23" fmla="*/ 507964 w 542557"/>
                  <a:gd name="connsiteY23" fmla="*/ 200272 h 439393"/>
                  <a:gd name="connsiteX24" fmla="*/ 507964 w 542557"/>
                  <a:gd name="connsiteY24" fmla="*/ 223941 h 439393"/>
                  <a:gd name="connsiteX25" fmla="*/ 493399 w 542557"/>
                  <a:gd name="connsiteY25" fmla="*/ 222120 h 439393"/>
                  <a:gd name="connsiteX26" fmla="*/ 484296 w 542557"/>
                  <a:gd name="connsiteY26" fmla="*/ 234865 h 439393"/>
                  <a:gd name="connsiteX27" fmla="*/ 487938 w 542557"/>
                  <a:gd name="connsiteY27" fmla="*/ 247609 h 439393"/>
                  <a:gd name="connsiteX28" fmla="*/ 486117 w 542557"/>
                  <a:gd name="connsiteY28" fmla="*/ 258533 h 439393"/>
                  <a:gd name="connsiteX29" fmla="*/ 502503 w 542557"/>
                  <a:gd name="connsiteY29" fmla="*/ 280381 h 439393"/>
                  <a:gd name="connsiteX30" fmla="*/ 520709 w 542557"/>
                  <a:gd name="connsiteY30" fmla="*/ 285843 h 439393"/>
                  <a:gd name="connsiteX31" fmla="*/ 507964 w 542557"/>
                  <a:gd name="connsiteY31" fmla="*/ 313153 h 439393"/>
                  <a:gd name="connsiteX32" fmla="*/ 507964 w 542557"/>
                  <a:gd name="connsiteY32" fmla="*/ 329539 h 439393"/>
                  <a:gd name="connsiteX33" fmla="*/ 480655 w 542557"/>
                  <a:gd name="connsiteY33" fmla="*/ 344104 h 439393"/>
                  <a:gd name="connsiteX34" fmla="*/ 471719 w 542557"/>
                  <a:gd name="connsiteY34" fmla="*/ 364953 h 439393"/>
                  <a:gd name="connsiteX35" fmla="*/ 270032 w 542557"/>
                  <a:gd name="connsiteY35" fmla="*/ 439390 h 439393"/>
                  <a:gd name="connsiteX36" fmla="*/ 18792 w 542557"/>
                  <a:gd name="connsiteY36" fmla="*/ 364953 h 439393"/>
                  <a:gd name="connsiteX37" fmla="*/ 9104 w 542557"/>
                  <a:gd name="connsiteY37" fmla="*/ 362311 h 439393"/>
                  <a:gd name="connsiteX38" fmla="*/ 18207 w 542557"/>
                  <a:gd name="connsiteY38" fmla="*/ 353207 h 439393"/>
                  <a:gd name="connsiteX39" fmla="*/ 18207 w 542557"/>
                  <a:gd name="connsiteY39" fmla="*/ 338642 h 439393"/>
                  <a:gd name="connsiteX40" fmla="*/ 0 w 542557"/>
                  <a:gd name="connsiteY40" fmla="*/ 340463 h 439393"/>
                  <a:gd name="connsiteX41" fmla="*/ 7283 w 542557"/>
                  <a:gd name="connsiteY41" fmla="*/ 294946 h 439393"/>
                  <a:gd name="connsiteX42" fmla="*/ 23669 w 542557"/>
                  <a:gd name="connsiteY42" fmla="*/ 287664 h 439393"/>
                  <a:gd name="connsiteX43" fmla="*/ 15114 w 542557"/>
                  <a:gd name="connsiteY43" fmla="*/ 274191 h 439393"/>
                  <a:gd name="connsiteX44" fmla="*/ 17843 w 542557"/>
                  <a:gd name="connsiteY44" fmla="*/ 273827 h 439393"/>
                  <a:gd name="connsiteX45" fmla="*/ 30952 w 542557"/>
                  <a:gd name="connsiteY45" fmla="*/ 247609 h 439393"/>
                  <a:gd name="connsiteX46" fmla="*/ 30952 w 542557"/>
                  <a:gd name="connsiteY46" fmla="*/ 230131 h 439393"/>
                  <a:gd name="connsiteX47" fmla="*/ 26582 w 542557"/>
                  <a:gd name="connsiteY47" fmla="*/ 217022 h 439393"/>
                  <a:gd name="connsiteX48" fmla="*/ 41147 w 542557"/>
                  <a:gd name="connsiteY48" fmla="*/ 211196 h 439393"/>
                  <a:gd name="connsiteX49" fmla="*/ 74647 w 542557"/>
                  <a:gd name="connsiteY49" fmla="*/ 158761 h 439393"/>
                  <a:gd name="connsiteX50" fmla="*/ 65908 w 542557"/>
                  <a:gd name="connsiteY50" fmla="*/ 145653 h 439393"/>
                  <a:gd name="connsiteX51" fmla="*/ 54256 w 542557"/>
                  <a:gd name="connsiteY51" fmla="*/ 141283 h 439393"/>
                  <a:gd name="connsiteX52" fmla="*/ 60082 w 542557"/>
                  <a:gd name="connsiteY52" fmla="*/ 120892 h 439393"/>
                  <a:gd name="connsiteX53" fmla="*/ 71734 w 542557"/>
                  <a:gd name="connsiteY53" fmla="*/ 104870 h 439393"/>
                  <a:gd name="connsiteX54" fmla="*/ 67365 w 542557"/>
                  <a:gd name="connsiteY54" fmla="*/ 85935 h 439393"/>
                  <a:gd name="connsiteX55" fmla="*/ 79017 w 542557"/>
                  <a:gd name="connsiteY55" fmla="*/ 84479 h 439393"/>
                  <a:gd name="connsiteX56" fmla="*/ 92126 w 542557"/>
                  <a:gd name="connsiteY56" fmla="*/ 91761 h 439393"/>
                  <a:gd name="connsiteX57" fmla="*/ 105234 w 542557"/>
                  <a:gd name="connsiteY57" fmla="*/ 78652 h 439393"/>
                  <a:gd name="connsiteX58" fmla="*/ 127082 w 542557"/>
                  <a:gd name="connsiteY58" fmla="*/ 83022 h 439393"/>
                  <a:gd name="connsiteX59" fmla="*/ 144561 w 542557"/>
                  <a:gd name="connsiteY59" fmla="*/ 107783 h 439393"/>
                  <a:gd name="connsiteX60" fmla="*/ 138735 w 542557"/>
                  <a:gd name="connsiteY60" fmla="*/ 131087 h 439393"/>
                  <a:gd name="connsiteX61" fmla="*/ 153300 w 542557"/>
                  <a:gd name="connsiteY61" fmla="*/ 131087 h 439393"/>
                  <a:gd name="connsiteX62" fmla="*/ 175148 w 542557"/>
                  <a:gd name="connsiteY62" fmla="*/ 112153 h 439393"/>
                  <a:gd name="connsiteX63" fmla="*/ 191170 w 542557"/>
                  <a:gd name="connsiteY63" fmla="*/ 100500 h 439393"/>
                  <a:gd name="connsiteX64" fmla="*/ 195539 w 542557"/>
                  <a:gd name="connsiteY64" fmla="*/ 69913 h 439393"/>
                  <a:gd name="connsiteX65" fmla="*/ 214474 w 542557"/>
                  <a:gd name="connsiteY65" fmla="*/ 61174 h 439393"/>
                  <a:gd name="connsiteX66" fmla="*/ 221757 w 542557"/>
                  <a:gd name="connsiteY66" fmla="*/ 40783 h 439393"/>
                  <a:gd name="connsiteX67" fmla="*/ 249431 w 542557"/>
                  <a:gd name="connsiteY67" fmla="*/ 10196 h 439393"/>
                  <a:gd name="connsiteX68" fmla="*/ 269822 w 542557"/>
                  <a:gd name="connsiteY68" fmla="*/ 10196 h 439393"/>
                  <a:gd name="connsiteX69" fmla="*/ 284388 w 542557"/>
                  <a:gd name="connsiteY69" fmla="*/ 23305 h 439393"/>
                  <a:gd name="connsiteX70" fmla="*/ 301866 w 542557"/>
                  <a:gd name="connsiteY70" fmla="*/ 5826 h 439393"/>
                  <a:gd name="connsiteX71" fmla="*/ 310605 w 542557"/>
                  <a:gd name="connsiteY71" fmla="*/ 8739 h 439393"/>
                  <a:gd name="connsiteX72" fmla="*/ 320801 w 542557"/>
                  <a:gd name="connsiteY72" fmla="*/ 0 h 439393"/>
                  <a:gd name="connsiteX0" fmla="*/ 270032 w 542557"/>
                  <a:gd name="connsiteY0" fmla="*/ 439390 h 530830"/>
                  <a:gd name="connsiteX1" fmla="*/ 18792 w 542557"/>
                  <a:gd name="connsiteY1" fmla="*/ 364953 h 530830"/>
                  <a:gd name="connsiteX2" fmla="*/ 9104 w 542557"/>
                  <a:gd name="connsiteY2" fmla="*/ 362311 h 530830"/>
                  <a:gd name="connsiteX3" fmla="*/ 18207 w 542557"/>
                  <a:gd name="connsiteY3" fmla="*/ 353207 h 530830"/>
                  <a:gd name="connsiteX4" fmla="*/ 18207 w 542557"/>
                  <a:gd name="connsiteY4" fmla="*/ 338642 h 530830"/>
                  <a:gd name="connsiteX5" fmla="*/ 0 w 542557"/>
                  <a:gd name="connsiteY5" fmla="*/ 340463 h 530830"/>
                  <a:gd name="connsiteX6" fmla="*/ 7283 w 542557"/>
                  <a:gd name="connsiteY6" fmla="*/ 294946 h 530830"/>
                  <a:gd name="connsiteX7" fmla="*/ 23669 w 542557"/>
                  <a:gd name="connsiteY7" fmla="*/ 287664 h 530830"/>
                  <a:gd name="connsiteX8" fmla="*/ 15114 w 542557"/>
                  <a:gd name="connsiteY8" fmla="*/ 274191 h 530830"/>
                  <a:gd name="connsiteX9" fmla="*/ 17843 w 542557"/>
                  <a:gd name="connsiteY9" fmla="*/ 273827 h 530830"/>
                  <a:gd name="connsiteX10" fmla="*/ 30952 w 542557"/>
                  <a:gd name="connsiteY10" fmla="*/ 247609 h 530830"/>
                  <a:gd name="connsiteX11" fmla="*/ 30952 w 542557"/>
                  <a:gd name="connsiteY11" fmla="*/ 230131 h 530830"/>
                  <a:gd name="connsiteX12" fmla="*/ 26582 w 542557"/>
                  <a:gd name="connsiteY12" fmla="*/ 217022 h 530830"/>
                  <a:gd name="connsiteX13" fmla="*/ 41147 w 542557"/>
                  <a:gd name="connsiteY13" fmla="*/ 211196 h 530830"/>
                  <a:gd name="connsiteX14" fmla="*/ 74647 w 542557"/>
                  <a:gd name="connsiteY14" fmla="*/ 158761 h 530830"/>
                  <a:gd name="connsiteX15" fmla="*/ 65908 w 542557"/>
                  <a:gd name="connsiteY15" fmla="*/ 145653 h 530830"/>
                  <a:gd name="connsiteX16" fmla="*/ 54256 w 542557"/>
                  <a:gd name="connsiteY16" fmla="*/ 141283 h 530830"/>
                  <a:gd name="connsiteX17" fmla="*/ 60082 w 542557"/>
                  <a:gd name="connsiteY17" fmla="*/ 120892 h 530830"/>
                  <a:gd name="connsiteX18" fmla="*/ 71734 w 542557"/>
                  <a:gd name="connsiteY18" fmla="*/ 104870 h 530830"/>
                  <a:gd name="connsiteX19" fmla="*/ 67365 w 542557"/>
                  <a:gd name="connsiteY19" fmla="*/ 85935 h 530830"/>
                  <a:gd name="connsiteX20" fmla="*/ 79017 w 542557"/>
                  <a:gd name="connsiteY20" fmla="*/ 84479 h 530830"/>
                  <a:gd name="connsiteX21" fmla="*/ 92126 w 542557"/>
                  <a:gd name="connsiteY21" fmla="*/ 91761 h 530830"/>
                  <a:gd name="connsiteX22" fmla="*/ 105234 w 542557"/>
                  <a:gd name="connsiteY22" fmla="*/ 78652 h 530830"/>
                  <a:gd name="connsiteX23" fmla="*/ 127082 w 542557"/>
                  <a:gd name="connsiteY23" fmla="*/ 83022 h 530830"/>
                  <a:gd name="connsiteX24" fmla="*/ 144561 w 542557"/>
                  <a:gd name="connsiteY24" fmla="*/ 107783 h 530830"/>
                  <a:gd name="connsiteX25" fmla="*/ 138735 w 542557"/>
                  <a:gd name="connsiteY25" fmla="*/ 131087 h 530830"/>
                  <a:gd name="connsiteX26" fmla="*/ 153300 w 542557"/>
                  <a:gd name="connsiteY26" fmla="*/ 131087 h 530830"/>
                  <a:gd name="connsiteX27" fmla="*/ 175148 w 542557"/>
                  <a:gd name="connsiteY27" fmla="*/ 112153 h 530830"/>
                  <a:gd name="connsiteX28" fmla="*/ 191170 w 542557"/>
                  <a:gd name="connsiteY28" fmla="*/ 100500 h 530830"/>
                  <a:gd name="connsiteX29" fmla="*/ 195539 w 542557"/>
                  <a:gd name="connsiteY29" fmla="*/ 69913 h 530830"/>
                  <a:gd name="connsiteX30" fmla="*/ 214474 w 542557"/>
                  <a:gd name="connsiteY30" fmla="*/ 61174 h 530830"/>
                  <a:gd name="connsiteX31" fmla="*/ 221757 w 542557"/>
                  <a:gd name="connsiteY31" fmla="*/ 40783 h 530830"/>
                  <a:gd name="connsiteX32" fmla="*/ 249431 w 542557"/>
                  <a:gd name="connsiteY32" fmla="*/ 10196 h 530830"/>
                  <a:gd name="connsiteX33" fmla="*/ 269822 w 542557"/>
                  <a:gd name="connsiteY33" fmla="*/ 10196 h 530830"/>
                  <a:gd name="connsiteX34" fmla="*/ 284388 w 542557"/>
                  <a:gd name="connsiteY34" fmla="*/ 23305 h 530830"/>
                  <a:gd name="connsiteX35" fmla="*/ 301866 w 542557"/>
                  <a:gd name="connsiteY35" fmla="*/ 5826 h 530830"/>
                  <a:gd name="connsiteX36" fmla="*/ 310605 w 542557"/>
                  <a:gd name="connsiteY36" fmla="*/ 8739 h 530830"/>
                  <a:gd name="connsiteX37" fmla="*/ 320801 w 542557"/>
                  <a:gd name="connsiteY37" fmla="*/ 0 h 530830"/>
                  <a:gd name="connsiteX38" fmla="*/ 328083 w 542557"/>
                  <a:gd name="connsiteY38" fmla="*/ 5826 h 530830"/>
                  <a:gd name="connsiteX39" fmla="*/ 341192 w 542557"/>
                  <a:gd name="connsiteY39" fmla="*/ 1457 h 530830"/>
                  <a:gd name="connsiteX40" fmla="*/ 349931 w 542557"/>
                  <a:gd name="connsiteY40" fmla="*/ 2913 h 530830"/>
                  <a:gd name="connsiteX41" fmla="*/ 341192 w 542557"/>
                  <a:gd name="connsiteY41" fmla="*/ 26218 h 530830"/>
                  <a:gd name="connsiteX42" fmla="*/ 365953 w 542557"/>
                  <a:gd name="connsiteY42" fmla="*/ 21848 h 530830"/>
                  <a:gd name="connsiteX43" fmla="*/ 376149 w 542557"/>
                  <a:gd name="connsiteY43" fmla="*/ 20391 h 530830"/>
                  <a:gd name="connsiteX44" fmla="*/ 374692 w 542557"/>
                  <a:gd name="connsiteY44" fmla="*/ 11652 h 530830"/>
                  <a:gd name="connsiteX45" fmla="*/ 392171 w 542557"/>
                  <a:gd name="connsiteY45" fmla="*/ 2913 h 530830"/>
                  <a:gd name="connsiteX46" fmla="*/ 395084 w 542557"/>
                  <a:gd name="connsiteY46" fmla="*/ 23305 h 530830"/>
                  <a:gd name="connsiteX47" fmla="*/ 425671 w 542557"/>
                  <a:gd name="connsiteY47" fmla="*/ 37870 h 530830"/>
                  <a:gd name="connsiteX48" fmla="*/ 438780 w 542557"/>
                  <a:gd name="connsiteY48" fmla="*/ 29131 h 530830"/>
                  <a:gd name="connsiteX49" fmla="*/ 453345 w 542557"/>
                  <a:gd name="connsiteY49" fmla="*/ 30587 h 530830"/>
                  <a:gd name="connsiteX50" fmla="*/ 479562 w 542557"/>
                  <a:gd name="connsiteY50" fmla="*/ 55348 h 530830"/>
                  <a:gd name="connsiteX51" fmla="*/ 505780 w 542557"/>
                  <a:gd name="connsiteY51" fmla="*/ 53892 h 530830"/>
                  <a:gd name="connsiteX52" fmla="*/ 503255 w 542557"/>
                  <a:gd name="connsiteY52" fmla="*/ 54032 h 530830"/>
                  <a:gd name="connsiteX53" fmla="*/ 506144 w 542557"/>
                  <a:gd name="connsiteY53" fmla="*/ 67364 h 530830"/>
                  <a:gd name="connsiteX54" fmla="*/ 524351 w 542557"/>
                  <a:gd name="connsiteY54" fmla="*/ 72826 h 530830"/>
                  <a:gd name="connsiteX55" fmla="*/ 526171 w 542557"/>
                  <a:gd name="connsiteY55" fmla="*/ 83750 h 530830"/>
                  <a:gd name="connsiteX56" fmla="*/ 542557 w 542557"/>
                  <a:gd name="connsiteY56" fmla="*/ 98316 h 530830"/>
                  <a:gd name="connsiteX57" fmla="*/ 540737 w 542557"/>
                  <a:gd name="connsiteY57" fmla="*/ 123805 h 530830"/>
                  <a:gd name="connsiteX58" fmla="*/ 498861 w 542557"/>
                  <a:gd name="connsiteY58" fmla="*/ 180245 h 530830"/>
                  <a:gd name="connsiteX59" fmla="*/ 497041 w 542557"/>
                  <a:gd name="connsiteY59" fmla="*/ 196631 h 530830"/>
                  <a:gd name="connsiteX60" fmla="*/ 507964 w 542557"/>
                  <a:gd name="connsiteY60" fmla="*/ 200272 h 530830"/>
                  <a:gd name="connsiteX61" fmla="*/ 507964 w 542557"/>
                  <a:gd name="connsiteY61" fmla="*/ 223941 h 530830"/>
                  <a:gd name="connsiteX62" fmla="*/ 493399 w 542557"/>
                  <a:gd name="connsiteY62" fmla="*/ 222120 h 530830"/>
                  <a:gd name="connsiteX63" fmla="*/ 484296 w 542557"/>
                  <a:gd name="connsiteY63" fmla="*/ 234865 h 530830"/>
                  <a:gd name="connsiteX64" fmla="*/ 487938 w 542557"/>
                  <a:gd name="connsiteY64" fmla="*/ 247609 h 530830"/>
                  <a:gd name="connsiteX65" fmla="*/ 486117 w 542557"/>
                  <a:gd name="connsiteY65" fmla="*/ 258533 h 530830"/>
                  <a:gd name="connsiteX66" fmla="*/ 502503 w 542557"/>
                  <a:gd name="connsiteY66" fmla="*/ 280381 h 530830"/>
                  <a:gd name="connsiteX67" fmla="*/ 520709 w 542557"/>
                  <a:gd name="connsiteY67" fmla="*/ 285843 h 530830"/>
                  <a:gd name="connsiteX68" fmla="*/ 507964 w 542557"/>
                  <a:gd name="connsiteY68" fmla="*/ 313153 h 530830"/>
                  <a:gd name="connsiteX69" fmla="*/ 507964 w 542557"/>
                  <a:gd name="connsiteY69" fmla="*/ 329539 h 530830"/>
                  <a:gd name="connsiteX70" fmla="*/ 480655 w 542557"/>
                  <a:gd name="connsiteY70" fmla="*/ 344104 h 530830"/>
                  <a:gd name="connsiteX71" fmla="*/ 471719 w 542557"/>
                  <a:gd name="connsiteY71" fmla="*/ 364953 h 530830"/>
                  <a:gd name="connsiteX72" fmla="*/ 361472 w 542557"/>
                  <a:gd name="connsiteY72" fmla="*/ 530830 h 530830"/>
                  <a:gd name="connsiteX0" fmla="*/ 18792 w 542557"/>
                  <a:gd name="connsiteY0" fmla="*/ 364953 h 530830"/>
                  <a:gd name="connsiteX1" fmla="*/ 9104 w 542557"/>
                  <a:gd name="connsiteY1" fmla="*/ 362311 h 530830"/>
                  <a:gd name="connsiteX2" fmla="*/ 18207 w 542557"/>
                  <a:gd name="connsiteY2" fmla="*/ 353207 h 530830"/>
                  <a:gd name="connsiteX3" fmla="*/ 18207 w 542557"/>
                  <a:gd name="connsiteY3" fmla="*/ 338642 h 530830"/>
                  <a:gd name="connsiteX4" fmla="*/ 0 w 542557"/>
                  <a:gd name="connsiteY4" fmla="*/ 340463 h 530830"/>
                  <a:gd name="connsiteX5" fmla="*/ 7283 w 542557"/>
                  <a:gd name="connsiteY5" fmla="*/ 294946 h 530830"/>
                  <a:gd name="connsiteX6" fmla="*/ 23669 w 542557"/>
                  <a:gd name="connsiteY6" fmla="*/ 287664 h 530830"/>
                  <a:gd name="connsiteX7" fmla="*/ 15114 w 542557"/>
                  <a:gd name="connsiteY7" fmla="*/ 274191 h 530830"/>
                  <a:gd name="connsiteX8" fmla="*/ 17843 w 542557"/>
                  <a:gd name="connsiteY8" fmla="*/ 273827 h 530830"/>
                  <a:gd name="connsiteX9" fmla="*/ 30952 w 542557"/>
                  <a:gd name="connsiteY9" fmla="*/ 247609 h 530830"/>
                  <a:gd name="connsiteX10" fmla="*/ 30952 w 542557"/>
                  <a:gd name="connsiteY10" fmla="*/ 230131 h 530830"/>
                  <a:gd name="connsiteX11" fmla="*/ 26582 w 542557"/>
                  <a:gd name="connsiteY11" fmla="*/ 217022 h 530830"/>
                  <a:gd name="connsiteX12" fmla="*/ 41147 w 542557"/>
                  <a:gd name="connsiteY12" fmla="*/ 211196 h 530830"/>
                  <a:gd name="connsiteX13" fmla="*/ 74647 w 542557"/>
                  <a:gd name="connsiteY13" fmla="*/ 158761 h 530830"/>
                  <a:gd name="connsiteX14" fmla="*/ 65908 w 542557"/>
                  <a:gd name="connsiteY14" fmla="*/ 145653 h 530830"/>
                  <a:gd name="connsiteX15" fmla="*/ 54256 w 542557"/>
                  <a:gd name="connsiteY15" fmla="*/ 141283 h 530830"/>
                  <a:gd name="connsiteX16" fmla="*/ 60082 w 542557"/>
                  <a:gd name="connsiteY16" fmla="*/ 120892 h 530830"/>
                  <a:gd name="connsiteX17" fmla="*/ 71734 w 542557"/>
                  <a:gd name="connsiteY17" fmla="*/ 104870 h 530830"/>
                  <a:gd name="connsiteX18" fmla="*/ 67365 w 542557"/>
                  <a:gd name="connsiteY18" fmla="*/ 85935 h 530830"/>
                  <a:gd name="connsiteX19" fmla="*/ 79017 w 542557"/>
                  <a:gd name="connsiteY19" fmla="*/ 84479 h 530830"/>
                  <a:gd name="connsiteX20" fmla="*/ 92126 w 542557"/>
                  <a:gd name="connsiteY20" fmla="*/ 91761 h 530830"/>
                  <a:gd name="connsiteX21" fmla="*/ 105234 w 542557"/>
                  <a:gd name="connsiteY21" fmla="*/ 78652 h 530830"/>
                  <a:gd name="connsiteX22" fmla="*/ 127082 w 542557"/>
                  <a:gd name="connsiteY22" fmla="*/ 83022 h 530830"/>
                  <a:gd name="connsiteX23" fmla="*/ 144561 w 542557"/>
                  <a:gd name="connsiteY23" fmla="*/ 107783 h 530830"/>
                  <a:gd name="connsiteX24" fmla="*/ 138735 w 542557"/>
                  <a:gd name="connsiteY24" fmla="*/ 131087 h 530830"/>
                  <a:gd name="connsiteX25" fmla="*/ 153300 w 542557"/>
                  <a:gd name="connsiteY25" fmla="*/ 131087 h 530830"/>
                  <a:gd name="connsiteX26" fmla="*/ 175148 w 542557"/>
                  <a:gd name="connsiteY26" fmla="*/ 112153 h 530830"/>
                  <a:gd name="connsiteX27" fmla="*/ 191170 w 542557"/>
                  <a:gd name="connsiteY27" fmla="*/ 100500 h 530830"/>
                  <a:gd name="connsiteX28" fmla="*/ 195539 w 542557"/>
                  <a:gd name="connsiteY28" fmla="*/ 69913 h 530830"/>
                  <a:gd name="connsiteX29" fmla="*/ 214474 w 542557"/>
                  <a:gd name="connsiteY29" fmla="*/ 61174 h 530830"/>
                  <a:gd name="connsiteX30" fmla="*/ 221757 w 542557"/>
                  <a:gd name="connsiteY30" fmla="*/ 40783 h 530830"/>
                  <a:gd name="connsiteX31" fmla="*/ 249431 w 542557"/>
                  <a:gd name="connsiteY31" fmla="*/ 10196 h 530830"/>
                  <a:gd name="connsiteX32" fmla="*/ 269822 w 542557"/>
                  <a:gd name="connsiteY32" fmla="*/ 10196 h 530830"/>
                  <a:gd name="connsiteX33" fmla="*/ 284388 w 542557"/>
                  <a:gd name="connsiteY33" fmla="*/ 23305 h 530830"/>
                  <a:gd name="connsiteX34" fmla="*/ 301866 w 542557"/>
                  <a:gd name="connsiteY34" fmla="*/ 5826 h 530830"/>
                  <a:gd name="connsiteX35" fmla="*/ 310605 w 542557"/>
                  <a:gd name="connsiteY35" fmla="*/ 8739 h 530830"/>
                  <a:gd name="connsiteX36" fmla="*/ 320801 w 542557"/>
                  <a:gd name="connsiteY36" fmla="*/ 0 h 530830"/>
                  <a:gd name="connsiteX37" fmla="*/ 328083 w 542557"/>
                  <a:gd name="connsiteY37" fmla="*/ 5826 h 530830"/>
                  <a:gd name="connsiteX38" fmla="*/ 341192 w 542557"/>
                  <a:gd name="connsiteY38" fmla="*/ 1457 h 530830"/>
                  <a:gd name="connsiteX39" fmla="*/ 349931 w 542557"/>
                  <a:gd name="connsiteY39" fmla="*/ 2913 h 530830"/>
                  <a:gd name="connsiteX40" fmla="*/ 341192 w 542557"/>
                  <a:gd name="connsiteY40" fmla="*/ 26218 h 530830"/>
                  <a:gd name="connsiteX41" fmla="*/ 365953 w 542557"/>
                  <a:gd name="connsiteY41" fmla="*/ 21848 h 530830"/>
                  <a:gd name="connsiteX42" fmla="*/ 376149 w 542557"/>
                  <a:gd name="connsiteY42" fmla="*/ 20391 h 530830"/>
                  <a:gd name="connsiteX43" fmla="*/ 374692 w 542557"/>
                  <a:gd name="connsiteY43" fmla="*/ 11652 h 530830"/>
                  <a:gd name="connsiteX44" fmla="*/ 392171 w 542557"/>
                  <a:gd name="connsiteY44" fmla="*/ 2913 h 530830"/>
                  <a:gd name="connsiteX45" fmla="*/ 395084 w 542557"/>
                  <a:gd name="connsiteY45" fmla="*/ 23305 h 530830"/>
                  <a:gd name="connsiteX46" fmla="*/ 425671 w 542557"/>
                  <a:gd name="connsiteY46" fmla="*/ 37870 h 530830"/>
                  <a:gd name="connsiteX47" fmla="*/ 438780 w 542557"/>
                  <a:gd name="connsiteY47" fmla="*/ 29131 h 530830"/>
                  <a:gd name="connsiteX48" fmla="*/ 453345 w 542557"/>
                  <a:gd name="connsiteY48" fmla="*/ 30587 h 530830"/>
                  <a:gd name="connsiteX49" fmla="*/ 479562 w 542557"/>
                  <a:gd name="connsiteY49" fmla="*/ 55348 h 530830"/>
                  <a:gd name="connsiteX50" fmla="*/ 505780 w 542557"/>
                  <a:gd name="connsiteY50" fmla="*/ 53892 h 530830"/>
                  <a:gd name="connsiteX51" fmla="*/ 503255 w 542557"/>
                  <a:gd name="connsiteY51" fmla="*/ 54032 h 530830"/>
                  <a:gd name="connsiteX52" fmla="*/ 506144 w 542557"/>
                  <a:gd name="connsiteY52" fmla="*/ 67364 h 530830"/>
                  <a:gd name="connsiteX53" fmla="*/ 524351 w 542557"/>
                  <a:gd name="connsiteY53" fmla="*/ 72826 h 530830"/>
                  <a:gd name="connsiteX54" fmla="*/ 526171 w 542557"/>
                  <a:gd name="connsiteY54" fmla="*/ 83750 h 530830"/>
                  <a:gd name="connsiteX55" fmla="*/ 542557 w 542557"/>
                  <a:gd name="connsiteY55" fmla="*/ 98316 h 530830"/>
                  <a:gd name="connsiteX56" fmla="*/ 540737 w 542557"/>
                  <a:gd name="connsiteY56" fmla="*/ 123805 h 530830"/>
                  <a:gd name="connsiteX57" fmla="*/ 498861 w 542557"/>
                  <a:gd name="connsiteY57" fmla="*/ 180245 h 530830"/>
                  <a:gd name="connsiteX58" fmla="*/ 497041 w 542557"/>
                  <a:gd name="connsiteY58" fmla="*/ 196631 h 530830"/>
                  <a:gd name="connsiteX59" fmla="*/ 507964 w 542557"/>
                  <a:gd name="connsiteY59" fmla="*/ 200272 h 530830"/>
                  <a:gd name="connsiteX60" fmla="*/ 507964 w 542557"/>
                  <a:gd name="connsiteY60" fmla="*/ 223941 h 530830"/>
                  <a:gd name="connsiteX61" fmla="*/ 493399 w 542557"/>
                  <a:gd name="connsiteY61" fmla="*/ 222120 h 530830"/>
                  <a:gd name="connsiteX62" fmla="*/ 484296 w 542557"/>
                  <a:gd name="connsiteY62" fmla="*/ 234865 h 530830"/>
                  <a:gd name="connsiteX63" fmla="*/ 487938 w 542557"/>
                  <a:gd name="connsiteY63" fmla="*/ 247609 h 530830"/>
                  <a:gd name="connsiteX64" fmla="*/ 486117 w 542557"/>
                  <a:gd name="connsiteY64" fmla="*/ 258533 h 530830"/>
                  <a:gd name="connsiteX65" fmla="*/ 502503 w 542557"/>
                  <a:gd name="connsiteY65" fmla="*/ 280381 h 530830"/>
                  <a:gd name="connsiteX66" fmla="*/ 520709 w 542557"/>
                  <a:gd name="connsiteY66" fmla="*/ 285843 h 530830"/>
                  <a:gd name="connsiteX67" fmla="*/ 507964 w 542557"/>
                  <a:gd name="connsiteY67" fmla="*/ 313153 h 530830"/>
                  <a:gd name="connsiteX68" fmla="*/ 507964 w 542557"/>
                  <a:gd name="connsiteY68" fmla="*/ 329539 h 530830"/>
                  <a:gd name="connsiteX69" fmla="*/ 480655 w 542557"/>
                  <a:gd name="connsiteY69" fmla="*/ 344104 h 530830"/>
                  <a:gd name="connsiteX70" fmla="*/ 471719 w 542557"/>
                  <a:gd name="connsiteY70" fmla="*/ 364953 h 530830"/>
                  <a:gd name="connsiteX71" fmla="*/ 361472 w 542557"/>
                  <a:gd name="connsiteY71" fmla="*/ 530830 h 530830"/>
                  <a:gd name="connsiteX0" fmla="*/ 18792 w 542557"/>
                  <a:gd name="connsiteY0" fmla="*/ 364953 h 364953"/>
                  <a:gd name="connsiteX1" fmla="*/ 9104 w 542557"/>
                  <a:gd name="connsiteY1" fmla="*/ 362311 h 364953"/>
                  <a:gd name="connsiteX2" fmla="*/ 18207 w 542557"/>
                  <a:gd name="connsiteY2" fmla="*/ 353207 h 364953"/>
                  <a:gd name="connsiteX3" fmla="*/ 18207 w 542557"/>
                  <a:gd name="connsiteY3" fmla="*/ 338642 h 364953"/>
                  <a:gd name="connsiteX4" fmla="*/ 0 w 542557"/>
                  <a:gd name="connsiteY4" fmla="*/ 340463 h 364953"/>
                  <a:gd name="connsiteX5" fmla="*/ 7283 w 542557"/>
                  <a:gd name="connsiteY5" fmla="*/ 294946 h 364953"/>
                  <a:gd name="connsiteX6" fmla="*/ 23669 w 542557"/>
                  <a:gd name="connsiteY6" fmla="*/ 287664 h 364953"/>
                  <a:gd name="connsiteX7" fmla="*/ 15114 w 542557"/>
                  <a:gd name="connsiteY7" fmla="*/ 274191 h 364953"/>
                  <a:gd name="connsiteX8" fmla="*/ 17843 w 542557"/>
                  <a:gd name="connsiteY8" fmla="*/ 273827 h 364953"/>
                  <a:gd name="connsiteX9" fmla="*/ 30952 w 542557"/>
                  <a:gd name="connsiteY9" fmla="*/ 247609 h 364953"/>
                  <a:gd name="connsiteX10" fmla="*/ 30952 w 542557"/>
                  <a:gd name="connsiteY10" fmla="*/ 230131 h 364953"/>
                  <a:gd name="connsiteX11" fmla="*/ 26582 w 542557"/>
                  <a:gd name="connsiteY11" fmla="*/ 217022 h 364953"/>
                  <a:gd name="connsiteX12" fmla="*/ 41147 w 542557"/>
                  <a:gd name="connsiteY12" fmla="*/ 211196 h 364953"/>
                  <a:gd name="connsiteX13" fmla="*/ 74647 w 542557"/>
                  <a:gd name="connsiteY13" fmla="*/ 158761 h 364953"/>
                  <a:gd name="connsiteX14" fmla="*/ 65908 w 542557"/>
                  <a:gd name="connsiteY14" fmla="*/ 145653 h 364953"/>
                  <a:gd name="connsiteX15" fmla="*/ 54256 w 542557"/>
                  <a:gd name="connsiteY15" fmla="*/ 141283 h 364953"/>
                  <a:gd name="connsiteX16" fmla="*/ 60082 w 542557"/>
                  <a:gd name="connsiteY16" fmla="*/ 120892 h 364953"/>
                  <a:gd name="connsiteX17" fmla="*/ 71734 w 542557"/>
                  <a:gd name="connsiteY17" fmla="*/ 104870 h 364953"/>
                  <a:gd name="connsiteX18" fmla="*/ 67365 w 542557"/>
                  <a:gd name="connsiteY18" fmla="*/ 85935 h 364953"/>
                  <a:gd name="connsiteX19" fmla="*/ 79017 w 542557"/>
                  <a:gd name="connsiteY19" fmla="*/ 84479 h 364953"/>
                  <a:gd name="connsiteX20" fmla="*/ 92126 w 542557"/>
                  <a:gd name="connsiteY20" fmla="*/ 91761 h 364953"/>
                  <a:gd name="connsiteX21" fmla="*/ 105234 w 542557"/>
                  <a:gd name="connsiteY21" fmla="*/ 78652 h 364953"/>
                  <a:gd name="connsiteX22" fmla="*/ 127082 w 542557"/>
                  <a:gd name="connsiteY22" fmla="*/ 83022 h 364953"/>
                  <a:gd name="connsiteX23" fmla="*/ 144561 w 542557"/>
                  <a:gd name="connsiteY23" fmla="*/ 107783 h 364953"/>
                  <a:gd name="connsiteX24" fmla="*/ 138735 w 542557"/>
                  <a:gd name="connsiteY24" fmla="*/ 131087 h 364953"/>
                  <a:gd name="connsiteX25" fmla="*/ 153300 w 542557"/>
                  <a:gd name="connsiteY25" fmla="*/ 131087 h 364953"/>
                  <a:gd name="connsiteX26" fmla="*/ 175148 w 542557"/>
                  <a:gd name="connsiteY26" fmla="*/ 112153 h 364953"/>
                  <a:gd name="connsiteX27" fmla="*/ 191170 w 542557"/>
                  <a:gd name="connsiteY27" fmla="*/ 100500 h 364953"/>
                  <a:gd name="connsiteX28" fmla="*/ 195539 w 542557"/>
                  <a:gd name="connsiteY28" fmla="*/ 69913 h 364953"/>
                  <a:gd name="connsiteX29" fmla="*/ 214474 w 542557"/>
                  <a:gd name="connsiteY29" fmla="*/ 61174 h 364953"/>
                  <a:gd name="connsiteX30" fmla="*/ 221757 w 542557"/>
                  <a:gd name="connsiteY30" fmla="*/ 40783 h 364953"/>
                  <a:gd name="connsiteX31" fmla="*/ 249431 w 542557"/>
                  <a:gd name="connsiteY31" fmla="*/ 10196 h 364953"/>
                  <a:gd name="connsiteX32" fmla="*/ 269822 w 542557"/>
                  <a:gd name="connsiteY32" fmla="*/ 10196 h 364953"/>
                  <a:gd name="connsiteX33" fmla="*/ 284388 w 542557"/>
                  <a:gd name="connsiteY33" fmla="*/ 23305 h 364953"/>
                  <a:gd name="connsiteX34" fmla="*/ 301866 w 542557"/>
                  <a:gd name="connsiteY34" fmla="*/ 5826 h 364953"/>
                  <a:gd name="connsiteX35" fmla="*/ 310605 w 542557"/>
                  <a:gd name="connsiteY35" fmla="*/ 8739 h 364953"/>
                  <a:gd name="connsiteX36" fmla="*/ 320801 w 542557"/>
                  <a:gd name="connsiteY36" fmla="*/ 0 h 364953"/>
                  <a:gd name="connsiteX37" fmla="*/ 328083 w 542557"/>
                  <a:gd name="connsiteY37" fmla="*/ 5826 h 364953"/>
                  <a:gd name="connsiteX38" fmla="*/ 341192 w 542557"/>
                  <a:gd name="connsiteY38" fmla="*/ 1457 h 364953"/>
                  <a:gd name="connsiteX39" fmla="*/ 349931 w 542557"/>
                  <a:gd name="connsiteY39" fmla="*/ 2913 h 364953"/>
                  <a:gd name="connsiteX40" fmla="*/ 341192 w 542557"/>
                  <a:gd name="connsiteY40" fmla="*/ 26218 h 364953"/>
                  <a:gd name="connsiteX41" fmla="*/ 365953 w 542557"/>
                  <a:gd name="connsiteY41" fmla="*/ 21848 h 364953"/>
                  <a:gd name="connsiteX42" fmla="*/ 376149 w 542557"/>
                  <a:gd name="connsiteY42" fmla="*/ 20391 h 364953"/>
                  <a:gd name="connsiteX43" fmla="*/ 374692 w 542557"/>
                  <a:gd name="connsiteY43" fmla="*/ 11652 h 364953"/>
                  <a:gd name="connsiteX44" fmla="*/ 392171 w 542557"/>
                  <a:gd name="connsiteY44" fmla="*/ 2913 h 364953"/>
                  <a:gd name="connsiteX45" fmla="*/ 395084 w 542557"/>
                  <a:gd name="connsiteY45" fmla="*/ 23305 h 364953"/>
                  <a:gd name="connsiteX46" fmla="*/ 425671 w 542557"/>
                  <a:gd name="connsiteY46" fmla="*/ 37870 h 364953"/>
                  <a:gd name="connsiteX47" fmla="*/ 438780 w 542557"/>
                  <a:gd name="connsiteY47" fmla="*/ 29131 h 364953"/>
                  <a:gd name="connsiteX48" fmla="*/ 453345 w 542557"/>
                  <a:gd name="connsiteY48" fmla="*/ 30587 h 364953"/>
                  <a:gd name="connsiteX49" fmla="*/ 479562 w 542557"/>
                  <a:gd name="connsiteY49" fmla="*/ 55348 h 364953"/>
                  <a:gd name="connsiteX50" fmla="*/ 505780 w 542557"/>
                  <a:gd name="connsiteY50" fmla="*/ 53892 h 364953"/>
                  <a:gd name="connsiteX51" fmla="*/ 503255 w 542557"/>
                  <a:gd name="connsiteY51" fmla="*/ 54032 h 364953"/>
                  <a:gd name="connsiteX52" fmla="*/ 506144 w 542557"/>
                  <a:gd name="connsiteY52" fmla="*/ 67364 h 364953"/>
                  <a:gd name="connsiteX53" fmla="*/ 524351 w 542557"/>
                  <a:gd name="connsiteY53" fmla="*/ 72826 h 364953"/>
                  <a:gd name="connsiteX54" fmla="*/ 526171 w 542557"/>
                  <a:gd name="connsiteY54" fmla="*/ 83750 h 364953"/>
                  <a:gd name="connsiteX55" fmla="*/ 542557 w 542557"/>
                  <a:gd name="connsiteY55" fmla="*/ 98316 h 364953"/>
                  <a:gd name="connsiteX56" fmla="*/ 540737 w 542557"/>
                  <a:gd name="connsiteY56" fmla="*/ 123805 h 364953"/>
                  <a:gd name="connsiteX57" fmla="*/ 498861 w 542557"/>
                  <a:gd name="connsiteY57" fmla="*/ 180245 h 364953"/>
                  <a:gd name="connsiteX58" fmla="*/ 497041 w 542557"/>
                  <a:gd name="connsiteY58" fmla="*/ 196631 h 364953"/>
                  <a:gd name="connsiteX59" fmla="*/ 507964 w 542557"/>
                  <a:gd name="connsiteY59" fmla="*/ 200272 h 364953"/>
                  <a:gd name="connsiteX60" fmla="*/ 507964 w 542557"/>
                  <a:gd name="connsiteY60" fmla="*/ 223941 h 364953"/>
                  <a:gd name="connsiteX61" fmla="*/ 493399 w 542557"/>
                  <a:gd name="connsiteY61" fmla="*/ 222120 h 364953"/>
                  <a:gd name="connsiteX62" fmla="*/ 484296 w 542557"/>
                  <a:gd name="connsiteY62" fmla="*/ 234865 h 364953"/>
                  <a:gd name="connsiteX63" fmla="*/ 487938 w 542557"/>
                  <a:gd name="connsiteY63" fmla="*/ 247609 h 364953"/>
                  <a:gd name="connsiteX64" fmla="*/ 486117 w 542557"/>
                  <a:gd name="connsiteY64" fmla="*/ 258533 h 364953"/>
                  <a:gd name="connsiteX65" fmla="*/ 502503 w 542557"/>
                  <a:gd name="connsiteY65" fmla="*/ 280381 h 364953"/>
                  <a:gd name="connsiteX66" fmla="*/ 520709 w 542557"/>
                  <a:gd name="connsiteY66" fmla="*/ 285843 h 364953"/>
                  <a:gd name="connsiteX67" fmla="*/ 507964 w 542557"/>
                  <a:gd name="connsiteY67" fmla="*/ 313153 h 364953"/>
                  <a:gd name="connsiteX68" fmla="*/ 507964 w 542557"/>
                  <a:gd name="connsiteY68" fmla="*/ 329539 h 364953"/>
                  <a:gd name="connsiteX69" fmla="*/ 480655 w 542557"/>
                  <a:gd name="connsiteY69" fmla="*/ 344104 h 364953"/>
                  <a:gd name="connsiteX70" fmla="*/ 471719 w 542557"/>
                  <a:gd name="connsiteY70" fmla="*/ 364953 h 364953"/>
                  <a:gd name="connsiteX0" fmla="*/ 18792 w 542557"/>
                  <a:gd name="connsiteY0" fmla="*/ 364953 h 364953"/>
                  <a:gd name="connsiteX1" fmla="*/ 9104 w 542557"/>
                  <a:gd name="connsiteY1" fmla="*/ 362311 h 364953"/>
                  <a:gd name="connsiteX2" fmla="*/ 18207 w 542557"/>
                  <a:gd name="connsiteY2" fmla="*/ 353207 h 364953"/>
                  <a:gd name="connsiteX3" fmla="*/ 18207 w 542557"/>
                  <a:gd name="connsiteY3" fmla="*/ 338642 h 364953"/>
                  <a:gd name="connsiteX4" fmla="*/ 0 w 542557"/>
                  <a:gd name="connsiteY4" fmla="*/ 340463 h 364953"/>
                  <a:gd name="connsiteX5" fmla="*/ 7283 w 542557"/>
                  <a:gd name="connsiteY5" fmla="*/ 294946 h 364953"/>
                  <a:gd name="connsiteX6" fmla="*/ 23669 w 542557"/>
                  <a:gd name="connsiteY6" fmla="*/ 287664 h 364953"/>
                  <a:gd name="connsiteX7" fmla="*/ 15114 w 542557"/>
                  <a:gd name="connsiteY7" fmla="*/ 274191 h 364953"/>
                  <a:gd name="connsiteX8" fmla="*/ 17843 w 542557"/>
                  <a:gd name="connsiteY8" fmla="*/ 273827 h 364953"/>
                  <a:gd name="connsiteX9" fmla="*/ 30952 w 542557"/>
                  <a:gd name="connsiteY9" fmla="*/ 247609 h 364953"/>
                  <a:gd name="connsiteX10" fmla="*/ 30952 w 542557"/>
                  <a:gd name="connsiteY10" fmla="*/ 230131 h 364953"/>
                  <a:gd name="connsiteX11" fmla="*/ 26582 w 542557"/>
                  <a:gd name="connsiteY11" fmla="*/ 217022 h 364953"/>
                  <a:gd name="connsiteX12" fmla="*/ 41147 w 542557"/>
                  <a:gd name="connsiteY12" fmla="*/ 211196 h 364953"/>
                  <a:gd name="connsiteX13" fmla="*/ 74647 w 542557"/>
                  <a:gd name="connsiteY13" fmla="*/ 158761 h 364953"/>
                  <a:gd name="connsiteX14" fmla="*/ 65908 w 542557"/>
                  <a:gd name="connsiteY14" fmla="*/ 145653 h 364953"/>
                  <a:gd name="connsiteX15" fmla="*/ 54256 w 542557"/>
                  <a:gd name="connsiteY15" fmla="*/ 141283 h 364953"/>
                  <a:gd name="connsiteX16" fmla="*/ 45795 w 542557"/>
                  <a:gd name="connsiteY16" fmla="*/ 118511 h 364953"/>
                  <a:gd name="connsiteX17" fmla="*/ 71734 w 542557"/>
                  <a:gd name="connsiteY17" fmla="*/ 104870 h 364953"/>
                  <a:gd name="connsiteX18" fmla="*/ 67365 w 542557"/>
                  <a:gd name="connsiteY18" fmla="*/ 85935 h 364953"/>
                  <a:gd name="connsiteX19" fmla="*/ 79017 w 542557"/>
                  <a:gd name="connsiteY19" fmla="*/ 84479 h 364953"/>
                  <a:gd name="connsiteX20" fmla="*/ 92126 w 542557"/>
                  <a:gd name="connsiteY20" fmla="*/ 91761 h 364953"/>
                  <a:gd name="connsiteX21" fmla="*/ 105234 w 542557"/>
                  <a:gd name="connsiteY21" fmla="*/ 78652 h 364953"/>
                  <a:gd name="connsiteX22" fmla="*/ 127082 w 542557"/>
                  <a:gd name="connsiteY22" fmla="*/ 83022 h 364953"/>
                  <a:gd name="connsiteX23" fmla="*/ 144561 w 542557"/>
                  <a:gd name="connsiteY23" fmla="*/ 107783 h 364953"/>
                  <a:gd name="connsiteX24" fmla="*/ 138735 w 542557"/>
                  <a:gd name="connsiteY24" fmla="*/ 131087 h 364953"/>
                  <a:gd name="connsiteX25" fmla="*/ 153300 w 542557"/>
                  <a:gd name="connsiteY25" fmla="*/ 131087 h 364953"/>
                  <a:gd name="connsiteX26" fmla="*/ 175148 w 542557"/>
                  <a:gd name="connsiteY26" fmla="*/ 112153 h 364953"/>
                  <a:gd name="connsiteX27" fmla="*/ 191170 w 542557"/>
                  <a:gd name="connsiteY27" fmla="*/ 100500 h 364953"/>
                  <a:gd name="connsiteX28" fmla="*/ 195539 w 542557"/>
                  <a:gd name="connsiteY28" fmla="*/ 69913 h 364953"/>
                  <a:gd name="connsiteX29" fmla="*/ 214474 w 542557"/>
                  <a:gd name="connsiteY29" fmla="*/ 61174 h 364953"/>
                  <a:gd name="connsiteX30" fmla="*/ 221757 w 542557"/>
                  <a:gd name="connsiteY30" fmla="*/ 40783 h 364953"/>
                  <a:gd name="connsiteX31" fmla="*/ 249431 w 542557"/>
                  <a:gd name="connsiteY31" fmla="*/ 10196 h 364953"/>
                  <a:gd name="connsiteX32" fmla="*/ 269822 w 542557"/>
                  <a:gd name="connsiteY32" fmla="*/ 10196 h 364953"/>
                  <a:gd name="connsiteX33" fmla="*/ 284388 w 542557"/>
                  <a:gd name="connsiteY33" fmla="*/ 23305 h 364953"/>
                  <a:gd name="connsiteX34" fmla="*/ 301866 w 542557"/>
                  <a:gd name="connsiteY34" fmla="*/ 5826 h 364953"/>
                  <a:gd name="connsiteX35" fmla="*/ 310605 w 542557"/>
                  <a:gd name="connsiteY35" fmla="*/ 8739 h 364953"/>
                  <a:gd name="connsiteX36" fmla="*/ 320801 w 542557"/>
                  <a:gd name="connsiteY36" fmla="*/ 0 h 364953"/>
                  <a:gd name="connsiteX37" fmla="*/ 328083 w 542557"/>
                  <a:gd name="connsiteY37" fmla="*/ 5826 h 364953"/>
                  <a:gd name="connsiteX38" fmla="*/ 341192 w 542557"/>
                  <a:gd name="connsiteY38" fmla="*/ 1457 h 364953"/>
                  <a:gd name="connsiteX39" fmla="*/ 349931 w 542557"/>
                  <a:gd name="connsiteY39" fmla="*/ 2913 h 364953"/>
                  <a:gd name="connsiteX40" fmla="*/ 341192 w 542557"/>
                  <a:gd name="connsiteY40" fmla="*/ 26218 h 364953"/>
                  <a:gd name="connsiteX41" fmla="*/ 365953 w 542557"/>
                  <a:gd name="connsiteY41" fmla="*/ 21848 h 364953"/>
                  <a:gd name="connsiteX42" fmla="*/ 376149 w 542557"/>
                  <a:gd name="connsiteY42" fmla="*/ 20391 h 364953"/>
                  <a:gd name="connsiteX43" fmla="*/ 374692 w 542557"/>
                  <a:gd name="connsiteY43" fmla="*/ 11652 h 364953"/>
                  <a:gd name="connsiteX44" fmla="*/ 392171 w 542557"/>
                  <a:gd name="connsiteY44" fmla="*/ 2913 h 364953"/>
                  <a:gd name="connsiteX45" fmla="*/ 395084 w 542557"/>
                  <a:gd name="connsiteY45" fmla="*/ 23305 h 364953"/>
                  <a:gd name="connsiteX46" fmla="*/ 425671 w 542557"/>
                  <a:gd name="connsiteY46" fmla="*/ 37870 h 364953"/>
                  <a:gd name="connsiteX47" fmla="*/ 438780 w 542557"/>
                  <a:gd name="connsiteY47" fmla="*/ 29131 h 364953"/>
                  <a:gd name="connsiteX48" fmla="*/ 453345 w 542557"/>
                  <a:gd name="connsiteY48" fmla="*/ 30587 h 364953"/>
                  <a:gd name="connsiteX49" fmla="*/ 479562 w 542557"/>
                  <a:gd name="connsiteY49" fmla="*/ 55348 h 364953"/>
                  <a:gd name="connsiteX50" fmla="*/ 505780 w 542557"/>
                  <a:gd name="connsiteY50" fmla="*/ 53892 h 364953"/>
                  <a:gd name="connsiteX51" fmla="*/ 503255 w 542557"/>
                  <a:gd name="connsiteY51" fmla="*/ 54032 h 364953"/>
                  <a:gd name="connsiteX52" fmla="*/ 506144 w 542557"/>
                  <a:gd name="connsiteY52" fmla="*/ 67364 h 364953"/>
                  <a:gd name="connsiteX53" fmla="*/ 524351 w 542557"/>
                  <a:gd name="connsiteY53" fmla="*/ 72826 h 364953"/>
                  <a:gd name="connsiteX54" fmla="*/ 526171 w 542557"/>
                  <a:gd name="connsiteY54" fmla="*/ 83750 h 364953"/>
                  <a:gd name="connsiteX55" fmla="*/ 542557 w 542557"/>
                  <a:gd name="connsiteY55" fmla="*/ 98316 h 364953"/>
                  <a:gd name="connsiteX56" fmla="*/ 540737 w 542557"/>
                  <a:gd name="connsiteY56" fmla="*/ 123805 h 364953"/>
                  <a:gd name="connsiteX57" fmla="*/ 498861 w 542557"/>
                  <a:gd name="connsiteY57" fmla="*/ 180245 h 364953"/>
                  <a:gd name="connsiteX58" fmla="*/ 497041 w 542557"/>
                  <a:gd name="connsiteY58" fmla="*/ 196631 h 364953"/>
                  <a:gd name="connsiteX59" fmla="*/ 507964 w 542557"/>
                  <a:gd name="connsiteY59" fmla="*/ 200272 h 364953"/>
                  <a:gd name="connsiteX60" fmla="*/ 507964 w 542557"/>
                  <a:gd name="connsiteY60" fmla="*/ 223941 h 364953"/>
                  <a:gd name="connsiteX61" fmla="*/ 493399 w 542557"/>
                  <a:gd name="connsiteY61" fmla="*/ 222120 h 364953"/>
                  <a:gd name="connsiteX62" fmla="*/ 484296 w 542557"/>
                  <a:gd name="connsiteY62" fmla="*/ 234865 h 364953"/>
                  <a:gd name="connsiteX63" fmla="*/ 487938 w 542557"/>
                  <a:gd name="connsiteY63" fmla="*/ 247609 h 364953"/>
                  <a:gd name="connsiteX64" fmla="*/ 486117 w 542557"/>
                  <a:gd name="connsiteY64" fmla="*/ 258533 h 364953"/>
                  <a:gd name="connsiteX65" fmla="*/ 502503 w 542557"/>
                  <a:gd name="connsiteY65" fmla="*/ 280381 h 364953"/>
                  <a:gd name="connsiteX66" fmla="*/ 520709 w 542557"/>
                  <a:gd name="connsiteY66" fmla="*/ 285843 h 364953"/>
                  <a:gd name="connsiteX67" fmla="*/ 507964 w 542557"/>
                  <a:gd name="connsiteY67" fmla="*/ 313153 h 364953"/>
                  <a:gd name="connsiteX68" fmla="*/ 507964 w 542557"/>
                  <a:gd name="connsiteY68" fmla="*/ 329539 h 364953"/>
                  <a:gd name="connsiteX69" fmla="*/ 480655 w 542557"/>
                  <a:gd name="connsiteY69" fmla="*/ 344104 h 364953"/>
                  <a:gd name="connsiteX70" fmla="*/ 471719 w 542557"/>
                  <a:gd name="connsiteY70" fmla="*/ 364953 h 364953"/>
                  <a:gd name="connsiteX0" fmla="*/ 18792 w 542557"/>
                  <a:gd name="connsiteY0" fmla="*/ 364953 h 364953"/>
                  <a:gd name="connsiteX1" fmla="*/ 9104 w 542557"/>
                  <a:gd name="connsiteY1" fmla="*/ 362311 h 364953"/>
                  <a:gd name="connsiteX2" fmla="*/ 18207 w 542557"/>
                  <a:gd name="connsiteY2" fmla="*/ 353207 h 364953"/>
                  <a:gd name="connsiteX3" fmla="*/ 18207 w 542557"/>
                  <a:gd name="connsiteY3" fmla="*/ 338642 h 364953"/>
                  <a:gd name="connsiteX4" fmla="*/ 0 w 542557"/>
                  <a:gd name="connsiteY4" fmla="*/ 340463 h 364953"/>
                  <a:gd name="connsiteX5" fmla="*/ 7283 w 542557"/>
                  <a:gd name="connsiteY5" fmla="*/ 294946 h 364953"/>
                  <a:gd name="connsiteX6" fmla="*/ 23669 w 542557"/>
                  <a:gd name="connsiteY6" fmla="*/ 287664 h 364953"/>
                  <a:gd name="connsiteX7" fmla="*/ 15114 w 542557"/>
                  <a:gd name="connsiteY7" fmla="*/ 274191 h 364953"/>
                  <a:gd name="connsiteX8" fmla="*/ 17843 w 542557"/>
                  <a:gd name="connsiteY8" fmla="*/ 273827 h 364953"/>
                  <a:gd name="connsiteX9" fmla="*/ 30952 w 542557"/>
                  <a:gd name="connsiteY9" fmla="*/ 247609 h 364953"/>
                  <a:gd name="connsiteX10" fmla="*/ 30952 w 542557"/>
                  <a:gd name="connsiteY10" fmla="*/ 230131 h 364953"/>
                  <a:gd name="connsiteX11" fmla="*/ 26582 w 542557"/>
                  <a:gd name="connsiteY11" fmla="*/ 217022 h 364953"/>
                  <a:gd name="connsiteX12" fmla="*/ 41147 w 542557"/>
                  <a:gd name="connsiteY12" fmla="*/ 211196 h 364953"/>
                  <a:gd name="connsiteX13" fmla="*/ 74647 w 542557"/>
                  <a:gd name="connsiteY13" fmla="*/ 158761 h 364953"/>
                  <a:gd name="connsiteX14" fmla="*/ 65908 w 542557"/>
                  <a:gd name="connsiteY14" fmla="*/ 145653 h 364953"/>
                  <a:gd name="connsiteX15" fmla="*/ 54256 w 542557"/>
                  <a:gd name="connsiteY15" fmla="*/ 141283 h 364953"/>
                  <a:gd name="connsiteX16" fmla="*/ 41032 w 542557"/>
                  <a:gd name="connsiteY16" fmla="*/ 125655 h 364953"/>
                  <a:gd name="connsiteX17" fmla="*/ 71734 w 542557"/>
                  <a:gd name="connsiteY17" fmla="*/ 104870 h 364953"/>
                  <a:gd name="connsiteX18" fmla="*/ 67365 w 542557"/>
                  <a:gd name="connsiteY18" fmla="*/ 85935 h 364953"/>
                  <a:gd name="connsiteX19" fmla="*/ 79017 w 542557"/>
                  <a:gd name="connsiteY19" fmla="*/ 84479 h 364953"/>
                  <a:gd name="connsiteX20" fmla="*/ 92126 w 542557"/>
                  <a:gd name="connsiteY20" fmla="*/ 91761 h 364953"/>
                  <a:gd name="connsiteX21" fmla="*/ 105234 w 542557"/>
                  <a:gd name="connsiteY21" fmla="*/ 78652 h 364953"/>
                  <a:gd name="connsiteX22" fmla="*/ 127082 w 542557"/>
                  <a:gd name="connsiteY22" fmla="*/ 83022 h 364953"/>
                  <a:gd name="connsiteX23" fmla="*/ 144561 w 542557"/>
                  <a:gd name="connsiteY23" fmla="*/ 107783 h 364953"/>
                  <a:gd name="connsiteX24" fmla="*/ 138735 w 542557"/>
                  <a:gd name="connsiteY24" fmla="*/ 131087 h 364953"/>
                  <a:gd name="connsiteX25" fmla="*/ 153300 w 542557"/>
                  <a:gd name="connsiteY25" fmla="*/ 131087 h 364953"/>
                  <a:gd name="connsiteX26" fmla="*/ 175148 w 542557"/>
                  <a:gd name="connsiteY26" fmla="*/ 112153 h 364953"/>
                  <a:gd name="connsiteX27" fmla="*/ 191170 w 542557"/>
                  <a:gd name="connsiteY27" fmla="*/ 100500 h 364953"/>
                  <a:gd name="connsiteX28" fmla="*/ 195539 w 542557"/>
                  <a:gd name="connsiteY28" fmla="*/ 69913 h 364953"/>
                  <a:gd name="connsiteX29" fmla="*/ 214474 w 542557"/>
                  <a:gd name="connsiteY29" fmla="*/ 61174 h 364953"/>
                  <a:gd name="connsiteX30" fmla="*/ 221757 w 542557"/>
                  <a:gd name="connsiteY30" fmla="*/ 40783 h 364953"/>
                  <a:gd name="connsiteX31" fmla="*/ 249431 w 542557"/>
                  <a:gd name="connsiteY31" fmla="*/ 10196 h 364953"/>
                  <a:gd name="connsiteX32" fmla="*/ 269822 w 542557"/>
                  <a:gd name="connsiteY32" fmla="*/ 10196 h 364953"/>
                  <a:gd name="connsiteX33" fmla="*/ 284388 w 542557"/>
                  <a:gd name="connsiteY33" fmla="*/ 23305 h 364953"/>
                  <a:gd name="connsiteX34" fmla="*/ 301866 w 542557"/>
                  <a:gd name="connsiteY34" fmla="*/ 5826 h 364953"/>
                  <a:gd name="connsiteX35" fmla="*/ 310605 w 542557"/>
                  <a:gd name="connsiteY35" fmla="*/ 8739 h 364953"/>
                  <a:gd name="connsiteX36" fmla="*/ 320801 w 542557"/>
                  <a:gd name="connsiteY36" fmla="*/ 0 h 364953"/>
                  <a:gd name="connsiteX37" fmla="*/ 328083 w 542557"/>
                  <a:gd name="connsiteY37" fmla="*/ 5826 h 364953"/>
                  <a:gd name="connsiteX38" fmla="*/ 341192 w 542557"/>
                  <a:gd name="connsiteY38" fmla="*/ 1457 h 364953"/>
                  <a:gd name="connsiteX39" fmla="*/ 349931 w 542557"/>
                  <a:gd name="connsiteY39" fmla="*/ 2913 h 364953"/>
                  <a:gd name="connsiteX40" fmla="*/ 341192 w 542557"/>
                  <a:gd name="connsiteY40" fmla="*/ 26218 h 364953"/>
                  <a:gd name="connsiteX41" fmla="*/ 365953 w 542557"/>
                  <a:gd name="connsiteY41" fmla="*/ 21848 h 364953"/>
                  <a:gd name="connsiteX42" fmla="*/ 376149 w 542557"/>
                  <a:gd name="connsiteY42" fmla="*/ 20391 h 364953"/>
                  <a:gd name="connsiteX43" fmla="*/ 374692 w 542557"/>
                  <a:gd name="connsiteY43" fmla="*/ 11652 h 364953"/>
                  <a:gd name="connsiteX44" fmla="*/ 392171 w 542557"/>
                  <a:gd name="connsiteY44" fmla="*/ 2913 h 364953"/>
                  <a:gd name="connsiteX45" fmla="*/ 395084 w 542557"/>
                  <a:gd name="connsiteY45" fmla="*/ 23305 h 364953"/>
                  <a:gd name="connsiteX46" fmla="*/ 425671 w 542557"/>
                  <a:gd name="connsiteY46" fmla="*/ 37870 h 364953"/>
                  <a:gd name="connsiteX47" fmla="*/ 438780 w 542557"/>
                  <a:gd name="connsiteY47" fmla="*/ 29131 h 364953"/>
                  <a:gd name="connsiteX48" fmla="*/ 453345 w 542557"/>
                  <a:gd name="connsiteY48" fmla="*/ 30587 h 364953"/>
                  <a:gd name="connsiteX49" fmla="*/ 479562 w 542557"/>
                  <a:gd name="connsiteY49" fmla="*/ 55348 h 364953"/>
                  <a:gd name="connsiteX50" fmla="*/ 505780 w 542557"/>
                  <a:gd name="connsiteY50" fmla="*/ 53892 h 364953"/>
                  <a:gd name="connsiteX51" fmla="*/ 503255 w 542557"/>
                  <a:gd name="connsiteY51" fmla="*/ 54032 h 364953"/>
                  <a:gd name="connsiteX52" fmla="*/ 506144 w 542557"/>
                  <a:gd name="connsiteY52" fmla="*/ 67364 h 364953"/>
                  <a:gd name="connsiteX53" fmla="*/ 524351 w 542557"/>
                  <a:gd name="connsiteY53" fmla="*/ 72826 h 364953"/>
                  <a:gd name="connsiteX54" fmla="*/ 526171 w 542557"/>
                  <a:gd name="connsiteY54" fmla="*/ 83750 h 364953"/>
                  <a:gd name="connsiteX55" fmla="*/ 542557 w 542557"/>
                  <a:gd name="connsiteY55" fmla="*/ 98316 h 364953"/>
                  <a:gd name="connsiteX56" fmla="*/ 540737 w 542557"/>
                  <a:gd name="connsiteY56" fmla="*/ 123805 h 364953"/>
                  <a:gd name="connsiteX57" fmla="*/ 498861 w 542557"/>
                  <a:gd name="connsiteY57" fmla="*/ 180245 h 364953"/>
                  <a:gd name="connsiteX58" fmla="*/ 497041 w 542557"/>
                  <a:gd name="connsiteY58" fmla="*/ 196631 h 364953"/>
                  <a:gd name="connsiteX59" fmla="*/ 507964 w 542557"/>
                  <a:gd name="connsiteY59" fmla="*/ 200272 h 364953"/>
                  <a:gd name="connsiteX60" fmla="*/ 507964 w 542557"/>
                  <a:gd name="connsiteY60" fmla="*/ 223941 h 364953"/>
                  <a:gd name="connsiteX61" fmla="*/ 493399 w 542557"/>
                  <a:gd name="connsiteY61" fmla="*/ 222120 h 364953"/>
                  <a:gd name="connsiteX62" fmla="*/ 484296 w 542557"/>
                  <a:gd name="connsiteY62" fmla="*/ 234865 h 364953"/>
                  <a:gd name="connsiteX63" fmla="*/ 487938 w 542557"/>
                  <a:gd name="connsiteY63" fmla="*/ 247609 h 364953"/>
                  <a:gd name="connsiteX64" fmla="*/ 486117 w 542557"/>
                  <a:gd name="connsiteY64" fmla="*/ 258533 h 364953"/>
                  <a:gd name="connsiteX65" fmla="*/ 502503 w 542557"/>
                  <a:gd name="connsiteY65" fmla="*/ 280381 h 364953"/>
                  <a:gd name="connsiteX66" fmla="*/ 520709 w 542557"/>
                  <a:gd name="connsiteY66" fmla="*/ 285843 h 364953"/>
                  <a:gd name="connsiteX67" fmla="*/ 507964 w 542557"/>
                  <a:gd name="connsiteY67" fmla="*/ 313153 h 364953"/>
                  <a:gd name="connsiteX68" fmla="*/ 507964 w 542557"/>
                  <a:gd name="connsiteY68" fmla="*/ 329539 h 364953"/>
                  <a:gd name="connsiteX69" fmla="*/ 480655 w 542557"/>
                  <a:gd name="connsiteY69" fmla="*/ 344104 h 364953"/>
                  <a:gd name="connsiteX70" fmla="*/ 471719 w 542557"/>
                  <a:gd name="connsiteY70" fmla="*/ 364953 h 364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542557" h="364953">
                    <a:moveTo>
                      <a:pt x="18792" y="364953"/>
                    </a:moveTo>
                    <a:lnTo>
                      <a:pt x="9104" y="362311"/>
                    </a:lnTo>
                    <a:lnTo>
                      <a:pt x="18207" y="353207"/>
                    </a:lnTo>
                    <a:lnTo>
                      <a:pt x="18207" y="338642"/>
                    </a:lnTo>
                    <a:lnTo>
                      <a:pt x="0" y="340463"/>
                    </a:lnTo>
                    <a:lnTo>
                      <a:pt x="7283" y="294946"/>
                    </a:lnTo>
                    <a:lnTo>
                      <a:pt x="23669" y="287664"/>
                    </a:lnTo>
                    <a:lnTo>
                      <a:pt x="15114" y="274191"/>
                    </a:lnTo>
                    <a:lnTo>
                      <a:pt x="17843" y="273827"/>
                    </a:lnTo>
                    <a:lnTo>
                      <a:pt x="30952" y="247609"/>
                    </a:lnTo>
                    <a:lnTo>
                      <a:pt x="30952" y="230131"/>
                    </a:lnTo>
                    <a:lnTo>
                      <a:pt x="26582" y="217022"/>
                    </a:lnTo>
                    <a:lnTo>
                      <a:pt x="41147" y="211196"/>
                    </a:lnTo>
                    <a:lnTo>
                      <a:pt x="74647" y="158761"/>
                    </a:lnTo>
                    <a:lnTo>
                      <a:pt x="65908" y="145653"/>
                    </a:lnTo>
                    <a:lnTo>
                      <a:pt x="54256" y="141283"/>
                    </a:lnTo>
                    <a:lnTo>
                      <a:pt x="41032" y="125655"/>
                    </a:lnTo>
                    <a:lnTo>
                      <a:pt x="71734" y="104870"/>
                    </a:lnTo>
                    <a:lnTo>
                      <a:pt x="67365" y="85935"/>
                    </a:lnTo>
                    <a:lnTo>
                      <a:pt x="79017" y="84479"/>
                    </a:lnTo>
                    <a:lnTo>
                      <a:pt x="92126" y="91761"/>
                    </a:lnTo>
                    <a:lnTo>
                      <a:pt x="105234" y="78652"/>
                    </a:lnTo>
                    <a:lnTo>
                      <a:pt x="127082" y="83022"/>
                    </a:lnTo>
                    <a:lnTo>
                      <a:pt x="144561" y="107783"/>
                    </a:lnTo>
                    <a:lnTo>
                      <a:pt x="138735" y="131087"/>
                    </a:lnTo>
                    <a:lnTo>
                      <a:pt x="153300" y="131087"/>
                    </a:lnTo>
                    <a:lnTo>
                      <a:pt x="175148" y="112153"/>
                    </a:lnTo>
                    <a:lnTo>
                      <a:pt x="191170" y="100500"/>
                    </a:lnTo>
                    <a:lnTo>
                      <a:pt x="195539" y="69913"/>
                    </a:lnTo>
                    <a:lnTo>
                      <a:pt x="214474" y="61174"/>
                    </a:lnTo>
                    <a:lnTo>
                      <a:pt x="221757" y="40783"/>
                    </a:lnTo>
                    <a:lnTo>
                      <a:pt x="249431" y="10196"/>
                    </a:lnTo>
                    <a:lnTo>
                      <a:pt x="269822" y="10196"/>
                    </a:lnTo>
                    <a:lnTo>
                      <a:pt x="284388" y="23305"/>
                    </a:lnTo>
                    <a:lnTo>
                      <a:pt x="301866" y="5826"/>
                    </a:lnTo>
                    <a:lnTo>
                      <a:pt x="310605" y="8739"/>
                    </a:lnTo>
                    <a:lnTo>
                      <a:pt x="320801" y="0"/>
                    </a:lnTo>
                    <a:lnTo>
                      <a:pt x="328083" y="5826"/>
                    </a:lnTo>
                    <a:lnTo>
                      <a:pt x="341192" y="1457"/>
                    </a:lnTo>
                    <a:lnTo>
                      <a:pt x="349931" y="2913"/>
                    </a:lnTo>
                    <a:lnTo>
                      <a:pt x="341192" y="26218"/>
                    </a:lnTo>
                    <a:lnTo>
                      <a:pt x="365953" y="21848"/>
                    </a:lnTo>
                    <a:lnTo>
                      <a:pt x="376149" y="20391"/>
                    </a:lnTo>
                    <a:lnTo>
                      <a:pt x="374692" y="11652"/>
                    </a:lnTo>
                    <a:lnTo>
                      <a:pt x="392171" y="2913"/>
                    </a:lnTo>
                    <a:lnTo>
                      <a:pt x="395084" y="23305"/>
                    </a:lnTo>
                    <a:lnTo>
                      <a:pt x="425671" y="37870"/>
                    </a:lnTo>
                    <a:lnTo>
                      <a:pt x="438780" y="29131"/>
                    </a:lnTo>
                    <a:lnTo>
                      <a:pt x="453345" y="30587"/>
                    </a:lnTo>
                    <a:lnTo>
                      <a:pt x="479562" y="55348"/>
                    </a:lnTo>
                    <a:lnTo>
                      <a:pt x="505780" y="53892"/>
                    </a:lnTo>
                    <a:lnTo>
                      <a:pt x="503255" y="54032"/>
                    </a:lnTo>
                    <a:lnTo>
                      <a:pt x="506144" y="67364"/>
                    </a:lnTo>
                    <a:lnTo>
                      <a:pt x="524351" y="72826"/>
                    </a:lnTo>
                    <a:lnTo>
                      <a:pt x="526171" y="83750"/>
                    </a:lnTo>
                    <a:lnTo>
                      <a:pt x="542557" y="98316"/>
                    </a:lnTo>
                    <a:lnTo>
                      <a:pt x="540737" y="123805"/>
                    </a:lnTo>
                    <a:lnTo>
                      <a:pt x="498861" y="180245"/>
                    </a:lnTo>
                    <a:lnTo>
                      <a:pt x="497041" y="196631"/>
                    </a:lnTo>
                    <a:lnTo>
                      <a:pt x="507964" y="200272"/>
                    </a:lnTo>
                    <a:lnTo>
                      <a:pt x="507964" y="223941"/>
                    </a:lnTo>
                    <a:lnTo>
                      <a:pt x="493399" y="222120"/>
                    </a:lnTo>
                    <a:lnTo>
                      <a:pt x="484296" y="234865"/>
                    </a:lnTo>
                    <a:lnTo>
                      <a:pt x="487938" y="247609"/>
                    </a:lnTo>
                    <a:lnTo>
                      <a:pt x="486117" y="258533"/>
                    </a:lnTo>
                    <a:lnTo>
                      <a:pt x="502503" y="280381"/>
                    </a:lnTo>
                    <a:lnTo>
                      <a:pt x="520709" y="285843"/>
                    </a:lnTo>
                    <a:lnTo>
                      <a:pt x="507964" y="313153"/>
                    </a:lnTo>
                    <a:lnTo>
                      <a:pt x="507964" y="329539"/>
                    </a:lnTo>
                    <a:lnTo>
                      <a:pt x="480655" y="344104"/>
                    </a:lnTo>
                    <a:lnTo>
                      <a:pt x="471719" y="364953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3B23B172-C183-7296-D314-79B14DE76841}"/>
                  </a:ext>
                </a:extLst>
              </p:cNvPr>
              <p:cNvSpPr/>
              <p:nvPr/>
            </p:nvSpPr>
            <p:spPr>
              <a:xfrm>
                <a:off x="2357543" y="2511293"/>
                <a:ext cx="566346" cy="695989"/>
              </a:xfrm>
              <a:custGeom>
                <a:avLst/>
                <a:gdLst>
                  <a:gd name="connsiteX0" fmla="*/ 1873252 w 2962912"/>
                  <a:gd name="connsiteY0" fmla="*/ 0 h 3641156"/>
                  <a:gd name="connsiteX1" fmla="*/ 1955800 w 2962912"/>
                  <a:gd name="connsiteY1" fmla="*/ 25400 h 3641156"/>
                  <a:gd name="connsiteX2" fmla="*/ 2165352 w 2962912"/>
                  <a:gd name="connsiteY2" fmla="*/ 69850 h 3641156"/>
                  <a:gd name="connsiteX3" fmla="*/ 2273304 w 2962912"/>
                  <a:gd name="connsiteY3" fmla="*/ 120650 h 3641156"/>
                  <a:gd name="connsiteX4" fmla="*/ 2343152 w 2962912"/>
                  <a:gd name="connsiteY4" fmla="*/ 127000 h 3641156"/>
                  <a:gd name="connsiteX5" fmla="*/ 2457452 w 2962912"/>
                  <a:gd name="connsiteY5" fmla="*/ 177800 h 3641156"/>
                  <a:gd name="connsiteX6" fmla="*/ 2571752 w 2962912"/>
                  <a:gd name="connsiteY6" fmla="*/ 304800 h 3641156"/>
                  <a:gd name="connsiteX7" fmla="*/ 2641600 w 2962912"/>
                  <a:gd name="connsiteY7" fmla="*/ 361950 h 3641156"/>
                  <a:gd name="connsiteX8" fmla="*/ 2667000 w 2962912"/>
                  <a:gd name="connsiteY8" fmla="*/ 501650 h 3641156"/>
                  <a:gd name="connsiteX9" fmla="*/ 2819400 w 2962912"/>
                  <a:gd name="connsiteY9" fmla="*/ 501650 h 3641156"/>
                  <a:gd name="connsiteX10" fmla="*/ 2819400 w 2962912"/>
                  <a:gd name="connsiteY10" fmla="*/ 539750 h 3641156"/>
                  <a:gd name="connsiteX11" fmla="*/ 2787652 w 2962912"/>
                  <a:gd name="connsiteY11" fmla="*/ 596900 h 3641156"/>
                  <a:gd name="connsiteX12" fmla="*/ 2800352 w 2962912"/>
                  <a:gd name="connsiteY12" fmla="*/ 654050 h 3641156"/>
                  <a:gd name="connsiteX13" fmla="*/ 2813052 w 2962912"/>
                  <a:gd name="connsiteY13" fmla="*/ 749300 h 3641156"/>
                  <a:gd name="connsiteX14" fmla="*/ 2800352 w 2962912"/>
                  <a:gd name="connsiteY14" fmla="*/ 793750 h 3641156"/>
                  <a:gd name="connsiteX15" fmla="*/ 2844800 w 2962912"/>
                  <a:gd name="connsiteY15" fmla="*/ 850900 h 3641156"/>
                  <a:gd name="connsiteX16" fmla="*/ 2843092 w 2962912"/>
                  <a:gd name="connsiteY16" fmla="*/ 848704 h 3641156"/>
                  <a:gd name="connsiteX17" fmla="*/ 2818132 w 2962912"/>
                  <a:gd name="connsiteY17" fmla="*/ 882650 h 3641156"/>
                  <a:gd name="connsiteX18" fmla="*/ 2833372 w 2962912"/>
                  <a:gd name="connsiteY18" fmla="*/ 1141730 h 3641156"/>
                  <a:gd name="connsiteX19" fmla="*/ 2886712 w 2962912"/>
                  <a:gd name="connsiteY19" fmla="*/ 1248410 h 3641156"/>
                  <a:gd name="connsiteX20" fmla="*/ 2879092 w 2962912"/>
                  <a:gd name="connsiteY20" fmla="*/ 1393190 h 3641156"/>
                  <a:gd name="connsiteX21" fmla="*/ 2856232 w 2962912"/>
                  <a:gd name="connsiteY21" fmla="*/ 1423670 h 3641156"/>
                  <a:gd name="connsiteX22" fmla="*/ 2848612 w 2962912"/>
                  <a:gd name="connsiteY22" fmla="*/ 1507490 h 3641156"/>
                  <a:gd name="connsiteX23" fmla="*/ 2962912 w 2962912"/>
                  <a:gd name="connsiteY23" fmla="*/ 1697990 h 3641156"/>
                  <a:gd name="connsiteX24" fmla="*/ 2772412 w 2962912"/>
                  <a:gd name="connsiteY24" fmla="*/ 1720850 h 3641156"/>
                  <a:gd name="connsiteX25" fmla="*/ 2734312 w 2962912"/>
                  <a:gd name="connsiteY25" fmla="*/ 1781810 h 3641156"/>
                  <a:gd name="connsiteX26" fmla="*/ 2772412 w 2962912"/>
                  <a:gd name="connsiteY26" fmla="*/ 1888490 h 3641156"/>
                  <a:gd name="connsiteX27" fmla="*/ 2802892 w 2962912"/>
                  <a:gd name="connsiteY27" fmla="*/ 2071370 h 3641156"/>
                  <a:gd name="connsiteX28" fmla="*/ 2787652 w 2962912"/>
                  <a:gd name="connsiteY28" fmla="*/ 2338070 h 3641156"/>
                  <a:gd name="connsiteX29" fmla="*/ 2825752 w 2962912"/>
                  <a:gd name="connsiteY29" fmla="*/ 2429510 h 3641156"/>
                  <a:gd name="connsiteX30" fmla="*/ 2680972 w 2962912"/>
                  <a:gd name="connsiteY30" fmla="*/ 2635250 h 3641156"/>
                  <a:gd name="connsiteX31" fmla="*/ 2673352 w 2962912"/>
                  <a:gd name="connsiteY31" fmla="*/ 2787650 h 3641156"/>
                  <a:gd name="connsiteX32" fmla="*/ 2627632 w 2962912"/>
                  <a:gd name="connsiteY32" fmla="*/ 2863850 h 3641156"/>
                  <a:gd name="connsiteX33" fmla="*/ 2536192 w 2962912"/>
                  <a:gd name="connsiteY33" fmla="*/ 2879090 h 3641156"/>
                  <a:gd name="connsiteX34" fmla="*/ 2475232 w 2962912"/>
                  <a:gd name="connsiteY34" fmla="*/ 2818130 h 3641156"/>
                  <a:gd name="connsiteX35" fmla="*/ 2429512 w 2962912"/>
                  <a:gd name="connsiteY35" fmla="*/ 2818130 h 3641156"/>
                  <a:gd name="connsiteX36" fmla="*/ 2406652 w 2962912"/>
                  <a:gd name="connsiteY36" fmla="*/ 2871470 h 3641156"/>
                  <a:gd name="connsiteX37" fmla="*/ 2261872 w 2962912"/>
                  <a:gd name="connsiteY37" fmla="*/ 2856230 h 3641156"/>
                  <a:gd name="connsiteX38" fmla="*/ 2261872 w 2962912"/>
                  <a:gd name="connsiteY38" fmla="*/ 2917190 h 3641156"/>
                  <a:gd name="connsiteX39" fmla="*/ 2200912 w 2962912"/>
                  <a:gd name="connsiteY39" fmla="*/ 2962910 h 3641156"/>
                  <a:gd name="connsiteX40" fmla="*/ 1995172 w 2962912"/>
                  <a:gd name="connsiteY40" fmla="*/ 3001010 h 3641156"/>
                  <a:gd name="connsiteX41" fmla="*/ 1949452 w 2962912"/>
                  <a:gd name="connsiteY41" fmla="*/ 2970530 h 3641156"/>
                  <a:gd name="connsiteX42" fmla="*/ 1949452 w 2962912"/>
                  <a:gd name="connsiteY42" fmla="*/ 3039110 h 3641156"/>
                  <a:gd name="connsiteX43" fmla="*/ 1781812 w 2962912"/>
                  <a:gd name="connsiteY43" fmla="*/ 3107690 h 3641156"/>
                  <a:gd name="connsiteX44" fmla="*/ 1781812 w 2962912"/>
                  <a:gd name="connsiteY44" fmla="*/ 3237230 h 3641156"/>
                  <a:gd name="connsiteX45" fmla="*/ 1736092 w 2962912"/>
                  <a:gd name="connsiteY45" fmla="*/ 3237230 h 3641156"/>
                  <a:gd name="connsiteX46" fmla="*/ 1667512 w 2962912"/>
                  <a:gd name="connsiteY46" fmla="*/ 3183890 h 3641156"/>
                  <a:gd name="connsiteX47" fmla="*/ 1568452 w 2962912"/>
                  <a:gd name="connsiteY47" fmla="*/ 3237230 h 3641156"/>
                  <a:gd name="connsiteX48" fmla="*/ 1522732 w 2962912"/>
                  <a:gd name="connsiteY48" fmla="*/ 3465830 h 3641156"/>
                  <a:gd name="connsiteX49" fmla="*/ 1248412 w 2962912"/>
                  <a:gd name="connsiteY49" fmla="*/ 3610610 h 3641156"/>
                  <a:gd name="connsiteX50" fmla="*/ 1164592 w 2962912"/>
                  <a:gd name="connsiteY50" fmla="*/ 3610610 h 3641156"/>
                  <a:gd name="connsiteX51" fmla="*/ 1097392 w 2962912"/>
                  <a:gd name="connsiteY51" fmla="*/ 3641156 h 3641156"/>
                  <a:gd name="connsiteX52" fmla="*/ 1009652 w 2962912"/>
                  <a:gd name="connsiteY52" fmla="*/ 3587750 h 3641156"/>
                  <a:gd name="connsiteX53" fmla="*/ 1003304 w 2962912"/>
                  <a:gd name="connsiteY53" fmla="*/ 3543300 h 3641156"/>
                  <a:gd name="connsiteX54" fmla="*/ 933452 w 2962912"/>
                  <a:gd name="connsiteY54" fmla="*/ 3429000 h 3641156"/>
                  <a:gd name="connsiteX55" fmla="*/ 939800 w 2962912"/>
                  <a:gd name="connsiteY55" fmla="*/ 3352800 h 3641156"/>
                  <a:gd name="connsiteX56" fmla="*/ 869952 w 2962912"/>
                  <a:gd name="connsiteY56" fmla="*/ 3359150 h 3641156"/>
                  <a:gd name="connsiteX57" fmla="*/ 857252 w 2962912"/>
                  <a:gd name="connsiteY57" fmla="*/ 3371850 h 3641156"/>
                  <a:gd name="connsiteX58" fmla="*/ 717552 w 2962912"/>
                  <a:gd name="connsiteY58" fmla="*/ 3365500 h 3641156"/>
                  <a:gd name="connsiteX59" fmla="*/ 692152 w 2962912"/>
                  <a:gd name="connsiteY59" fmla="*/ 3340100 h 3641156"/>
                  <a:gd name="connsiteX60" fmla="*/ 615952 w 2962912"/>
                  <a:gd name="connsiteY60" fmla="*/ 3327400 h 3641156"/>
                  <a:gd name="connsiteX61" fmla="*/ 533400 w 2962912"/>
                  <a:gd name="connsiteY61" fmla="*/ 3359150 h 3641156"/>
                  <a:gd name="connsiteX62" fmla="*/ 419104 w 2962912"/>
                  <a:gd name="connsiteY62" fmla="*/ 3359150 h 3641156"/>
                  <a:gd name="connsiteX63" fmla="*/ 260352 w 2962912"/>
                  <a:gd name="connsiteY63" fmla="*/ 3187700 h 3641156"/>
                  <a:gd name="connsiteX64" fmla="*/ 279400 w 2962912"/>
                  <a:gd name="connsiteY64" fmla="*/ 3143250 h 3641156"/>
                  <a:gd name="connsiteX65" fmla="*/ 266704 w 2962912"/>
                  <a:gd name="connsiteY65" fmla="*/ 3111500 h 3641156"/>
                  <a:gd name="connsiteX66" fmla="*/ 203200 w 2962912"/>
                  <a:gd name="connsiteY66" fmla="*/ 3098800 h 3641156"/>
                  <a:gd name="connsiteX67" fmla="*/ 107952 w 2962912"/>
                  <a:gd name="connsiteY67" fmla="*/ 2997200 h 3641156"/>
                  <a:gd name="connsiteX68" fmla="*/ 120652 w 2962912"/>
                  <a:gd name="connsiteY68" fmla="*/ 2876550 h 3641156"/>
                  <a:gd name="connsiteX69" fmla="*/ 241304 w 2962912"/>
                  <a:gd name="connsiteY69" fmla="*/ 2692400 h 3641156"/>
                  <a:gd name="connsiteX70" fmla="*/ 247652 w 2962912"/>
                  <a:gd name="connsiteY70" fmla="*/ 2654300 h 3641156"/>
                  <a:gd name="connsiteX71" fmla="*/ 317504 w 2962912"/>
                  <a:gd name="connsiteY71" fmla="*/ 2635250 h 3641156"/>
                  <a:gd name="connsiteX72" fmla="*/ 330200 w 2962912"/>
                  <a:gd name="connsiteY72" fmla="*/ 2584450 h 3641156"/>
                  <a:gd name="connsiteX73" fmla="*/ 266704 w 2962912"/>
                  <a:gd name="connsiteY73" fmla="*/ 2501900 h 3641156"/>
                  <a:gd name="connsiteX74" fmla="*/ 330200 w 2962912"/>
                  <a:gd name="connsiteY74" fmla="*/ 2400300 h 3641156"/>
                  <a:gd name="connsiteX75" fmla="*/ 336552 w 2962912"/>
                  <a:gd name="connsiteY75" fmla="*/ 2298700 h 3641156"/>
                  <a:gd name="connsiteX76" fmla="*/ 419104 w 2962912"/>
                  <a:gd name="connsiteY76" fmla="*/ 2298700 h 3641156"/>
                  <a:gd name="connsiteX77" fmla="*/ 476252 w 2962912"/>
                  <a:gd name="connsiteY77" fmla="*/ 2197100 h 3641156"/>
                  <a:gd name="connsiteX78" fmla="*/ 425452 w 2962912"/>
                  <a:gd name="connsiteY78" fmla="*/ 2095500 h 3641156"/>
                  <a:gd name="connsiteX79" fmla="*/ 361952 w 2962912"/>
                  <a:gd name="connsiteY79" fmla="*/ 2076450 h 3641156"/>
                  <a:gd name="connsiteX80" fmla="*/ 298452 w 2962912"/>
                  <a:gd name="connsiteY80" fmla="*/ 2120900 h 3641156"/>
                  <a:gd name="connsiteX81" fmla="*/ 266704 w 2962912"/>
                  <a:gd name="connsiteY81" fmla="*/ 2095500 h 3641156"/>
                  <a:gd name="connsiteX82" fmla="*/ 215904 w 2962912"/>
                  <a:gd name="connsiteY82" fmla="*/ 2095500 h 3641156"/>
                  <a:gd name="connsiteX83" fmla="*/ 177800 w 2962912"/>
                  <a:gd name="connsiteY83" fmla="*/ 2076450 h 3641156"/>
                  <a:gd name="connsiteX84" fmla="*/ 95252 w 2962912"/>
                  <a:gd name="connsiteY84" fmla="*/ 2070100 h 3641156"/>
                  <a:gd name="connsiteX85" fmla="*/ 25400 w 2962912"/>
                  <a:gd name="connsiteY85" fmla="*/ 2006600 h 3641156"/>
                  <a:gd name="connsiteX86" fmla="*/ 0 w 2962912"/>
                  <a:gd name="connsiteY86" fmla="*/ 1905000 h 3641156"/>
                  <a:gd name="connsiteX87" fmla="*/ 38104 w 2962912"/>
                  <a:gd name="connsiteY87" fmla="*/ 1828800 h 3641156"/>
                  <a:gd name="connsiteX88" fmla="*/ 12704 w 2962912"/>
                  <a:gd name="connsiteY88" fmla="*/ 1778000 h 3641156"/>
                  <a:gd name="connsiteX89" fmla="*/ 95252 w 2962912"/>
                  <a:gd name="connsiteY89" fmla="*/ 1663700 h 3641156"/>
                  <a:gd name="connsiteX90" fmla="*/ 133352 w 2962912"/>
                  <a:gd name="connsiteY90" fmla="*/ 1581150 h 3641156"/>
                  <a:gd name="connsiteX91" fmla="*/ 69852 w 2962912"/>
                  <a:gd name="connsiteY91" fmla="*/ 1504950 h 3641156"/>
                  <a:gd name="connsiteX92" fmla="*/ 69852 w 2962912"/>
                  <a:gd name="connsiteY92" fmla="*/ 1466850 h 3641156"/>
                  <a:gd name="connsiteX93" fmla="*/ 146052 w 2962912"/>
                  <a:gd name="connsiteY93" fmla="*/ 1397000 h 3641156"/>
                  <a:gd name="connsiteX94" fmla="*/ 234952 w 2962912"/>
                  <a:gd name="connsiteY94" fmla="*/ 1276350 h 3641156"/>
                  <a:gd name="connsiteX95" fmla="*/ 190504 w 2962912"/>
                  <a:gd name="connsiteY95" fmla="*/ 1225550 h 3641156"/>
                  <a:gd name="connsiteX96" fmla="*/ 146052 w 2962912"/>
                  <a:gd name="connsiteY96" fmla="*/ 1219200 h 3641156"/>
                  <a:gd name="connsiteX97" fmla="*/ 76200 w 2962912"/>
                  <a:gd name="connsiteY97" fmla="*/ 1155700 h 3641156"/>
                  <a:gd name="connsiteX98" fmla="*/ 88904 w 2962912"/>
                  <a:gd name="connsiteY98" fmla="*/ 1041400 h 3641156"/>
                  <a:gd name="connsiteX99" fmla="*/ 120652 w 2962912"/>
                  <a:gd name="connsiteY99" fmla="*/ 1035050 h 3641156"/>
                  <a:gd name="connsiteX100" fmla="*/ 133352 w 2962912"/>
                  <a:gd name="connsiteY100" fmla="*/ 990600 h 3641156"/>
                  <a:gd name="connsiteX101" fmla="*/ 177800 w 2962912"/>
                  <a:gd name="connsiteY101" fmla="*/ 971550 h 3641156"/>
                  <a:gd name="connsiteX102" fmla="*/ 177800 w 2962912"/>
                  <a:gd name="connsiteY102" fmla="*/ 920752 h 3641156"/>
                  <a:gd name="connsiteX103" fmla="*/ 190504 w 2962912"/>
                  <a:gd name="connsiteY103" fmla="*/ 914400 h 3641156"/>
                  <a:gd name="connsiteX104" fmla="*/ 254000 w 2962912"/>
                  <a:gd name="connsiteY104" fmla="*/ 889000 h 3641156"/>
                  <a:gd name="connsiteX105" fmla="*/ 266704 w 2962912"/>
                  <a:gd name="connsiteY105" fmla="*/ 844550 h 3641156"/>
                  <a:gd name="connsiteX106" fmla="*/ 400052 w 2962912"/>
                  <a:gd name="connsiteY106" fmla="*/ 781050 h 3641156"/>
                  <a:gd name="connsiteX107" fmla="*/ 438152 w 2962912"/>
                  <a:gd name="connsiteY107" fmla="*/ 704850 h 3641156"/>
                  <a:gd name="connsiteX108" fmla="*/ 508000 w 2962912"/>
                  <a:gd name="connsiteY108" fmla="*/ 717550 h 3641156"/>
                  <a:gd name="connsiteX109" fmla="*/ 692152 w 2962912"/>
                  <a:gd name="connsiteY109" fmla="*/ 635000 h 3641156"/>
                  <a:gd name="connsiteX110" fmla="*/ 749304 w 2962912"/>
                  <a:gd name="connsiteY110" fmla="*/ 584200 h 3641156"/>
                  <a:gd name="connsiteX111" fmla="*/ 793752 w 2962912"/>
                  <a:gd name="connsiteY111" fmla="*/ 533400 h 3641156"/>
                  <a:gd name="connsiteX112" fmla="*/ 901704 w 2962912"/>
                  <a:gd name="connsiteY112" fmla="*/ 514350 h 3641156"/>
                  <a:gd name="connsiteX113" fmla="*/ 908052 w 2962912"/>
                  <a:gd name="connsiteY113" fmla="*/ 450850 h 3641156"/>
                  <a:gd name="connsiteX114" fmla="*/ 1035052 w 2962912"/>
                  <a:gd name="connsiteY114" fmla="*/ 438150 h 3641156"/>
                  <a:gd name="connsiteX115" fmla="*/ 1073152 w 2962912"/>
                  <a:gd name="connsiteY115" fmla="*/ 374650 h 3641156"/>
                  <a:gd name="connsiteX116" fmla="*/ 1174752 w 2962912"/>
                  <a:gd name="connsiteY116" fmla="*/ 317500 h 3641156"/>
                  <a:gd name="connsiteX117" fmla="*/ 1270000 w 2962912"/>
                  <a:gd name="connsiteY117" fmla="*/ 323850 h 3641156"/>
                  <a:gd name="connsiteX118" fmla="*/ 1365252 w 2962912"/>
                  <a:gd name="connsiteY118" fmla="*/ 254000 h 3641156"/>
                  <a:gd name="connsiteX119" fmla="*/ 1517652 w 2962912"/>
                  <a:gd name="connsiteY119" fmla="*/ 254000 h 3641156"/>
                  <a:gd name="connsiteX120" fmla="*/ 1517652 w 2962912"/>
                  <a:gd name="connsiteY120" fmla="*/ 209550 h 3641156"/>
                  <a:gd name="connsiteX121" fmla="*/ 1498600 w 2962912"/>
                  <a:gd name="connsiteY121" fmla="*/ 127000 h 3641156"/>
                  <a:gd name="connsiteX122" fmla="*/ 1543052 w 2962912"/>
                  <a:gd name="connsiteY122" fmla="*/ 69850 h 3641156"/>
                  <a:gd name="connsiteX123" fmla="*/ 1739904 w 2962912"/>
                  <a:gd name="connsiteY123" fmla="*/ 12700 h 364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2962912" h="3641156">
                    <a:moveTo>
                      <a:pt x="1873252" y="0"/>
                    </a:moveTo>
                    <a:lnTo>
                      <a:pt x="1955800" y="25400"/>
                    </a:lnTo>
                    <a:lnTo>
                      <a:pt x="2165352" y="69850"/>
                    </a:lnTo>
                    <a:lnTo>
                      <a:pt x="2273304" y="120650"/>
                    </a:lnTo>
                    <a:lnTo>
                      <a:pt x="2343152" y="127000"/>
                    </a:lnTo>
                    <a:lnTo>
                      <a:pt x="2457452" y="177800"/>
                    </a:lnTo>
                    <a:lnTo>
                      <a:pt x="2571752" y="304800"/>
                    </a:lnTo>
                    <a:lnTo>
                      <a:pt x="2641600" y="361950"/>
                    </a:lnTo>
                    <a:lnTo>
                      <a:pt x="2667000" y="501650"/>
                    </a:lnTo>
                    <a:lnTo>
                      <a:pt x="2819400" y="501650"/>
                    </a:lnTo>
                    <a:lnTo>
                      <a:pt x="2819400" y="539750"/>
                    </a:lnTo>
                    <a:lnTo>
                      <a:pt x="2787652" y="596900"/>
                    </a:lnTo>
                    <a:lnTo>
                      <a:pt x="2800352" y="654050"/>
                    </a:lnTo>
                    <a:lnTo>
                      <a:pt x="2813052" y="749300"/>
                    </a:lnTo>
                    <a:lnTo>
                      <a:pt x="2800352" y="793750"/>
                    </a:lnTo>
                    <a:lnTo>
                      <a:pt x="2844800" y="850900"/>
                    </a:lnTo>
                    <a:lnTo>
                      <a:pt x="2843092" y="848704"/>
                    </a:lnTo>
                    <a:lnTo>
                      <a:pt x="2818132" y="882650"/>
                    </a:lnTo>
                    <a:lnTo>
                      <a:pt x="2833372" y="1141730"/>
                    </a:lnTo>
                    <a:lnTo>
                      <a:pt x="2886712" y="1248410"/>
                    </a:lnTo>
                    <a:lnTo>
                      <a:pt x="2879092" y="1393190"/>
                    </a:lnTo>
                    <a:lnTo>
                      <a:pt x="2856232" y="1423670"/>
                    </a:lnTo>
                    <a:lnTo>
                      <a:pt x="2848612" y="1507490"/>
                    </a:lnTo>
                    <a:lnTo>
                      <a:pt x="2962912" y="1697990"/>
                    </a:lnTo>
                    <a:lnTo>
                      <a:pt x="2772412" y="1720850"/>
                    </a:lnTo>
                    <a:lnTo>
                      <a:pt x="2734312" y="1781810"/>
                    </a:lnTo>
                    <a:lnTo>
                      <a:pt x="2772412" y="1888490"/>
                    </a:lnTo>
                    <a:lnTo>
                      <a:pt x="2802892" y="2071370"/>
                    </a:lnTo>
                    <a:lnTo>
                      <a:pt x="2787652" y="2338070"/>
                    </a:lnTo>
                    <a:lnTo>
                      <a:pt x="2825752" y="2429510"/>
                    </a:lnTo>
                    <a:lnTo>
                      <a:pt x="2680972" y="2635250"/>
                    </a:lnTo>
                    <a:lnTo>
                      <a:pt x="2673352" y="2787650"/>
                    </a:lnTo>
                    <a:lnTo>
                      <a:pt x="2627632" y="2863850"/>
                    </a:lnTo>
                    <a:lnTo>
                      <a:pt x="2536192" y="2879090"/>
                    </a:lnTo>
                    <a:lnTo>
                      <a:pt x="2475232" y="2818130"/>
                    </a:lnTo>
                    <a:lnTo>
                      <a:pt x="2429512" y="2818130"/>
                    </a:lnTo>
                    <a:lnTo>
                      <a:pt x="2406652" y="2871470"/>
                    </a:lnTo>
                    <a:lnTo>
                      <a:pt x="2261872" y="2856230"/>
                    </a:lnTo>
                    <a:lnTo>
                      <a:pt x="2261872" y="2917190"/>
                    </a:lnTo>
                    <a:lnTo>
                      <a:pt x="2200912" y="2962910"/>
                    </a:lnTo>
                    <a:lnTo>
                      <a:pt x="1995172" y="3001010"/>
                    </a:lnTo>
                    <a:lnTo>
                      <a:pt x="1949452" y="2970530"/>
                    </a:lnTo>
                    <a:lnTo>
                      <a:pt x="1949452" y="3039110"/>
                    </a:lnTo>
                    <a:lnTo>
                      <a:pt x="1781812" y="3107690"/>
                    </a:lnTo>
                    <a:lnTo>
                      <a:pt x="1781812" y="3237230"/>
                    </a:lnTo>
                    <a:lnTo>
                      <a:pt x="1736092" y="3237230"/>
                    </a:lnTo>
                    <a:lnTo>
                      <a:pt x="1667512" y="3183890"/>
                    </a:lnTo>
                    <a:lnTo>
                      <a:pt x="1568452" y="3237230"/>
                    </a:lnTo>
                    <a:lnTo>
                      <a:pt x="1522732" y="3465830"/>
                    </a:lnTo>
                    <a:lnTo>
                      <a:pt x="1248412" y="3610610"/>
                    </a:lnTo>
                    <a:lnTo>
                      <a:pt x="1164592" y="3610610"/>
                    </a:lnTo>
                    <a:lnTo>
                      <a:pt x="1097392" y="3641156"/>
                    </a:lnTo>
                    <a:lnTo>
                      <a:pt x="1009652" y="3587750"/>
                    </a:lnTo>
                    <a:lnTo>
                      <a:pt x="1003304" y="3543300"/>
                    </a:lnTo>
                    <a:lnTo>
                      <a:pt x="933452" y="3429000"/>
                    </a:lnTo>
                    <a:lnTo>
                      <a:pt x="939800" y="3352800"/>
                    </a:lnTo>
                    <a:lnTo>
                      <a:pt x="869952" y="3359150"/>
                    </a:lnTo>
                    <a:lnTo>
                      <a:pt x="857252" y="3371850"/>
                    </a:lnTo>
                    <a:lnTo>
                      <a:pt x="717552" y="3365500"/>
                    </a:lnTo>
                    <a:lnTo>
                      <a:pt x="692152" y="3340100"/>
                    </a:lnTo>
                    <a:lnTo>
                      <a:pt x="615952" y="3327400"/>
                    </a:lnTo>
                    <a:lnTo>
                      <a:pt x="533400" y="3359150"/>
                    </a:lnTo>
                    <a:lnTo>
                      <a:pt x="419104" y="3359150"/>
                    </a:lnTo>
                    <a:lnTo>
                      <a:pt x="260352" y="3187700"/>
                    </a:lnTo>
                    <a:lnTo>
                      <a:pt x="279400" y="3143250"/>
                    </a:lnTo>
                    <a:lnTo>
                      <a:pt x="266704" y="3111500"/>
                    </a:lnTo>
                    <a:lnTo>
                      <a:pt x="203200" y="3098800"/>
                    </a:lnTo>
                    <a:lnTo>
                      <a:pt x="107952" y="2997200"/>
                    </a:lnTo>
                    <a:lnTo>
                      <a:pt x="120652" y="2876550"/>
                    </a:lnTo>
                    <a:lnTo>
                      <a:pt x="241304" y="2692400"/>
                    </a:lnTo>
                    <a:lnTo>
                      <a:pt x="247652" y="2654300"/>
                    </a:lnTo>
                    <a:lnTo>
                      <a:pt x="317504" y="2635250"/>
                    </a:lnTo>
                    <a:lnTo>
                      <a:pt x="330200" y="2584450"/>
                    </a:lnTo>
                    <a:lnTo>
                      <a:pt x="266704" y="2501900"/>
                    </a:lnTo>
                    <a:lnTo>
                      <a:pt x="330200" y="2400300"/>
                    </a:lnTo>
                    <a:lnTo>
                      <a:pt x="336552" y="2298700"/>
                    </a:lnTo>
                    <a:lnTo>
                      <a:pt x="419104" y="2298700"/>
                    </a:lnTo>
                    <a:lnTo>
                      <a:pt x="476252" y="2197100"/>
                    </a:lnTo>
                    <a:lnTo>
                      <a:pt x="425452" y="2095500"/>
                    </a:lnTo>
                    <a:lnTo>
                      <a:pt x="361952" y="2076450"/>
                    </a:lnTo>
                    <a:lnTo>
                      <a:pt x="298452" y="2120900"/>
                    </a:lnTo>
                    <a:lnTo>
                      <a:pt x="266704" y="2095500"/>
                    </a:lnTo>
                    <a:lnTo>
                      <a:pt x="215904" y="2095500"/>
                    </a:lnTo>
                    <a:lnTo>
                      <a:pt x="177800" y="2076450"/>
                    </a:lnTo>
                    <a:lnTo>
                      <a:pt x="95252" y="2070100"/>
                    </a:lnTo>
                    <a:lnTo>
                      <a:pt x="25400" y="2006600"/>
                    </a:lnTo>
                    <a:lnTo>
                      <a:pt x="0" y="1905000"/>
                    </a:lnTo>
                    <a:lnTo>
                      <a:pt x="38104" y="1828800"/>
                    </a:lnTo>
                    <a:lnTo>
                      <a:pt x="12704" y="1778000"/>
                    </a:lnTo>
                    <a:lnTo>
                      <a:pt x="95252" y="1663700"/>
                    </a:lnTo>
                    <a:lnTo>
                      <a:pt x="133352" y="1581150"/>
                    </a:lnTo>
                    <a:lnTo>
                      <a:pt x="69852" y="1504950"/>
                    </a:lnTo>
                    <a:lnTo>
                      <a:pt x="69852" y="1466850"/>
                    </a:lnTo>
                    <a:lnTo>
                      <a:pt x="146052" y="1397000"/>
                    </a:lnTo>
                    <a:lnTo>
                      <a:pt x="234952" y="1276350"/>
                    </a:lnTo>
                    <a:lnTo>
                      <a:pt x="190504" y="1225550"/>
                    </a:lnTo>
                    <a:lnTo>
                      <a:pt x="146052" y="1219200"/>
                    </a:lnTo>
                    <a:lnTo>
                      <a:pt x="76200" y="1155700"/>
                    </a:lnTo>
                    <a:lnTo>
                      <a:pt x="88904" y="1041400"/>
                    </a:lnTo>
                    <a:lnTo>
                      <a:pt x="120652" y="1035050"/>
                    </a:lnTo>
                    <a:lnTo>
                      <a:pt x="133352" y="990600"/>
                    </a:lnTo>
                    <a:lnTo>
                      <a:pt x="177800" y="971550"/>
                    </a:lnTo>
                    <a:lnTo>
                      <a:pt x="177800" y="920752"/>
                    </a:lnTo>
                    <a:lnTo>
                      <a:pt x="190504" y="914400"/>
                    </a:lnTo>
                    <a:lnTo>
                      <a:pt x="254000" y="889000"/>
                    </a:lnTo>
                    <a:lnTo>
                      <a:pt x="266704" y="844550"/>
                    </a:lnTo>
                    <a:lnTo>
                      <a:pt x="400052" y="781050"/>
                    </a:lnTo>
                    <a:lnTo>
                      <a:pt x="438152" y="704850"/>
                    </a:lnTo>
                    <a:lnTo>
                      <a:pt x="508000" y="717550"/>
                    </a:lnTo>
                    <a:lnTo>
                      <a:pt x="692152" y="635000"/>
                    </a:lnTo>
                    <a:lnTo>
                      <a:pt x="749304" y="584200"/>
                    </a:lnTo>
                    <a:lnTo>
                      <a:pt x="793752" y="533400"/>
                    </a:lnTo>
                    <a:lnTo>
                      <a:pt x="901704" y="514350"/>
                    </a:lnTo>
                    <a:lnTo>
                      <a:pt x="908052" y="450850"/>
                    </a:lnTo>
                    <a:lnTo>
                      <a:pt x="1035052" y="438150"/>
                    </a:lnTo>
                    <a:lnTo>
                      <a:pt x="1073152" y="374650"/>
                    </a:lnTo>
                    <a:lnTo>
                      <a:pt x="1174752" y="317500"/>
                    </a:lnTo>
                    <a:lnTo>
                      <a:pt x="1270000" y="323850"/>
                    </a:lnTo>
                    <a:lnTo>
                      <a:pt x="1365252" y="254000"/>
                    </a:lnTo>
                    <a:lnTo>
                      <a:pt x="1517652" y="254000"/>
                    </a:lnTo>
                    <a:lnTo>
                      <a:pt x="1517652" y="209550"/>
                    </a:lnTo>
                    <a:lnTo>
                      <a:pt x="1498600" y="127000"/>
                    </a:lnTo>
                    <a:lnTo>
                      <a:pt x="1543052" y="69850"/>
                    </a:lnTo>
                    <a:lnTo>
                      <a:pt x="1739904" y="1270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63E65CE0-C1A0-D5CB-7D3A-CCAE913109C4}"/>
                  </a:ext>
                </a:extLst>
              </p:cNvPr>
              <p:cNvSpPr/>
              <p:nvPr/>
            </p:nvSpPr>
            <p:spPr>
              <a:xfrm>
                <a:off x="2674617" y="861646"/>
                <a:ext cx="546406" cy="373487"/>
              </a:xfrm>
              <a:custGeom>
                <a:avLst/>
                <a:gdLst>
                  <a:gd name="connsiteX0" fmla="*/ 79290 w 546406"/>
                  <a:gd name="connsiteY0" fmla="*/ 0 h 373487"/>
                  <a:gd name="connsiteX1" fmla="*/ 470667 w 546406"/>
                  <a:gd name="connsiteY1" fmla="*/ 0 h 373487"/>
                  <a:gd name="connsiteX2" fmla="*/ 470667 w 546406"/>
                  <a:gd name="connsiteY2" fmla="*/ 7899 h 373487"/>
                  <a:gd name="connsiteX3" fmla="*/ 486689 w 546406"/>
                  <a:gd name="connsiteY3" fmla="*/ 19552 h 373487"/>
                  <a:gd name="connsiteX4" fmla="*/ 479406 w 546406"/>
                  <a:gd name="connsiteY4" fmla="*/ 41399 h 373487"/>
                  <a:gd name="connsiteX5" fmla="*/ 495428 w 546406"/>
                  <a:gd name="connsiteY5" fmla="*/ 50139 h 373487"/>
                  <a:gd name="connsiteX6" fmla="*/ 493971 w 546406"/>
                  <a:gd name="connsiteY6" fmla="*/ 73443 h 373487"/>
                  <a:gd name="connsiteX7" fmla="*/ 536211 w 546406"/>
                  <a:gd name="connsiteY7" fmla="*/ 98204 h 373487"/>
                  <a:gd name="connsiteX8" fmla="*/ 534754 w 546406"/>
                  <a:gd name="connsiteY8" fmla="*/ 111313 h 373487"/>
                  <a:gd name="connsiteX9" fmla="*/ 521645 w 546406"/>
                  <a:gd name="connsiteY9" fmla="*/ 120052 h 373487"/>
                  <a:gd name="connsiteX10" fmla="*/ 521645 w 546406"/>
                  <a:gd name="connsiteY10" fmla="*/ 127334 h 373487"/>
                  <a:gd name="connsiteX11" fmla="*/ 544950 w 546406"/>
                  <a:gd name="connsiteY11" fmla="*/ 141900 h 373487"/>
                  <a:gd name="connsiteX12" fmla="*/ 515819 w 546406"/>
                  <a:gd name="connsiteY12" fmla="*/ 162291 h 373487"/>
                  <a:gd name="connsiteX13" fmla="*/ 521645 w 546406"/>
                  <a:gd name="connsiteY13" fmla="*/ 181226 h 373487"/>
                  <a:gd name="connsiteX14" fmla="*/ 514363 w 546406"/>
                  <a:gd name="connsiteY14" fmla="*/ 204530 h 373487"/>
                  <a:gd name="connsiteX15" fmla="*/ 518732 w 546406"/>
                  <a:gd name="connsiteY15" fmla="*/ 211813 h 373487"/>
                  <a:gd name="connsiteX16" fmla="*/ 536211 w 546406"/>
                  <a:gd name="connsiteY16" fmla="*/ 220552 h 373487"/>
                  <a:gd name="connsiteX17" fmla="*/ 546406 w 546406"/>
                  <a:gd name="connsiteY17" fmla="*/ 238030 h 373487"/>
                  <a:gd name="connsiteX18" fmla="*/ 536211 w 546406"/>
                  <a:gd name="connsiteY18" fmla="*/ 259878 h 373487"/>
                  <a:gd name="connsiteX19" fmla="*/ 527472 w 546406"/>
                  <a:gd name="connsiteY19" fmla="*/ 274443 h 373487"/>
                  <a:gd name="connsiteX20" fmla="*/ 523102 w 546406"/>
                  <a:gd name="connsiteY20" fmla="*/ 281726 h 373487"/>
                  <a:gd name="connsiteX21" fmla="*/ 524559 w 546406"/>
                  <a:gd name="connsiteY21" fmla="*/ 310856 h 373487"/>
                  <a:gd name="connsiteX22" fmla="*/ 508537 w 546406"/>
                  <a:gd name="connsiteY22" fmla="*/ 312313 h 373487"/>
                  <a:gd name="connsiteX23" fmla="*/ 492515 w 546406"/>
                  <a:gd name="connsiteY23" fmla="*/ 338530 h 373487"/>
                  <a:gd name="connsiteX24" fmla="*/ 475037 w 546406"/>
                  <a:gd name="connsiteY24" fmla="*/ 342900 h 373487"/>
                  <a:gd name="connsiteX25" fmla="*/ 454645 w 546406"/>
                  <a:gd name="connsiteY25" fmla="*/ 367661 h 373487"/>
                  <a:gd name="connsiteX26" fmla="*/ 432797 w 546406"/>
                  <a:gd name="connsiteY26" fmla="*/ 357465 h 373487"/>
                  <a:gd name="connsiteX27" fmla="*/ 403667 w 546406"/>
                  <a:gd name="connsiteY27" fmla="*/ 373487 h 373487"/>
                  <a:gd name="connsiteX28" fmla="*/ 392014 w 546406"/>
                  <a:gd name="connsiteY28" fmla="*/ 358922 h 373487"/>
                  <a:gd name="connsiteX29" fmla="*/ 362884 w 546406"/>
                  <a:gd name="connsiteY29" fmla="*/ 354552 h 373487"/>
                  <a:gd name="connsiteX30" fmla="*/ 358514 w 546406"/>
                  <a:gd name="connsiteY30" fmla="*/ 342900 h 373487"/>
                  <a:gd name="connsiteX31" fmla="*/ 339579 w 546406"/>
                  <a:gd name="connsiteY31" fmla="*/ 337074 h 373487"/>
                  <a:gd name="connsiteX32" fmla="*/ 339579 w 546406"/>
                  <a:gd name="connsiteY32" fmla="*/ 306487 h 373487"/>
                  <a:gd name="connsiteX33" fmla="*/ 327927 w 546406"/>
                  <a:gd name="connsiteY33" fmla="*/ 287552 h 373487"/>
                  <a:gd name="connsiteX34" fmla="*/ 306079 w 546406"/>
                  <a:gd name="connsiteY34" fmla="*/ 284639 h 373487"/>
                  <a:gd name="connsiteX35" fmla="*/ 294427 w 546406"/>
                  <a:gd name="connsiteY35" fmla="*/ 272987 h 373487"/>
                  <a:gd name="connsiteX36" fmla="*/ 268209 w 546406"/>
                  <a:gd name="connsiteY36" fmla="*/ 255509 h 373487"/>
                  <a:gd name="connsiteX37" fmla="*/ 256557 w 546406"/>
                  <a:gd name="connsiteY37" fmla="*/ 270074 h 373487"/>
                  <a:gd name="connsiteX38" fmla="*/ 236166 w 546406"/>
                  <a:gd name="connsiteY38" fmla="*/ 254052 h 373487"/>
                  <a:gd name="connsiteX39" fmla="*/ 218687 w 546406"/>
                  <a:gd name="connsiteY39" fmla="*/ 258422 h 373487"/>
                  <a:gd name="connsiteX40" fmla="*/ 196840 w 546406"/>
                  <a:gd name="connsiteY40" fmla="*/ 251139 h 373487"/>
                  <a:gd name="connsiteX41" fmla="*/ 189557 w 546406"/>
                  <a:gd name="connsiteY41" fmla="*/ 236574 h 373487"/>
                  <a:gd name="connsiteX42" fmla="*/ 169165 w 546406"/>
                  <a:gd name="connsiteY42" fmla="*/ 240943 h 373487"/>
                  <a:gd name="connsiteX43" fmla="*/ 150231 w 546406"/>
                  <a:gd name="connsiteY43" fmla="*/ 232204 h 373487"/>
                  <a:gd name="connsiteX44" fmla="*/ 138578 w 546406"/>
                  <a:gd name="connsiteY44" fmla="*/ 223465 h 373487"/>
                  <a:gd name="connsiteX45" fmla="*/ 115274 w 546406"/>
                  <a:gd name="connsiteY45" fmla="*/ 214726 h 373487"/>
                  <a:gd name="connsiteX46" fmla="*/ 107991 w 546406"/>
                  <a:gd name="connsiteY46" fmla="*/ 182682 h 373487"/>
                  <a:gd name="connsiteX47" fmla="*/ 77404 w 546406"/>
                  <a:gd name="connsiteY47" fmla="*/ 187052 h 373487"/>
                  <a:gd name="connsiteX48" fmla="*/ 74491 w 546406"/>
                  <a:gd name="connsiteY48" fmla="*/ 200161 h 373487"/>
                  <a:gd name="connsiteX49" fmla="*/ 52643 w 546406"/>
                  <a:gd name="connsiteY49" fmla="*/ 191421 h 373487"/>
                  <a:gd name="connsiteX50" fmla="*/ 0 w 546406"/>
                  <a:gd name="connsiteY50" fmla="*/ 191421 h 373487"/>
                  <a:gd name="connsiteX51" fmla="*/ 7491 w 546406"/>
                  <a:gd name="connsiteY51" fmla="*/ 165204 h 373487"/>
                  <a:gd name="connsiteX52" fmla="*/ 19143 w 546406"/>
                  <a:gd name="connsiteY52" fmla="*/ 147726 h 373487"/>
                  <a:gd name="connsiteX53" fmla="*/ 19143 w 546406"/>
                  <a:gd name="connsiteY53" fmla="*/ 133160 h 373487"/>
                  <a:gd name="connsiteX54" fmla="*/ 14773 w 546406"/>
                  <a:gd name="connsiteY54" fmla="*/ 118595 h 373487"/>
                  <a:gd name="connsiteX55" fmla="*/ 26426 w 546406"/>
                  <a:gd name="connsiteY55" fmla="*/ 93834 h 373487"/>
                  <a:gd name="connsiteX56" fmla="*/ 23513 w 546406"/>
                  <a:gd name="connsiteY56" fmla="*/ 77813 h 373487"/>
                  <a:gd name="connsiteX57" fmla="*/ 32252 w 546406"/>
                  <a:gd name="connsiteY57" fmla="*/ 61791 h 373487"/>
                  <a:gd name="connsiteX58" fmla="*/ 57013 w 546406"/>
                  <a:gd name="connsiteY58" fmla="*/ 60334 h 373487"/>
                  <a:gd name="connsiteX0" fmla="*/ 79290 w 546406"/>
                  <a:gd name="connsiteY0" fmla="*/ 113933 h 487420"/>
                  <a:gd name="connsiteX1" fmla="*/ 320996 w 546406"/>
                  <a:gd name="connsiteY1" fmla="*/ 0 h 487420"/>
                  <a:gd name="connsiteX2" fmla="*/ 470667 w 546406"/>
                  <a:gd name="connsiteY2" fmla="*/ 113933 h 487420"/>
                  <a:gd name="connsiteX3" fmla="*/ 470667 w 546406"/>
                  <a:gd name="connsiteY3" fmla="*/ 121832 h 487420"/>
                  <a:gd name="connsiteX4" fmla="*/ 486689 w 546406"/>
                  <a:gd name="connsiteY4" fmla="*/ 133485 h 487420"/>
                  <a:gd name="connsiteX5" fmla="*/ 479406 w 546406"/>
                  <a:gd name="connsiteY5" fmla="*/ 155332 h 487420"/>
                  <a:gd name="connsiteX6" fmla="*/ 495428 w 546406"/>
                  <a:gd name="connsiteY6" fmla="*/ 164072 h 487420"/>
                  <a:gd name="connsiteX7" fmla="*/ 493971 w 546406"/>
                  <a:gd name="connsiteY7" fmla="*/ 187376 h 487420"/>
                  <a:gd name="connsiteX8" fmla="*/ 536211 w 546406"/>
                  <a:gd name="connsiteY8" fmla="*/ 212137 h 487420"/>
                  <a:gd name="connsiteX9" fmla="*/ 534754 w 546406"/>
                  <a:gd name="connsiteY9" fmla="*/ 225246 h 487420"/>
                  <a:gd name="connsiteX10" fmla="*/ 521645 w 546406"/>
                  <a:gd name="connsiteY10" fmla="*/ 233985 h 487420"/>
                  <a:gd name="connsiteX11" fmla="*/ 521645 w 546406"/>
                  <a:gd name="connsiteY11" fmla="*/ 241267 h 487420"/>
                  <a:gd name="connsiteX12" fmla="*/ 544950 w 546406"/>
                  <a:gd name="connsiteY12" fmla="*/ 255833 h 487420"/>
                  <a:gd name="connsiteX13" fmla="*/ 515819 w 546406"/>
                  <a:gd name="connsiteY13" fmla="*/ 276224 h 487420"/>
                  <a:gd name="connsiteX14" fmla="*/ 521645 w 546406"/>
                  <a:gd name="connsiteY14" fmla="*/ 295159 h 487420"/>
                  <a:gd name="connsiteX15" fmla="*/ 514363 w 546406"/>
                  <a:gd name="connsiteY15" fmla="*/ 318463 h 487420"/>
                  <a:gd name="connsiteX16" fmla="*/ 518732 w 546406"/>
                  <a:gd name="connsiteY16" fmla="*/ 325746 h 487420"/>
                  <a:gd name="connsiteX17" fmla="*/ 536211 w 546406"/>
                  <a:gd name="connsiteY17" fmla="*/ 334485 h 487420"/>
                  <a:gd name="connsiteX18" fmla="*/ 546406 w 546406"/>
                  <a:gd name="connsiteY18" fmla="*/ 351963 h 487420"/>
                  <a:gd name="connsiteX19" fmla="*/ 536211 w 546406"/>
                  <a:gd name="connsiteY19" fmla="*/ 373811 h 487420"/>
                  <a:gd name="connsiteX20" fmla="*/ 527472 w 546406"/>
                  <a:gd name="connsiteY20" fmla="*/ 388376 h 487420"/>
                  <a:gd name="connsiteX21" fmla="*/ 523102 w 546406"/>
                  <a:gd name="connsiteY21" fmla="*/ 395659 h 487420"/>
                  <a:gd name="connsiteX22" fmla="*/ 524559 w 546406"/>
                  <a:gd name="connsiteY22" fmla="*/ 424789 h 487420"/>
                  <a:gd name="connsiteX23" fmla="*/ 508537 w 546406"/>
                  <a:gd name="connsiteY23" fmla="*/ 426246 h 487420"/>
                  <a:gd name="connsiteX24" fmla="*/ 492515 w 546406"/>
                  <a:gd name="connsiteY24" fmla="*/ 452463 h 487420"/>
                  <a:gd name="connsiteX25" fmla="*/ 475037 w 546406"/>
                  <a:gd name="connsiteY25" fmla="*/ 456833 h 487420"/>
                  <a:gd name="connsiteX26" fmla="*/ 454645 w 546406"/>
                  <a:gd name="connsiteY26" fmla="*/ 481594 h 487420"/>
                  <a:gd name="connsiteX27" fmla="*/ 432797 w 546406"/>
                  <a:gd name="connsiteY27" fmla="*/ 471398 h 487420"/>
                  <a:gd name="connsiteX28" fmla="*/ 403667 w 546406"/>
                  <a:gd name="connsiteY28" fmla="*/ 487420 h 487420"/>
                  <a:gd name="connsiteX29" fmla="*/ 392014 w 546406"/>
                  <a:gd name="connsiteY29" fmla="*/ 472855 h 487420"/>
                  <a:gd name="connsiteX30" fmla="*/ 362884 w 546406"/>
                  <a:gd name="connsiteY30" fmla="*/ 468485 h 487420"/>
                  <a:gd name="connsiteX31" fmla="*/ 358514 w 546406"/>
                  <a:gd name="connsiteY31" fmla="*/ 456833 h 487420"/>
                  <a:gd name="connsiteX32" fmla="*/ 339579 w 546406"/>
                  <a:gd name="connsiteY32" fmla="*/ 451007 h 487420"/>
                  <a:gd name="connsiteX33" fmla="*/ 339579 w 546406"/>
                  <a:gd name="connsiteY33" fmla="*/ 420420 h 487420"/>
                  <a:gd name="connsiteX34" fmla="*/ 327927 w 546406"/>
                  <a:gd name="connsiteY34" fmla="*/ 401485 h 487420"/>
                  <a:gd name="connsiteX35" fmla="*/ 306079 w 546406"/>
                  <a:gd name="connsiteY35" fmla="*/ 398572 h 487420"/>
                  <a:gd name="connsiteX36" fmla="*/ 294427 w 546406"/>
                  <a:gd name="connsiteY36" fmla="*/ 386920 h 487420"/>
                  <a:gd name="connsiteX37" fmla="*/ 268209 w 546406"/>
                  <a:gd name="connsiteY37" fmla="*/ 369442 h 487420"/>
                  <a:gd name="connsiteX38" fmla="*/ 256557 w 546406"/>
                  <a:gd name="connsiteY38" fmla="*/ 384007 h 487420"/>
                  <a:gd name="connsiteX39" fmla="*/ 236166 w 546406"/>
                  <a:gd name="connsiteY39" fmla="*/ 367985 h 487420"/>
                  <a:gd name="connsiteX40" fmla="*/ 218687 w 546406"/>
                  <a:gd name="connsiteY40" fmla="*/ 372355 h 487420"/>
                  <a:gd name="connsiteX41" fmla="*/ 196840 w 546406"/>
                  <a:gd name="connsiteY41" fmla="*/ 365072 h 487420"/>
                  <a:gd name="connsiteX42" fmla="*/ 189557 w 546406"/>
                  <a:gd name="connsiteY42" fmla="*/ 350507 h 487420"/>
                  <a:gd name="connsiteX43" fmla="*/ 169165 w 546406"/>
                  <a:gd name="connsiteY43" fmla="*/ 354876 h 487420"/>
                  <a:gd name="connsiteX44" fmla="*/ 150231 w 546406"/>
                  <a:gd name="connsiteY44" fmla="*/ 346137 h 487420"/>
                  <a:gd name="connsiteX45" fmla="*/ 138578 w 546406"/>
                  <a:gd name="connsiteY45" fmla="*/ 337398 h 487420"/>
                  <a:gd name="connsiteX46" fmla="*/ 115274 w 546406"/>
                  <a:gd name="connsiteY46" fmla="*/ 328659 h 487420"/>
                  <a:gd name="connsiteX47" fmla="*/ 107991 w 546406"/>
                  <a:gd name="connsiteY47" fmla="*/ 296615 h 487420"/>
                  <a:gd name="connsiteX48" fmla="*/ 77404 w 546406"/>
                  <a:gd name="connsiteY48" fmla="*/ 300985 h 487420"/>
                  <a:gd name="connsiteX49" fmla="*/ 74491 w 546406"/>
                  <a:gd name="connsiteY49" fmla="*/ 314094 h 487420"/>
                  <a:gd name="connsiteX50" fmla="*/ 52643 w 546406"/>
                  <a:gd name="connsiteY50" fmla="*/ 305354 h 487420"/>
                  <a:gd name="connsiteX51" fmla="*/ 0 w 546406"/>
                  <a:gd name="connsiteY51" fmla="*/ 305354 h 487420"/>
                  <a:gd name="connsiteX52" fmla="*/ 7491 w 546406"/>
                  <a:gd name="connsiteY52" fmla="*/ 279137 h 487420"/>
                  <a:gd name="connsiteX53" fmla="*/ 19143 w 546406"/>
                  <a:gd name="connsiteY53" fmla="*/ 261659 h 487420"/>
                  <a:gd name="connsiteX54" fmla="*/ 19143 w 546406"/>
                  <a:gd name="connsiteY54" fmla="*/ 247093 h 487420"/>
                  <a:gd name="connsiteX55" fmla="*/ 14773 w 546406"/>
                  <a:gd name="connsiteY55" fmla="*/ 232528 h 487420"/>
                  <a:gd name="connsiteX56" fmla="*/ 26426 w 546406"/>
                  <a:gd name="connsiteY56" fmla="*/ 207767 h 487420"/>
                  <a:gd name="connsiteX57" fmla="*/ 23513 w 546406"/>
                  <a:gd name="connsiteY57" fmla="*/ 191746 h 487420"/>
                  <a:gd name="connsiteX58" fmla="*/ 32252 w 546406"/>
                  <a:gd name="connsiteY58" fmla="*/ 175724 h 487420"/>
                  <a:gd name="connsiteX59" fmla="*/ 57013 w 546406"/>
                  <a:gd name="connsiteY59" fmla="*/ 174267 h 487420"/>
                  <a:gd name="connsiteX60" fmla="*/ 79290 w 546406"/>
                  <a:gd name="connsiteY60" fmla="*/ 113933 h 487420"/>
                  <a:gd name="connsiteX0" fmla="*/ 320996 w 546406"/>
                  <a:gd name="connsiteY0" fmla="*/ 0 h 487420"/>
                  <a:gd name="connsiteX1" fmla="*/ 470667 w 546406"/>
                  <a:gd name="connsiteY1" fmla="*/ 113933 h 487420"/>
                  <a:gd name="connsiteX2" fmla="*/ 470667 w 546406"/>
                  <a:gd name="connsiteY2" fmla="*/ 121832 h 487420"/>
                  <a:gd name="connsiteX3" fmla="*/ 486689 w 546406"/>
                  <a:gd name="connsiteY3" fmla="*/ 133485 h 487420"/>
                  <a:gd name="connsiteX4" fmla="*/ 479406 w 546406"/>
                  <a:gd name="connsiteY4" fmla="*/ 155332 h 487420"/>
                  <a:gd name="connsiteX5" fmla="*/ 495428 w 546406"/>
                  <a:gd name="connsiteY5" fmla="*/ 164072 h 487420"/>
                  <a:gd name="connsiteX6" fmla="*/ 493971 w 546406"/>
                  <a:gd name="connsiteY6" fmla="*/ 187376 h 487420"/>
                  <a:gd name="connsiteX7" fmla="*/ 536211 w 546406"/>
                  <a:gd name="connsiteY7" fmla="*/ 212137 h 487420"/>
                  <a:gd name="connsiteX8" fmla="*/ 534754 w 546406"/>
                  <a:gd name="connsiteY8" fmla="*/ 225246 h 487420"/>
                  <a:gd name="connsiteX9" fmla="*/ 521645 w 546406"/>
                  <a:gd name="connsiteY9" fmla="*/ 233985 h 487420"/>
                  <a:gd name="connsiteX10" fmla="*/ 521645 w 546406"/>
                  <a:gd name="connsiteY10" fmla="*/ 241267 h 487420"/>
                  <a:gd name="connsiteX11" fmla="*/ 544950 w 546406"/>
                  <a:gd name="connsiteY11" fmla="*/ 255833 h 487420"/>
                  <a:gd name="connsiteX12" fmla="*/ 515819 w 546406"/>
                  <a:gd name="connsiteY12" fmla="*/ 276224 h 487420"/>
                  <a:gd name="connsiteX13" fmla="*/ 521645 w 546406"/>
                  <a:gd name="connsiteY13" fmla="*/ 295159 h 487420"/>
                  <a:gd name="connsiteX14" fmla="*/ 514363 w 546406"/>
                  <a:gd name="connsiteY14" fmla="*/ 318463 h 487420"/>
                  <a:gd name="connsiteX15" fmla="*/ 518732 w 546406"/>
                  <a:gd name="connsiteY15" fmla="*/ 325746 h 487420"/>
                  <a:gd name="connsiteX16" fmla="*/ 536211 w 546406"/>
                  <a:gd name="connsiteY16" fmla="*/ 334485 h 487420"/>
                  <a:gd name="connsiteX17" fmla="*/ 546406 w 546406"/>
                  <a:gd name="connsiteY17" fmla="*/ 351963 h 487420"/>
                  <a:gd name="connsiteX18" fmla="*/ 536211 w 546406"/>
                  <a:gd name="connsiteY18" fmla="*/ 373811 h 487420"/>
                  <a:gd name="connsiteX19" fmla="*/ 527472 w 546406"/>
                  <a:gd name="connsiteY19" fmla="*/ 388376 h 487420"/>
                  <a:gd name="connsiteX20" fmla="*/ 523102 w 546406"/>
                  <a:gd name="connsiteY20" fmla="*/ 395659 h 487420"/>
                  <a:gd name="connsiteX21" fmla="*/ 524559 w 546406"/>
                  <a:gd name="connsiteY21" fmla="*/ 424789 h 487420"/>
                  <a:gd name="connsiteX22" fmla="*/ 508537 w 546406"/>
                  <a:gd name="connsiteY22" fmla="*/ 426246 h 487420"/>
                  <a:gd name="connsiteX23" fmla="*/ 492515 w 546406"/>
                  <a:gd name="connsiteY23" fmla="*/ 452463 h 487420"/>
                  <a:gd name="connsiteX24" fmla="*/ 475037 w 546406"/>
                  <a:gd name="connsiteY24" fmla="*/ 456833 h 487420"/>
                  <a:gd name="connsiteX25" fmla="*/ 454645 w 546406"/>
                  <a:gd name="connsiteY25" fmla="*/ 481594 h 487420"/>
                  <a:gd name="connsiteX26" fmla="*/ 432797 w 546406"/>
                  <a:gd name="connsiteY26" fmla="*/ 471398 h 487420"/>
                  <a:gd name="connsiteX27" fmla="*/ 403667 w 546406"/>
                  <a:gd name="connsiteY27" fmla="*/ 487420 h 487420"/>
                  <a:gd name="connsiteX28" fmla="*/ 392014 w 546406"/>
                  <a:gd name="connsiteY28" fmla="*/ 472855 h 487420"/>
                  <a:gd name="connsiteX29" fmla="*/ 362884 w 546406"/>
                  <a:gd name="connsiteY29" fmla="*/ 468485 h 487420"/>
                  <a:gd name="connsiteX30" fmla="*/ 358514 w 546406"/>
                  <a:gd name="connsiteY30" fmla="*/ 456833 h 487420"/>
                  <a:gd name="connsiteX31" fmla="*/ 339579 w 546406"/>
                  <a:gd name="connsiteY31" fmla="*/ 451007 h 487420"/>
                  <a:gd name="connsiteX32" fmla="*/ 339579 w 546406"/>
                  <a:gd name="connsiteY32" fmla="*/ 420420 h 487420"/>
                  <a:gd name="connsiteX33" fmla="*/ 327927 w 546406"/>
                  <a:gd name="connsiteY33" fmla="*/ 401485 h 487420"/>
                  <a:gd name="connsiteX34" fmla="*/ 306079 w 546406"/>
                  <a:gd name="connsiteY34" fmla="*/ 398572 h 487420"/>
                  <a:gd name="connsiteX35" fmla="*/ 294427 w 546406"/>
                  <a:gd name="connsiteY35" fmla="*/ 386920 h 487420"/>
                  <a:gd name="connsiteX36" fmla="*/ 268209 w 546406"/>
                  <a:gd name="connsiteY36" fmla="*/ 369442 h 487420"/>
                  <a:gd name="connsiteX37" fmla="*/ 256557 w 546406"/>
                  <a:gd name="connsiteY37" fmla="*/ 384007 h 487420"/>
                  <a:gd name="connsiteX38" fmla="*/ 236166 w 546406"/>
                  <a:gd name="connsiteY38" fmla="*/ 367985 h 487420"/>
                  <a:gd name="connsiteX39" fmla="*/ 218687 w 546406"/>
                  <a:gd name="connsiteY39" fmla="*/ 372355 h 487420"/>
                  <a:gd name="connsiteX40" fmla="*/ 196840 w 546406"/>
                  <a:gd name="connsiteY40" fmla="*/ 365072 h 487420"/>
                  <a:gd name="connsiteX41" fmla="*/ 189557 w 546406"/>
                  <a:gd name="connsiteY41" fmla="*/ 350507 h 487420"/>
                  <a:gd name="connsiteX42" fmla="*/ 169165 w 546406"/>
                  <a:gd name="connsiteY42" fmla="*/ 354876 h 487420"/>
                  <a:gd name="connsiteX43" fmla="*/ 150231 w 546406"/>
                  <a:gd name="connsiteY43" fmla="*/ 346137 h 487420"/>
                  <a:gd name="connsiteX44" fmla="*/ 138578 w 546406"/>
                  <a:gd name="connsiteY44" fmla="*/ 337398 h 487420"/>
                  <a:gd name="connsiteX45" fmla="*/ 115274 w 546406"/>
                  <a:gd name="connsiteY45" fmla="*/ 328659 h 487420"/>
                  <a:gd name="connsiteX46" fmla="*/ 107991 w 546406"/>
                  <a:gd name="connsiteY46" fmla="*/ 296615 h 487420"/>
                  <a:gd name="connsiteX47" fmla="*/ 77404 w 546406"/>
                  <a:gd name="connsiteY47" fmla="*/ 300985 h 487420"/>
                  <a:gd name="connsiteX48" fmla="*/ 74491 w 546406"/>
                  <a:gd name="connsiteY48" fmla="*/ 314094 h 487420"/>
                  <a:gd name="connsiteX49" fmla="*/ 52643 w 546406"/>
                  <a:gd name="connsiteY49" fmla="*/ 305354 h 487420"/>
                  <a:gd name="connsiteX50" fmla="*/ 0 w 546406"/>
                  <a:gd name="connsiteY50" fmla="*/ 305354 h 487420"/>
                  <a:gd name="connsiteX51" fmla="*/ 7491 w 546406"/>
                  <a:gd name="connsiteY51" fmla="*/ 279137 h 487420"/>
                  <a:gd name="connsiteX52" fmla="*/ 19143 w 546406"/>
                  <a:gd name="connsiteY52" fmla="*/ 261659 h 487420"/>
                  <a:gd name="connsiteX53" fmla="*/ 19143 w 546406"/>
                  <a:gd name="connsiteY53" fmla="*/ 247093 h 487420"/>
                  <a:gd name="connsiteX54" fmla="*/ 14773 w 546406"/>
                  <a:gd name="connsiteY54" fmla="*/ 232528 h 487420"/>
                  <a:gd name="connsiteX55" fmla="*/ 26426 w 546406"/>
                  <a:gd name="connsiteY55" fmla="*/ 207767 h 487420"/>
                  <a:gd name="connsiteX56" fmla="*/ 23513 w 546406"/>
                  <a:gd name="connsiteY56" fmla="*/ 191746 h 487420"/>
                  <a:gd name="connsiteX57" fmla="*/ 32252 w 546406"/>
                  <a:gd name="connsiteY57" fmla="*/ 175724 h 487420"/>
                  <a:gd name="connsiteX58" fmla="*/ 57013 w 546406"/>
                  <a:gd name="connsiteY58" fmla="*/ 174267 h 487420"/>
                  <a:gd name="connsiteX59" fmla="*/ 79290 w 546406"/>
                  <a:gd name="connsiteY59" fmla="*/ 113933 h 487420"/>
                  <a:gd name="connsiteX60" fmla="*/ 412436 w 546406"/>
                  <a:gd name="connsiteY60" fmla="*/ 91440 h 487420"/>
                  <a:gd name="connsiteX0" fmla="*/ 470667 w 546406"/>
                  <a:gd name="connsiteY0" fmla="*/ 57640 h 431127"/>
                  <a:gd name="connsiteX1" fmla="*/ 470667 w 546406"/>
                  <a:gd name="connsiteY1" fmla="*/ 65539 h 431127"/>
                  <a:gd name="connsiteX2" fmla="*/ 486689 w 546406"/>
                  <a:gd name="connsiteY2" fmla="*/ 77192 h 431127"/>
                  <a:gd name="connsiteX3" fmla="*/ 479406 w 546406"/>
                  <a:gd name="connsiteY3" fmla="*/ 99039 h 431127"/>
                  <a:gd name="connsiteX4" fmla="*/ 495428 w 546406"/>
                  <a:gd name="connsiteY4" fmla="*/ 107779 h 431127"/>
                  <a:gd name="connsiteX5" fmla="*/ 493971 w 546406"/>
                  <a:gd name="connsiteY5" fmla="*/ 131083 h 431127"/>
                  <a:gd name="connsiteX6" fmla="*/ 536211 w 546406"/>
                  <a:gd name="connsiteY6" fmla="*/ 155844 h 431127"/>
                  <a:gd name="connsiteX7" fmla="*/ 534754 w 546406"/>
                  <a:gd name="connsiteY7" fmla="*/ 168953 h 431127"/>
                  <a:gd name="connsiteX8" fmla="*/ 521645 w 546406"/>
                  <a:gd name="connsiteY8" fmla="*/ 177692 h 431127"/>
                  <a:gd name="connsiteX9" fmla="*/ 521645 w 546406"/>
                  <a:gd name="connsiteY9" fmla="*/ 184974 h 431127"/>
                  <a:gd name="connsiteX10" fmla="*/ 544950 w 546406"/>
                  <a:gd name="connsiteY10" fmla="*/ 199540 h 431127"/>
                  <a:gd name="connsiteX11" fmla="*/ 515819 w 546406"/>
                  <a:gd name="connsiteY11" fmla="*/ 219931 h 431127"/>
                  <a:gd name="connsiteX12" fmla="*/ 521645 w 546406"/>
                  <a:gd name="connsiteY12" fmla="*/ 238866 h 431127"/>
                  <a:gd name="connsiteX13" fmla="*/ 514363 w 546406"/>
                  <a:gd name="connsiteY13" fmla="*/ 262170 h 431127"/>
                  <a:gd name="connsiteX14" fmla="*/ 518732 w 546406"/>
                  <a:gd name="connsiteY14" fmla="*/ 269453 h 431127"/>
                  <a:gd name="connsiteX15" fmla="*/ 536211 w 546406"/>
                  <a:gd name="connsiteY15" fmla="*/ 278192 h 431127"/>
                  <a:gd name="connsiteX16" fmla="*/ 546406 w 546406"/>
                  <a:gd name="connsiteY16" fmla="*/ 295670 h 431127"/>
                  <a:gd name="connsiteX17" fmla="*/ 536211 w 546406"/>
                  <a:gd name="connsiteY17" fmla="*/ 317518 h 431127"/>
                  <a:gd name="connsiteX18" fmla="*/ 527472 w 546406"/>
                  <a:gd name="connsiteY18" fmla="*/ 332083 h 431127"/>
                  <a:gd name="connsiteX19" fmla="*/ 523102 w 546406"/>
                  <a:gd name="connsiteY19" fmla="*/ 339366 h 431127"/>
                  <a:gd name="connsiteX20" fmla="*/ 524559 w 546406"/>
                  <a:gd name="connsiteY20" fmla="*/ 368496 h 431127"/>
                  <a:gd name="connsiteX21" fmla="*/ 508537 w 546406"/>
                  <a:gd name="connsiteY21" fmla="*/ 369953 h 431127"/>
                  <a:gd name="connsiteX22" fmla="*/ 492515 w 546406"/>
                  <a:gd name="connsiteY22" fmla="*/ 396170 h 431127"/>
                  <a:gd name="connsiteX23" fmla="*/ 475037 w 546406"/>
                  <a:gd name="connsiteY23" fmla="*/ 400540 h 431127"/>
                  <a:gd name="connsiteX24" fmla="*/ 454645 w 546406"/>
                  <a:gd name="connsiteY24" fmla="*/ 425301 h 431127"/>
                  <a:gd name="connsiteX25" fmla="*/ 432797 w 546406"/>
                  <a:gd name="connsiteY25" fmla="*/ 415105 h 431127"/>
                  <a:gd name="connsiteX26" fmla="*/ 403667 w 546406"/>
                  <a:gd name="connsiteY26" fmla="*/ 431127 h 431127"/>
                  <a:gd name="connsiteX27" fmla="*/ 392014 w 546406"/>
                  <a:gd name="connsiteY27" fmla="*/ 416562 h 431127"/>
                  <a:gd name="connsiteX28" fmla="*/ 362884 w 546406"/>
                  <a:gd name="connsiteY28" fmla="*/ 412192 h 431127"/>
                  <a:gd name="connsiteX29" fmla="*/ 358514 w 546406"/>
                  <a:gd name="connsiteY29" fmla="*/ 400540 h 431127"/>
                  <a:gd name="connsiteX30" fmla="*/ 339579 w 546406"/>
                  <a:gd name="connsiteY30" fmla="*/ 394714 h 431127"/>
                  <a:gd name="connsiteX31" fmla="*/ 339579 w 546406"/>
                  <a:gd name="connsiteY31" fmla="*/ 364127 h 431127"/>
                  <a:gd name="connsiteX32" fmla="*/ 327927 w 546406"/>
                  <a:gd name="connsiteY32" fmla="*/ 345192 h 431127"/>
                  <a:gd name="connsiteX33" fmla="*/ 306079 w 546406"/>
                  <a:gd name="connsiteY33" fmla="*/ 342279 h 431127"/>
                  <a:gd name="connsiteX34" fmla="*/ 294427 w 546406"/>
                  <a:gd name="connsiteY34" fmla="*/ 330627 h 431127"/>
                  <a:gd name="connsiteX35" fmla="*/ 268209 w 546406"/>
                  <a:gd name="connsiteY35" fmla="*/ 313149 h 431127"/>
                  <a:gd name="connsiteX36" fmla="*/ 256557 w 546406"/>
                  <a:gd name="connsiteY36" fmla="*/ 327714 h 431127"/>
                  <a:gd name="connsiteX37" fmla="*/ 236166 w 546406"/>
                  <a:gd name="connsiteY37" fmla="*/ 311692 h 431127"/>
                  <a:gd name="connsiteX38" fmla="*/ 218687 w 546406"/>
                  <a:gd name="connsiteY38" fmla="*/ 316062 h 431127"/>
                  <a:gd name="connsiteX39" fmla="*/ 196840 w 546406"/>
                  <a:gd name="connsiteY39" fmla="*/ 308779 h 431127"/>
                  <a:gd name="connsiteX40" fmla="*/ 189557 w 546406"/>
                  <a:gd name="connsiteY40" fmla="*/ 294214 h 431127"/>
                  <a:gd name="connsiteX41" fmla="*/ 169165 w 546406"/>
                  <a:gd name="connsiteY41" fmla="*/ 298583 h 431127"/>
                  <a:gd name="connsiteX42" fmla="*/ 150231 w 546406"/>
                  <a:gd name="connsiteY42" fmla="*/ 289844 h 431127"/>
                  <a:gd name="connsiteX43" fmla="*/ 138578 w 546406"/>
                  <a:gd name="connsiteY43" fmla="*/ 281105 h 431127"/>
                  <a:gd name="connsiteX44" fmla="*/ 115274 w 546406"/>
                  <a:gd name="connsiteY44" fmla="*/ 272366 h 431127"/>
                  <a:gd name="connsiteX45" fmla="*/ 107991 w 546406"/>
                  <a:gd name="connsiteY45" fmla="*/ 240322 h 431127"/>
                  <a:gd name="connsiteX46" fmla="*/ 77404 w 546406"/>
                  <a:gd name="connsiteY46" fmla="*/ 244692 h 431127"/>
                  <a:gd name="connsiteX47" fmla="*/ 74491 w 546406"/>
                  <a:gd name="connsiteY47" fmla="*/ 257801 h 431127"/>
                  <a:gd name="connsiteX48" fmla="*/ 52643 w 546406"/>
                  <a:gd name="connsiteY48" fmla="*/ 249061 h 431127"/>
                  <a:gd name="connsiteX49" fmla="*/ 0 w 546406"/>
                  <a:gd name="connsiteY49" fmla="*/ 249061 h 431127"/>
                  <a:gd name="connsiteX50" fmla="*/ 7491 w 546406"/>
                  <a:gd name="connsiteY50" fmla="*/ 222844 h 431127"/>
                  <a:gd name="connsiteX51" fmla="*/ 19143 w 546406"/>
                  <a:gd name="connsiteY51" fmla="*/ 205366 h 431127"/>
                  <a:gd name="connsiteX52" fmla="*/ 19143 w 546406"/>
                  <a:gd name="connsiteY52" fmla="*/ 190800 h 431127"/>
                  <a:gd name="connsiteX53" fmla="*/ 14773 w 546406"/>
                  <a:gd name="connsiteY53" fmla="*/ 176235 h 431127"/>
                  <a:gd name="connsiteX54" fmla="*/ 26426 w 546406"/>
                  <a:gd name="connsiteY54" fmla="*/ 151474 h 431127"/>
                  <a:gd name="connsiteX55" fmla="*/ 23513 w 546406"/>
                  <a:gd name="connsiteY55" fmla="*/ 135453 h 431127"/>
                  <a:gd name="connsiteX56" fmla="*/ 32252 w 546406"/>
                  <a:gd name="connsiteY56" fmla="*/ 119431 h 431127"/>
                  <a:gd name="connsiteX57" fmla="*/ 57013 w 546406"/>
                  <a:gd name="connsiteY57" fmla="*/ 117974 h 431127"/>
                  <a:gd name="connsiteX58" fmla="*/ 79290 w 546406"/>
                  <a:gd name="connsiteY58" fmla="*/ 57640 h 431127"/>
                  <a:gd name="connsiteX59" fmla="*/ 412436 w 546406"/>
                  <a:gd name="connsiteY59" fmla="*/ 35147 h 431127"/>
                  <a:gd name="connsiteX0" fmla="*/ 470667 w 546406"/>
                  <a:gd name="connsiteY0" fmla="*/ 0 h 373487"/>
                  <a:gd name="connsiteX1" fmla="*/ 470667 w 546406"/>
                  <a:gd name="connsiteY1" fmla="*/ 7899 h 373487"/>
                  <a:gd name="connsiteX2" fmla="*/ 486689 w 546406"/>
                  <a:gd name="connsiteY2" fmla="*/ 19552 h 373487"/>
                  <a:gd name="connsiteX3" fmla="*/ 479406 w 546406"/>
                  <a:gd name="connsiteY3" fmla="*/ 41399 h 373487"/>
                  <a:gd name="connsiteX4" fmla="*/ 495428 w 546406"/>
                  <a:gd name="connsiteY4" fmla="*/ 50139 h 373487"/>
                  <a:gd name="connsiteX5" fmla="*/ 493971 w 546406"/>
                  <a:gd name="connsiteY5" fmla="*/ 73443 h 373487"/>
                  <a:gd name="connsiteX6" fmla="*/ 536211 w 546406"/>
                  <a:gd name="connsiteY6" fmla="*/ 98204 h 373487"/>
                  <a:gd name="connsiteX7" fmla="*/ 534754 w 546406"/>
                  <a:gd name="connsiteY7" fmla="*/ 111313 h 373487"/>
                  <a:gd name="connsiteX8" fmla="*/ 521645 w 546406"/>
                  <a:gd name="connsiteY8" fmla="*/ 120052 h 373487"/>
                  <a:gd name="connsiteX9" fmla="*/ 521645 w 546406"/>
                  <a:gd name="connsiteY9" fmla="*/ 127334 h 373487"/>
                  <a:gd name="connsiteX10" fmla="*/ 544950 w 546406"/>
                  <a:gd name="connsiteY10" fmla="*/ 141900 h 373487"/>
                  <a:gd name="connsiteX11" fmla="*/ 515819 w 546406"/>
                  <a:gd name="connsiteY11" fmla="*/ 162291 h 373487"/>
                  <a:gd name="connsiteX12" fmla="*/ 521645 w 546406"/>
                  <a:gd name="connsiteY12" fmla="*/ 181226 h 373487"/>
                  <a:gd name="connsiteX13" fmla="*/ 514363 w 546406"/>
                  <a:gd name="connsiteY13" fmla="*/ 204530 h 373487"/>
                  <a:gd name="connsiteX14" fmla="*/ 518732 w 546406"/>
                  <a:gd name="connsiteY14" fmla="*/ 211813 h 373487"/>
                  <a:gd name="connsiteX15" fmla="*/ 536211 w 546406"/>
                  <a:gd name="connsiteY15" fmla="*/ 220552 h 373487"/>
                  <a:gd name="connsiteX16" fmla="*/ 546406 w 546406"/>
                  <a:gd name="connsiteY16" fmla="*/ 238030 h 373487"/>
                  <a:gd name="connsiteX17" fmla="*/ 536211 w 546406"/>
                  <a:gd name="connsiteY17" fmla="*/ 259878 h 373487"/>
                  <a:gd name="connsiteX18" fmla="*/ 527472 w 546406"/>
                  <a:gd name="connsiteY18" fmla="*/ 274443 h 373487"/>
                  <a:gd name="connsiteX19" fmla="*/ 523102 w 546406"/>
                  <a:gd name="connsiteY19" fmla="*/ 281726 h 373487"/>
                  <a:gd name="connsiteX20" fmla="*/ 524559 w 546406"/>
                  <a:gd name="connsiteY20" fmla="*/ 310856 h 373487"/>
                  <a:gd name="connsiteX21" fmla="*/ 508537 w 546406"/>
                  <a:gd name="connsiteY21" fmla="*/ 312313 h 373487"/>
                  <a:gd name="connsiteX22" fmla="*/ 492515 w 546406"/>
                  <a:gd name="connsiteY22" fmla="*/ 338530 h 373487"/>
                  <a:gd name="connsiteX23" fmla="*/ 475037 w 546406"/>
                  <a:gd name="connsiteY23" fmla="*/ 342900 h 373487"/>
                  <a:gd name="connsiteX24" fmla="*/ 454645 w 546406"/>
                  <a:gd name="connsiteY24" fmla="*/ 367661 h 373487"/>
                  <a:gd name="connsiteX25" fmla="*/ 432797 w 546406"/>
                  <a:gd name="connsiteY25" fmla="*/ 357465 h 373487"/>
                  <a:gd name="connsiteX26" fmla="*/ 403667 w 546406"/>
                  <a:gd name="connsiteY26" fmla="*/ 373487 h 373487"/>
                  <a:gd name="connsiteX27" fmla="*/ 392014 w 546406"/>
                  <a:gd name="connsiteY27" fmla="*/ 358922 h 373487"/>
                  <a:gd name="connsiteX28" fmla="*/ 362884 w 546406"/>
                  <a:gd name="connsiteY28" fmla="*/ 354552 h 373487"/>
                  <a:gd name="connsiteX29" fmla="*/ 358514 w 546406"/>
                  <a:gd name="connsiteY29" fmla="*/ 342900 h 373487"/>
                  <a:gd name="connsiteX30" fmla="*/ 339579 w 546406"/>
                  <a:gd name="connsiteY30" fmla="*/ 337074 h 373487"/>
                  <a:gd name="connsiteX31" fmla="*/ 339579 w 546406"/>
                  <a:gd name="connsiteY31" fmla="*/ 306487 h 373487"/>
                  <a:gd name="connsiteX32" fmla="*/ 327927 w 546406"/>
                  <a:gd name="connsiteY32" fmla="*/ 287552 h 373487"/>
                  <a:gd name="connsiteX33" fmla="*/ 306079 w 546406"/>
                  <a:gd name="connsiteY33" fmla="*/ 284639 h 373487"/>
                  <a:gd name="connsiteX34" fmla="*/ 294427 w 546406"/>
                  <a:gd name="connsiteY34" fmla="*/ 272987 h 373487"/>
                  <a:gd name="connsiteX35" fmla="*/ 268209 w 546406"/>
                  <a:gd name="connsiteY35" fmla="*/ 255509 h 373487"/>
                  <a:gd name="connsiteX36" fmla="*/ 256557 w 546406"/>
                  <a:gd name="connsiteY36" fmla="*/ 270074 h 373487"/>
                  <a:gd name="connsiteX37" fmla="*/ 236166 w 546406"/>
                  <a:gd name="connsiteY37" fmla="*/ 254052 h 373487"/>
                  <a:gd name="connsiteX38" fmla="*/ 218687 w 546406"/>
                  <a:gd name="connsiteY38" fmla="*/ 258422 h 373487"/>
                  <a:gd name="connsiteX39" fmla="*/ 196840 w 546406"/>
                  <a:gd name="connsiteY39" fmla="*/ 251139 h 373487"/>
                  <a:gd name="connsiteX40" fmla="*/ 189557 w 546406"/>
                  <a:gd name="connsiteY40" fmla="*/ 236574 h 373487"/>
                  <a:gd name="connsiteX41" fmla="*/ 169165 w 546406"/>
                  <a:gd name="connsiteY41" fmla="*/ 240943 h 373487"/>
                  <a:gd name="connsiteX42" fmla="*/ 150231 w 546406"/>
                  <a:gd name="connsiteY42" fmla="*/ 232204 h 373487"/>
                  <a:gd name="connsiteX43" fmla="*/ 138578 w 546406"/>
                  <a:gd name="connsiteY43" fmla="*/ 223465 h 373487"/>
                  <a:gd name="connsiteX44" fmla="*/ 115274 w 546406"/>
                  <a:gd name="connsiteY44" fmla="*/ 214726 h 373487"/>
                  <a:gd name="connsiteX45" fmla="*/ 107991 w 546406"/>
                  <a:gd name="connsiteY45" fmla="*/ 182682 h 373487"/>
                  <a:gd name="connsiteX46" fmla="*/ 77404 w 546406"/>
                  <a:gd name="connsiteY46" fmla="*/ 187052 h 373487"/>
                  <a:gd name="connsiteX47" fmla="*/ 74491 w 546406"/>
                  <a:gd name="connsiteY47" fmla="*/ 200161 h 373487"/>
                  <a:gd name="connsiteX48" fmla="*/ 52643 w 546406"/>
                  <a:gd name="connsiteY48" fmla="*/ 191421 h 373487"/>
                  <a:gd name="connsiteX49" fmla="*/ 0 w 546406"/>
                  <a:gd name="connsiteY49" fmla="*/ 191421 h 373487"/>
                  <a:gd name="connsiteX50" fmla="*/ 7491 w 546406"/>
                  <a:gd name="connsiteY50" fmla="*/ 165204 h 373487"/>
                  <a:gd name="connsiteX51" fmla="*/ 19143 w 546406"/>
                  <a:gd name="connsiteY51" fmla="*/ 147726 h 373487"/>
                  <a:gd name="connsiteX52" fmla="*/ 19143 w 546406"/>
                  <a:gd name="connsiteY52" fmla="*/ 133160 h 373487"/>
                  <a:gd name="connsiteX53" fmla="*/ 14773 w 546406"/>
                  <a:gd name="connsiteY53" fmla="*/ 118595 h 373487"/>
                  <a:gd name="connsiteX54" fmla="*/ 26426 w 546406"/>
                  <a:gd name="connsiteY54" fmla="*/ 93834 h 373487"/>
                  <a:gd name="connsiteX55" fmla="*/ 23513 w 546406"/>
                  <a:gd name="connsiteY55" fmla="*/ 77813 h 373487"/>
                  <a:gd name="connsiteX56" fmla="*/ 32252 w 546406"/>
                  <a:gd name="connsiteY56" fmla="*/ 61791 h 373487"/>
                  <a:gd name="connsiteX57" fmla="*/ 57013 w 546406"/>
                  <a:gd name="connsiteY57" fmla="*/ 60334 h 373487"/>
                  <a:gd name="connsiteX58" fmla="*/ 79290 w 546406"/>
                  <a:gd name="connsiteY58" fmla="*/ 0 h 373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546406" h="373487">
                    <a:moveTo>
                      <a:pt x="470667" y="0"/>
                    </a:moveTo>
                    <a:lnTo>
                      <a:pt x="470667" y="7899"/>
                    </a:lnTo>
                    <a:lnTo>
                      <a:pt x="486689" y="19552"/>
                    </a:lnTo>
                    <a:lnTo>
                      <a:pt x="479406" y="41399"/>
                    </a:lnTo>
                    <a:lnTo>
                      <a:pt x="495428" y="50139"/>
                    </a:lnTo>
                    <a:cubicBezTo>
                      <a:pt x="494942" y="57907"/>
                      <a:pt x="494457" y="65675"/>
                      <a:pt x="493971" y="73443"/>
                    </a:cubicBezTo>
                    <a:lnTo>
                      <a:pt x="536211" y="98204"/>
                    </a:lnTo>
                    <a:lnTo>
                      <a:pt x="534754" y="111313"/>
                    </a:lnTo>
                    <a:lnTo>
                      <a:pt x="521645" y="120052"/>
                    </a:lnTo>
                    <a:lnTo>
                      <a:pt x="521645" y="127334"/>
                    </a:lnTo>
                    <a:lnTo>
                      <a:pt x="544950" y="141900"/>
                    </a:lnTo>
                    <a:lnTo>
                      <a:pt x="515819" y="162291"/>
                    </a:lnTo>
                    <a:lnTo>
                      <a:pt x="521645" y="181226"/>
                    </a:lnTo>
                    <a:lnTo>
                      <a:pt x="514363" y="204530"/>
                    </a:lnTo>
                    <a:lnTo>
                      <a:pt x="518732" y="211813"/>
                    </a:lnTo>
                    <a:lnTo>
                      <a:pt x="536211" y="220552"/>
                    </a:lnTo>
                    <a:lnTo>
                      <a:pt x="546406" y="238030"/>
                    </a:lnTo>
                    <a:lnTo>
                      <a:pt x="536211" y="259878"/>
                    </a:lnTo>
                    <a:lnTo>
                      <a:pt x="527472" y="274443"/>
                    </a:lnTo>
                    <a:lnTo>
                      <a:pt x="523102" y="281726"/>
                    </a:lnTo>
                    <a:cubicBezTo>
                      <a:pt x="523588" y="291436"/>
                      <a:pt x="524073" y="301146"/>
                      <a:pt x="524559" y="310856"/>
                    </a:cubicBezTo>
                    <a:lnTo>
                      <a:pt x="508537" y="312313"/>
                    </a:lnTo>
                    <a:lnTo>
                      <a:pt x="492515" y="338530"/>
                    </a:lnTo>
                    <a:lnTo>
                      <a:pt x="475037" y="342900"/>
                    </a:lnTo>
                    <a:lnTo>
                      <a:pt x="454645" y="367661"/>
                    </a:lnTo>
                    <a:lnTo>
                      <a:pt x="432797" y="357465"/>
                    </a:lnTo>
                    <a:lnTo>
                      <a:pt x="403667" y="373487"/>
                    </a:lnTo>
                    <a:lnTo>
                      <a:pt x="392014" y="358922"/>
                    </a:lnTo>
                    <a:lnTo>
                      <a:pt x="362884" y="354552"/>
                    </a:lnTo>
                    <a:lnTo>
                      <a:pt x="358514" y="342900"/>
                    </a:lnTo>
                    <a:lnTo>
                      <a:pt x="339579" y="337074"/>
                    </a:lnTo>
                    <a:lnTo>
                      <a:pt x="339579" y="306487"/>
                    </a:lnTo>
                    <a:lnTo>
                      <a:pt x="327927" y="287552"/>
                    </a:lnTo>
                    <a:lnTo>
                      <a:pt x="306079" y="284639"/>
                    </a:lnTo>
                    <a:lnTo>
                      <a:pt x="294427" y="272987"/>
                    </a:lnTo>
                    <a:lnTo>
                      <a:pt x="268209" y="255509"/>
                    </a:lnTo>
                    <a:lnTo>
                      <a:pt x="256557" y="270074"/>
                    </a:lnTo>
                    <a:lnTo>
                      <a:pt x="236166" y="254052"/>
                    </a:lnTo>
                    <a:lnTo>
                      <a:pt x="218687" y="258422"/>
                    </a:lnTo>
                    <a:lnTo>
                      <a:pt x="196840" y="251139"/>
                    </a:lnTo>
                    <a:lnTo>
                      <a:pt x="189557" y="236574"/>
                    </a:lnTo>
                    <a:lnTo>
                      <a:pt x="169165" y="240943"/>
                    </a:lnTo>
                    <a:lnTo>
                      <a:pt x="150231" y="232204"/>
                    </a:lnTo>
                    <a:lnTo>
                      <a:pt x="138578" y="223465"/>
                    </a:lnTo>
                    <a:lnTo>
                      <a:pt x="115274" y="214726"/>
                    </a:lnTo>
                    <a:lnTo>
                      <a:pt x="107991" y="182682"/>
                    </a:lnTo>
                    <a:lnTo>
                      <a:pt x="77404" y="187052"/>
                    </a:lnTo>
                    <a:lnTo>
                      <a:pt x="74491" y="200161"/>
                    </a:lnTo>
                    <a:lnTo>
                      <a:pt x="52643" y="191421"/>
                    </a:lnTo>
                    <a:lnTo>
                      <a:pt x="0" y="191421"/>
                    </a:lnTo>
                    <a:lnTo>
                      <a:pt x="7491" y="165204"/>
                    </a:lnTo>
                    <a:lnTo>
                      <a:pt x="19143" y="147726"/>
                    </a:lnTo>
                    <a:lnTo>
                      <a:pt x="19143" y="133160"/>
                    </a:lnTo>
                    <a:lnTo>
                      <a:pt x="14773" y="118595"/>
                    </a:lnTo>
                    <a:lnTo>
                      <a:pt x="26426" y="93834"/>
                    </a:lnTo>
                    <a:lnTo>
                      <a:pt x="23513" y="77813"/>
                    </a:lnTo>
                    <a:lnTo>
                      <a:pt x="32252" y="61791"/>
                    </a:lnTo>
                    <a:lnTo>
                      <a:pt x="57013" y="60334"/>
                    </a:lnTo>
                    <a:lnTo>
                      <a:pt x="79290" y="0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9EFC64C5-1C15-B3D2-C52F-A41CCB6A492C}"/>
                  </a:ext>
                </a:extLst>
              </p:cNvPr>
              <p:cNvSpPr/>
              <p:nvPr/>
            </p:nvSpPr>
            <p:spPr>
              <a:xfrm>
                <a:off x="2910077" y="1172504"/>
                <a:ext cx="467878" cy="882655"/>
              </a:xfrm>
              <a:custGeom>
                <a:avLst/>
                <a:gdLst>
                  <a:gd name="connsiteX0" fmla="*/ 289098 w 467878"/>
                  <a:gd name="connsiteY0" fmla="*/ 0 h 882655"/>
                  <a:gd name="connsiteX1" fmla="*/ 325026 w 467878"/>
                  <a:gd name="connsiteY1" fmla="*/ 0 h 882655"/>
                  <a:gd name="connsiteX2" fmla="*/ 359012 w 467878"/>
                  <a:gd name="connsiteY2" fmla="*/ 26703 h 882655"/>
                  <a:gd name="connsiteX3" fmla="*/ 376004 w 467878"/>
                  <a:gd name="connsiteY3" fmla="*/ 21848 h 882655"/>
                  <a:gd name="connsiteX4" fmla="*/ 405135 w 467878"/>
                  <a:gd name="connsiteY4" fmla="*/ 38840 h 882655"/>
                  <a:gd name="connsiteX5" fmla="*/ 414845 w 467878"/>
                  <a:gd name="connsiteY5" fmla="*/ 60688 h 882655"/>
                  <a:gd name="connsiteX6" fmla="*/ 467878 w 467878"/>
                  <a:gd name="connsiteY6" fmla="*/ 54569 h 882655"/>
                  <a:gd name="connsiteX7" fmla="*/ 467878 w 467878"/>
                  <a:gd name="connsiteY7" fmla="*/ 432103 h 882655"/>
                  <a:gd name="connsiteX8" fmla="*/ 464610 w 467878"/>
                  <a:gd name="connsiteY8" fmla="*/ 432103 h 882655"/>
                  <a:gd name="connsiteX9" fmla="*/ 459755 w 467878"/>
                  <a:gd name="connsiteY9" fmla="*/ 453951 h 882655"/>
                  <a:gd name="connsiteX10" fmla="*/ 450045 w 467878"/>
                  <a:gd name="connsiteY10" fmla="*/ 463661 h 882655"/>
                  <a:gd name="connsiteX11" fmla="*/ 453686 w 467878"/>
                  <a:gd name="connsiteY11" fmla="*/ 472157 h 882655"/>
                  <a:gd name="connsiteX12" fmla="*/ 447617 w 467878"/>
                  <a:gd name="connsiteY12" fmla="*/ 478226 h 882655"/>
                  <a:gd name="connsiteX13" fmla="*/ 458541 w 467878"/>
                  <a:gd name="connsiteY13" fmla="*/ 484295 h 882655"/>
                  <a:gd name="connsiteX14" fmla="*/ 467037 w 467878"/>
                  <a:gd name="connsiteY14" fmla="*/ 477012 h 882655"/>
                  <a:gd name="connsiteX15" fmla="*/ 467878 w 467878"/>
                  <a:gd name="connsiteY15" fmla="*/ 478574 h 882655"/>
                  <a:gd name="connsiteX16" fmla="*/ 467878 w 467878"/>
                  <a:gd name="connsiteY16" fmla="*/ 502640 h 882655"/>
                  <a:gd name="connsiteX17" fmla="*/ 435480 w 467878"/>
                  <a:gd name="connsiteY17" fmla="*/ 514639 h 882655"/>
                  <a:gd name="connsiteX18" fmla="*/ 437201 w 467878"/>
                  <a:gd name="connsiteY18" fmla="*/ 518455 h 882655"/>
                  <a:gd name="connsiteX19" fmla="*/ 433294 w 467878"/>
                  <a:gd name="connsiteY19" fmla="*/ 517067 h 882655"/>
                  <a:gd name="connsiteX20" fmla="*/ 421642 w 467878"/>
                  <a:gd name="connsiteY20" fmla="*/ 540371 h 882655"/>
                  <a:gd name="connsiteX21" fmla="*/ 408534 w 467878"/>
                  <a:gd name="connsiteY21" fmla="*/ 570958 h 882655"/>
                  <a:gd name="connsiteX22" fmla="*/ 383773 w 467878"/>
                  <a:gd name="connsiteY22" fmla="*/ 646698 h 882655"/>
                  <a:gd name="connsiteX23" fmla="*/ 375033 w 467878"/>
                  <a:gd name="connsiteY23" fmla="*/ 703502 h 882655"/>
                  <a:gd name="connsiteX24" fmla="*/ 375033 w 467878"/>
                  <a:gd name="connsiteY24" fmla="*/ 750111 h 882655"/>
                  <a:gd name="connsiteX25" fmla="*/ 383773 w 467878"/>
                  <a:gd name="connsiteY25" fmla="*/ 792350 h 882655"/>
                  <a:gd name="connsiteX26" fmla="*/ 353185 w 467878"/>
                  <a:gd name="connsiteY26" fmla="*/ 790894 h 882655"/>
                  <a:gd name="connsiteX27" fmla="*/ 341533 w 467878"/>
                  <a:gd name="connsiteY27" fmla="*/ 801090 h 882655"/>
                  <a:gd name="connsiteX28" fmla="*/ 341533 w 467878"/>
                  <a:gd name="connsiteY28" fmla="*/ 827307 h 882655"/>
                  <a:gd name="connsiteX29" fmla="*/ 338620 w 467878"/>
                  <a:gd name="connsiteY29" fmla="*/ 865177 h 882655"/>
                  <a:gd name="connsiteX30" fmla="*/ 297837 w 467878"/>
                  <a:gd name="connsiteY30" fmla="*/ 865177 h 882655"/>
                  <a:gd name="connsiteX31" fmla="*/ 303664 w 467878"/>
                  <a:gd name="connsiteY31" fmla="*/ 882655 h 882655"/>
                  <a:gd name="connsiteX32" fmla="*/ 273076 w 467878"/>
                  <a:gd name="connsiteY32" fmla="*/ 878286 h 882655"/>
                  <a:gd name="connsiteX33" fmla="*/ 258511 w 467878"/>
                  <a:gd name="connsiteY33" fmla="*/ 878286 h 882655"/>
                  <a:gd name="connsiteX34" fmla="*/ 257055 w 467878"/>
                  <a:gd name="connsiteY34" fmla="*/ 865177 h 882655"/>
                  <a:gd name="connsiteX35" fmla="*/ 238120 w 467878"/>
                  <a:gd name="connsiteY35" fmla="*/ 856438 h 882655"/>
                  <a:gd name="connsiteX36" fmla="*/ 242489 w 467878"/>
                  <a:gd name="connsiteY36" fmla="*/ 824394 h 882655"/>
                  <a:gd name="connsiteX37" fmla="*/ 242489 w 467878"/>
                  <a:gd name="connsiteY37" fmla="*/ 812742 h 882655"/>
                  <a:gd name="connsiteX38" fmla="*/ 242489 w 467878"/>
                  <a:gd name="connsiteY38" fmla="*/ 796720 h 882655"/>
                  <a:gd name="connsiteX39" fmla="*/ 175489 w 467878"/>
                  <a:gd name="connsiteY39" fmla="*/ 780698 h 882655"/>
                  <a:gd name="connsiteX40" fmla="*/ 136163 w 467878"/>
                  <a:gd name="connsiteY40" fmla="*/ 787981 h 882655"/>
                  <a:gd name="connsiteX41" fmla="*/ 117228 w 467878"/>
                  <a:gd name="connsiteY41" fmla="*/ 780698 h 882655"/>
                  <a:gd name="connsiteX42" fmla="*/ 114315 w 467878"/>
                  <a:gd name="connsiteY42" fmla="*/ 767589 h 882655"/>
                  <a:gd name="connsiteX43" fmla="*/ 120141 w 467878"/>
                  <a:gd name="connsiteY43" fmla="*/ 753024 h 882655"/>
                  <a:gd name="connsiteX44" fmla="*/ 86641 w 467878"/>
                  <a:gd name="connsiteY44" fmla="*/ 750111 h 882655"/>
                  <a:gd name="connsiteX45" fmla="*/ 77902 w 467878"/>
                  <a:gd name="connsiteY45" fmla="*/ 732633 h 882655"/>
                  <a:gd name="connsiteX46" fmla="*/ 60423 w 467878"/>
                  <a:gd name="connsiteY46" fmla="*/ 750111 h 882655"/>
                  <a:gd name="connsiteX47" fmla="*/ 35662 w 467878"/>
                  <a:gd name="connsiteY47" fmla="*/ 751568 h 882655"/>
                  <a:gd name="connsiteX48" fmla="*/ 0 w 467878"/>
                  <a:gd name="connsiteY48" fmla="*/ 732463 h 882655"/>
                  <a:gd name="connsiteX49" fmla="*/ 7988 w 467878"/>
                  <a:gd name="connsiteY49" fmla="*/ 715154 h 882655"/>
                  <a:gd name="connsiteX50" fmla="*/ 2162 w 467878"/>
                  <a:gd name="connsiteY50" fmla="*/ 693307 h 882655"/>
                  <a:gd name="connsiteX51" fmla="*/ 6532 w 467878"/>
                  <a:gd name="connsiteY51" fmla="*/ 671459 h 882655"/>
                  <a:gd name="connsiteX52" fmla="*/ 58967 w 467878"/>
                  <a:gd name="connsiteY52" fmla="*/ 671459 h 882655"/>
                  <a:gd name="connsiteX53" fmla="*/ 66250 w 467878"/>
                  <a:gd name="connsiteY53" fmla="*/ 667089 h 882655"/>
                  <a:gd name="connsiteX54" fmla="*/ 80815 w 467878"/>
                  <a:gd name="connsiteY54" fmla="*/ 662720 h 882655"/>
                  <a:gd name="connsiteX55" fmla="*/ 83728 w 467878"/>
                  <a:gd name="connsiteY55" fmla="*/ 658350 h 882655"/>
                  <a:gd name="connsiteX56" fmla="*/ 83728 w 467878"/>
                  <a:gd name="connsiteY56" fmla="*/ 643785 h 882655"/>
                  <a:gd name="connsiteX57" fmla="*/ 91011 w 467878"/>
                  <a:gd name="connsiteY57" fmla="*/ 621937 h 882655"/>
                  <a:gd name="connsiteX58" fmla="*/ 101206 w 467878"/>
                  <a:gd name="connsiteY58" fmla="*/ 614654 h 882655"/>
                  <a:gd name="connsiteX59" fmla="*/ 102663 w 467878"/>
                  <a:gd name="connsiteY59" fmla="*/ 601545 h 882655"/>
                  <a:gd name="connsiteX60" fmla="*/ 115771 w 467878"/>
                  <a:gd name="connsiteY60" fmla="*/ 588437 h 882655"/>
                  <a:gd name="connsiteX61" fmla="*/ 115771 w 467878"/>
                  <a:gd name="connsiteY61" fmla="*/ 518523 h 882655"/>
                  <a:gd name="connsiteX62" fmla="*/ 127424 w 467878"/>
                  <a:gd name="connsiteY62" fmla="*/ 515610 h 882655"/>
                  <a:gd name="connsiteX63" fmla="*/ 127424 w 467878"/>
                  <a:gd name="connsiteY63" fmla="*/ 496675 h 882655"/>
                  <a:gd name="connsiteX64" fmla="*/ 146359 w 467878"/>
                  <a:gd name="connsiteY64" fmla="*/ 482110 h 882655"/>
                  <a:gd name="connsiteX65" fmla="*/ 146359 w 467878"/>
                  <a:gd name="connsiteY65" fmla="*/ 457349 h 882655"/>
                  <a:gd name="connsiteX66" fmla="*/ 169663 w 467878"/>
                  <a:gd name="connsiteY66" fmla="*/ 431132 h 882655"/>
                  <a:gd name="connsiteX67" fmla="*/ 178402 w 467878"/>
                  <a:gd name="connsiteY67" fmla="*/ 390349 h 882655"/>
                  <a:gd name="connsiteX68" fmla="*/ 194424 w 467878"/>
                  <a:gd name="connsiteY68" fmla="*/ 387436 h 882655"/>
                  <a:gd name="connsiteX69" fmla="*/ 197337 w 467878"/>
                  <a:gd name="connsiteY69" fmla="*/ 374327 h 882655"/>
                  <a:gd name="connsiteX70" fmla="*/ 194424 w 467878"/>
                  <a:gd name="connsiteY70" fmla="*/ 359762 h 882655"/>
                  <a:gd name="connsiteX71" fmla="*/ 169663 w 467878"/>
                  <a:gd name="connsiteY71" fmla="*/ 342284 h 882655"/>
                  <a:gd name="connsiteX72" fmla="*/ 172576 w 467878"/>
                  <a:gd name="connsiteY72" fmla="*/ 329175 h 882655"/>
                  <a:gd name="connsiteX73" fmla="*/ 165293 w 467878"/>
                  <a:gd name="connsiteY73" fmla="*/ 317523 h 882655"/>
                  <a:gd name="connsiteX74" fmla="*/ 175489 w 467878"/>
                  <a:gd name="connsiteY74" fmla="*/ 295675 h 882655"/>
                  <a:gd name="connsiteX75" fmla="*/ 166750 w 467878"/>
                  <a:gd name="connsiteY75" fmla="*/ 265088 h 882655"/>
                  <a:gd name="connsiteX76" fmla="*/ 153641 w 467878"/>
                  <a:gd name="connsiteY76" fmla="*/ 250522 h 882655"/>
                  <a:gd name="connsiteX77" fmla="*/ 159467 w 467878"/>
                  <a:gd name="connsiteY77" fmla="*/ 231588 h 882655"/>
                  <a:gd name="connsiteX78" fmla="*/ 181315 w 467878"/>
                  <a:gd name="connsiteY78" fmla="*/ 246153 h 882655"/>
                  <a:gd name="connsiteX79" fmla="*/ 195881 w 467878"/>
                  <a:gd name="connsiteY79" fmla="*/ 227218 h 882655"/>
                  <a:gd name="connsiteX80" fmla="*/ 207533 w 467878"/>
                  <a:gd name="connsiteY80" fmla="*/ 196631 h 882655"/>
                  <a:gd name="connsiteX81" fmla="*/ 194424 w 467878"/>
                  <a:gd name="connsiteY81" fmla="*/ 192261 h 882655"/>
                  <a:gd name="connsiteX82" fmla="*/ 192967 w 467878"/>
                  <a:gd name="connsiteY82" fmla="*/ 180609 h 882655"/>
                  <a:gd name="connsiteX83" fmla="*/ 217728 w 467878"/>
                  <a:gd name="connsiteY83" fmla="*/ 142739 h 882655"/>
                  <a:gd name="connsiteX84" fmla="*/ 211902 w 467878"/>
                  <a:gd name="connsiteY84" fmla="*/ 136913 h 882655"/>
                  <a:gd name="connsiteX85" fmla="*/ 195881 w 467878"/>
                  <a:gd name="connsiteY85" fmla="*/ 136913 h 882655"/>
                  <a:gd name="connsiteX86" fmla="*/ 187141 w 467878"/>
                  <a:gd name="connsiteY86" fmla="*/ 119435 h 882655"/>
                  <a:gd name="connsiteX87" fmla="*/ 192967 w 467878"/>
                  <a:gd name="connsiteY87" fmla="*/ 101957 h 882655"/>
                  <a:gd name="connsiteX88" fmla="*/ 172576 w 467878"/>
                  <a:gd name="connsiteY88" fmla="*/ 87391 h 882655"/>
                  <a:gd name="connsiteX89" fmla="*/ 163837 w 467878"/>
                  <a:gd name="connsiteY89" fmla="*/ 78652 h 882655"/>
                  <a:gd name="connsiteX90" fmla="*/ 166609 w 467878"/>
                  <a:gd name="connsiteY90" fmla="*/ 60634 h 882655"/>
                  <a:gd name="connsiteX91" fmla="*/ 168206 w 467878"/>
                  <a:gd name="connsiteY91" fmla="*/ 62630 h 882655"/>
                  <a:gd name="connsiteX92" fmla="*/ 197337 w 467878"/>
                  <a:gd name="connsiteY92" fmla="*/ 46609 h 882655"/>
                  <a:gd name="connsiteX93" fmla="*/ 219185 w 467878"/>
                  <a:gd name="connsiteY93" fmla="*/ 56804 h 882655"/>
                  <a:gd name="connsiteX94" fmla="*/ 239576 w 467878"/>
                  <a:gd name="connsiteY94" fmla="*/ 32043 h 882655"/>
                  <a:gd name="connsiteX95" fmla="*/ 257055 w 467878"/>
                  <a:gd name="connsiteY95" fmla="*/ 27674 h 882655"/>
                  <a:gd name="connsiteX96" fmla="*/ 273076 w 467878"/>
                  <a:gd name="connsiteY96" fmla="*/ 1456 h 882655"/>
                  <a:gd name="connsiteX0" fmla="*/ 289098 w 561786"/>
                  <a:gd name="connsiteY0" fmla="*/ 0 h 882655"/>
                  <a:gd name="connsiteX1" fmla="*/ 325026 w 561786"/>
                  <a:gd name="connsiteY1" fmla="*/ 0 h 882655"/>
                  <a:gd name="connsiteX2" fmla="*/ 359012 w 561786"/>
                  <a:gd name="connsiteY2" fmla="*/ 26703 h 882655"/>
                  <a:gd name="connsiteX3" fmla="*/ 376004 w 561786"/>
                  <a:gd name="connsiteY3" fmla="*/ 21848 h 882655"/>
                  <a:gd name="connsiteX4" fmla="*/ 405135 w 561786"/>
                  <a:gd name="connsiteY4" fmla="*/ 38840 h 882655"/>
                  <a:gd name="connsiteX5" fmla="*/ 414845 w 561786"/>
                  <a:gd name="connsiteY5" fmla="*/ 60688 h 882655"/>
                  <a:gd name="connsiteX6" fmla="*/ 467878 w 561786"/>
                  <a:gd name="connsiteY6" fmla="*/ 54569 h 882655"/>
                  <a:gd name="connsiteX7" fmla="*/ 561786 w 561786"/>
                  <a:gd name="connsiteY7" fmla="*/ 246721 h 882655"/>
                  <a:gd name="connsiteX8" fmla="*/ 467878 w 561786"/>
                  <a:gd name="connsiteY8" fmla="*/ 432103 h 882655"/>
                  <a:gd name="connsiteX9" fmla="*/ 464610 w 561786"/>
                  <a:gd name="connsiteY9" fmla="*/ 432103 h 882655"/>
                  <a:gd name="connsiteX10" fmla="*/ 459755 w 561786"/>
                  <a:gd name="connsiteY10" fmla="*/ 453951 h 882655"/>
                  <a:gd name="connsiteX11" fmla="*/ 450045 w 561786"/>
                  <a:gd name="connsiteY11" fmla="*/ 463661 h 882655"/>
                  <a:gd name="connsiteX12" fmla="*/ 453686 w 561786"/>
                  <a:gd name="connsiteY12" fmla="*/ 472157 h 882655"/>
                  <a:gd name="connsiteX13" fmla="*/ 447617 w 561786"/>
                  <a:gd name="connsiteY13" fmla="*/ 478226 h 882655"/>
                  <a:gd name="connsiteX14" fmla="*/ 458541 w 561786"/>
                  <a:gd name="connsiteY14" fmla="*/ 484295 h 882655"/>
                  <a:gd name="connsiteX15" fmla="*/ 467037 w 561786"/>
                  <a:gd name="connsiteY15" fmla="*/ 477012 h 882655"/>
                  <a:gd name="connsiteX16" fmla="*/ 467878 w 561786"/>
                  <a:gd name="connsiteY16" fmla="*/ 478574 h 882655"/>
                  <a:gd name="connsiteX17" fmla="*/ 467878 w 561786"/>
                  <a:gd name="connsiteY17" fmla="*/ 502640 h 882655"/>
                  <a:gd name="connsiteX18" fmla="*/ 435480 w 561786"/>
                  <a:gd name="connsiteY18" fmla="*/ 514639 h 882655"/>
                  <a:gd name="connsiteX19" fmla="*/ 437201 w 561786"/>
                  <a:gd name="connsiteY19" fmla="*/ 518455 h 882655"/>
                  <a:gd name="connsiteX20" fmla="*/ 433294 w 561786"/>
                  <a:gd name="connsiteY20" fmla="*/ 517067 h 882655"/>
                  <a:gd name="connsiteX21" fmla="*/ 421642 w 561786"/>
                  <a:gd name="connsiteY21" fmla="*/ 540371 h 882655"/>
                  <a:gd name="connsiteX22" fmla="*/ 408534 w 561786"/>
                  <a:gd name="connsiteY22" fmla="*/ 570958 h 882655"/>
                  <a:gd name="connsiteX23" fmla="*/ 383773 w 561786"/>
                  <a:gd name="connsiteY23" fmla="*/ 646698 h 882655"/>
                  <a:gd name="connsiteX24" fmla="*/ 375033 w 561786"/>
                  <a:gd name="connsiteY24" fmla="*/ 703502 h 882655"/>
                  <a:gd name="connsiteX25" fmla="*/ 375033 w 561786"/>
                  <a:gd name="connsiteY25" fmla="*/ 750111 h 882655"/>
                  <a:gd name="connsiteX26" fmla="*/ 383773 w 561786"/>
                  <a:gd name="connsiteY26" fmla="*/ 792350 h 882655"/>
                  <a:gd name="connsiteX27" fmla="*/ 353185 w 561786"/>
                  <a:gd name="connsiteY27" fmla="*/ 790894 h 882655"/>
                  <a:gd name="connsiteX28" fmla="*/ 341533 w 561786"/>
                  <a:gd name="connsiteY28" fmla="*/ 801090 h 882655"/>
                  <a:gd name="connsiteX29" fmla="*/ 341533 w 561786"/>
                  <a:gd name="connsiteY29" fmla="*/ 827307 h 882655"/>
                  <a:gd name="connsiteX30" fmla="*/ 338620 w 561786"/>
                  <a:gd name="connsiteY30" fmla="*/ 865177 h 882655"/>
                  <a:gd name="connsiteX31" fmla="*/ 297837 w 561786"/>
                  <a:gd name="connsiteY31" fmla="*/ 865177 h 882655"/>
                  <a:gd name="connsiteX32" fmla="*/ 303664 w 561786"/>
                  <a:gd name="connsiteY32" fmla="*/ 882655 h 882655"/>
                  <a:gd name="connsiteX33" fmla="*/ 273076 w 561786"/>
                  <a:gd name="connsiteY33" fmla="*/ 878286 h 882655"/>
                  <a:gd name="connsiteX34" fmla="*/ 258511 w 561786"/>
                  <a:gd name="connsiteY34" fmla="*/ 878286 h 882655"/>
                  <a:gd name="connsiteX35" fmla="*/ 257055 w 561786"/>
                  <a:gd name="connsiteY35" fmla="*/ 865177 h 882655"/>
                  <a:gd name="connsiteX36" fmla="*/ 238120 w 561786"/>
                  <a:gd name="connsiteY36" fmla="*/ 856438 h 882655"/>
                  <a:gd name="connsiteX37" fmla="*/ 242489 w 561786"/>
                  <a:gd name="connsiteY37" fmla="*/ 824394 h 882655"/>
                  <a:gd name="connsiteX38" fmla="*/ 242489 w 561786"/>
                  <a:gd name="connsiteY38" fmla="*/ 812742 h 882655"/>
                  <a:gd name="connsiteX39" fmla="*/ 242489 w 561786"/>
                  <a:gd name="connsiteY39" fmla="*/ 796720 h 882655"/>
                  <a:gd name="connsiteX40" fmla="*/ 175489 w 561786"/>
                  <a:gd name="connsiteY40" fmla="*/ 780698 h 882655"/>
                  <a:gd name="connsiteX41" fmla="*/ 136163 w 561786"/>
                  <a:gd name="connsiteY41" fmla="*/ 787981 h 882655"/>
                  <a:gd name="connsiteX42" fmla="*/ 117228 w 561786"/>
                  <a:gd name="connsiteY42" fmla="*/ 780698 h 882655"/>
                  <a:gd name="connsiteX43" fmla="*/ 114315 w 561786"/>
                  <a:gd name="connsiteY43" fmla="*/ 767589 h 882655"/>
                  <a:gd name="connsiteX44" fmla="*/ 120141 w 561786"/>
                  <a:gd name="connsiteY44" fmla="*/ 753024 h 882655"/>
                  <a:gd name="connsiteX45" fmla="*/ 86641 w 561786"/>
                  <a:gd name="connsiteY45" fmla="*/ 750111 h 882655"/>
                  <a:gd name="connsiteX46" fmla="*/ 77902 w 561786"/>
                  <a:gd name="connsiteY46" fmla="*/ 732633 h 882655"/>
                  <a:gd name="connsiteX47" fmla="*/ 60423 w 561786"/>
                  <a:gd name="connsiteY47" fmla="*/ 750111 h 882655"/>
                  <a:gd name="connsiteX48" fmla="*/ 35662 w 561786"/>
                  <a:gd name="connsiteY48" fmla="*/ 751568 h 882655"/>
                  <a:gd name="connsiteX49" fmla="*/ 0 w 561786"/>
                  <a:gd name="connsiteY49" fmla="*/ 732463 h 882655"/>
                  <a:gd name="connsiteX50" fmla="*/ 7988 w 561786"/>
                  <a:gd name="connsiteY50" fmla="*/ 715154 h 882655"/>
                  <a:gd name="connsiteX51" fmla="*/ 2162 w 561786"/>
                  <a:gd name="connsiteY51" fmla="*/ 693307 h 882655"/>
                  <a:gd name="connsiteX52" fmla="*/ 6532 w 561786"/>
                  <a:gd name="connsiteY52" fmla="*/ 671459 h 882655"/>
                  <a:gd name="connsiteX53" fmla="*/ 58967 w 561786"/>
                  <a:gd name="connsiteY53" fmla="*/ 671459 h 882655"/>
                  <a:gd name="connsiteX54" fmla="*/ 66250 w 561786"/>
                  <a:gd name="connsiteY54" fmla="*/ 667089 h 882655"/>
                  <a:gd name="connsiteX55" fmla="*/ 80815 w 561786"/>
                  <a:gd name="connsiteY55" fmla="*/ 662720 h 882655"/>
                  <a:gd name="connsiteX56" fmla="*/ 83728 w 561786"/>
                  <a:gd name="connsiteY56" fmla="*/ 658350 h 882655"/>
                  <a:gd name="connsiteX57" fmla="*/ 83728 w 561786"/>
                  <a:gd name="connsiteY57" fmla="*/ 643785 h 882655"/>
                  <a:gd name="connsiteX58" fmla="*/ 91011 w 561786"/>
                  <a:gd name="connsiteY58" fmla="*/ 621937 h 882655"/>
                  <a:gd name="connsiteX59" fmla="*/ 101206 w 561786"/>
                  <a:gd name="connsiteY59" fmla="*/ 614654 h 882655"/>
                  <a:gd name="connsiteX60" fmla="*/ 102663 w 561786"/>
                  <a:gd name="connsiteY60" fmla="*/ 601545 h 882655"/>
                  <a:gd name="connsiteX61" fmla="*/ 115771 w 561786"/>
                  <a:gd name="connsiteY61" fmla="*/ 588437 h 882655"/>
                  <a:gd name="connsiteX62" fmla="*/ 115771 w 561786"/>
                  <a:gd name="connsiteY62" fmla="*/ 518523 h 882655"/>
                  <a:gd name="connsiteX63" fmla="*/ 127424 w 561786"/>
                  <a:gd name="connsiteY63" fmla="*/ 515610 h 882655"/>
                  <a:gd name="connsiteX64" fmla="*/ 127424 w 561786"/>
                  <a:gd name="connsiteY64" fmla="*/ 496675 h 882655"/>
                  <a:gd name="connsiteX65" fmla="*/ 146359 w 561786"/>
                  <a:gd name="connsiteY65" fmla="*/ 482110 h 882655"/>
                  <a:gd name="connsiteX66" fmla="*/ 146359 w 561786"/>
                  <a:gd name="connsiteY66" fmla="*/ 457349 h 882655"/>
                  <a:gd name="connsiteX67" fmla="*/ 169663 w 561786"/>
                  <a:gd name="connsiteY67" fmla="*/ 431132 h 882655"/>
                  <a:gd name="connsiteX68" fmla="*/ 178402 w 561786"/>
                  <a:gd name="connsiteY68" fmla="*/ 390349 h 882655"/>
                  <a:gd name="connsiteX69" fmla="*/ 194424 w 561786"/>
                  <a:gd name="connsiteY69" fmla="*/ 387436 h 882655"/>
                  <a:gd name="connsiteX70" fmla="*/ 197337 w 561786"/>
                  <a:gd name="connsiteY70" fmla="*/ 374327 h 882655"/>
                  <a:gd name="connsiteX71" fmla="*/ 194424 w 561786"/>
                  <a:gd name="connsiteY71" fmla="*/ 359762 h 882655"/>
                  <a:gd name="connsiteX72" fmla="*/ 169663 w 561786"/>
                  <a:gd name="connsiteY72" fmla="*/ 342284 h 882655"/>
                  <a:gd name="connsiteX73" fmla="*/ 172576 w 561786"/>
                  <a:gd name="connsiteY73" fmla="*/ 329175 h 882655"/>
                  <a:gd name="connsiteX74" fmla="*/ 165293 w 561786"/>
                  <a:gd name="connsiteY74" fmla="*/ 317523 h 882655"/>
                  <a:gd name="connsiteX75" fmla="*/ 175489 w 561786"/>
                  <a:gd name="connsiteY75" fmla="*/ 295675 h 882655"/>
                  <a:gd name="connsiteX76" fmla="*/ 166750 w 561786"/>
                  <a:gd name="connsiteY76" fmla="*/ 265088 h 882655"/>
                  <a:gd name="connsiteX77" fmla="*/ 153641 w 561786"/>
                  <a:gd name="connsiteY77" fmla="*/ 250522 h 882655"/>
                  <a:gd name="connsiteX78" fmla="*/ 159467 w 561786"/>
                  <a:gd name="connsiteY78" fmla="*/ 231588 h 882655"/>
                  <a:gd name="connsiteX79" fmla="*/ 181315 w 561786"/>
                  <a:gd name="connsiteY79" fmla="*/ 246153 h 882655"/>
                  <a:gd name="connsiteX80" fmla="*/ 195881 w 561786"/>
                  <a:gd name="connsiteY80" fmla="*/ 227218 h 882655"/>
                  <a:gd name="connsiteX81" fmla="*/ 207533 w 561786"/>
                  <a:gd name="connsiteY81" fmla="*/ 196631 h 882655"/>
                  <a:gd name="connsiteX82" fmla="*/ 194424 w 561786"/>
                  <a:gd name="connsiteY82" fmla="*/ 192261 h 882655"/>
                  <a:gd name="connsiteX83" fmla="*/ 192967 w 561786"/>
                  <a:gd name="connsiteY83" fmla="*/ 180609 h 882655"/>
                  <a:gd name="connsiteX84" fmla="*/ 217728 w 561786"/>
                  <a:gd name="connsiteY84" fmla="*/ 142739 h 882655"/>
                  <a:gd name="connsiteX85" fmla="*/ 211902 w 561786"/>
                  <a:gd name="connsiteY85" fmla="*/ 136913 h 882655"/>
                  <a:gd name="connsiteX86" fmla="*/ 195881 w 561786"/>
                  <a:gd name="connsiteY86" fmla="*/ 136913 h 882655"/>
                  <a:gd name="connsiteX87" fmla="*/ 187141 w 561786"/>
                  <a:gd name="connsiteY87" fmla="*/ 119435 h 882655"/>
                  <a:gd name="connsiteX88" fmla="*/ 192967 w 561786"/>
                  <a:gd name="connsiteY88" fmla="*/ 101957 h 882655"/>
                  <a:gd name="connsiteX89" fmla="*/ 172576 w 561786"/>
                  <a:gd name="connsiteY89" fmla="*/ 87391 h 882655"/>
                  <a:gd name="connsiteX90" fmla="*/ 163837 w 561786"/>
                  <a:gd name="connsiteY90" fmla="*/ 78652 h 882655"/>
                  <a:gd name="connsiteX91" fmla="*/ 166609 w 561786"/>
                  <a:gd name="connsiteY91" fmla="*/ 60634 h 882655"/>
                  <a:gd name="connsiteX92" fmla="*/ 168206 w 561786"/>
                  <a:gd name="connsiteY92" fmla="*/ 62630 h 882655"/>
                  <a:gd name="connsiteX93" fmla="*/ 197337 w 561786"/>
                  <a:gd name="connsiteY93" fmla="*/ 46609 h 882655"/>
                  <a:gd name="connsiteX94" fmla="*/ 219185 w 561786"/>
                  <a:gd name="connsiteY94" fmla="*/ 56804 h 882655"/>
                  <a:gd name="connsiteX95" fmla="*/ 239576 w 561786"/>
                  <a:gd name="connsiteY95" fmla="*/ 32043 h 882655"/>
                  <a:gd name="connsiteX96" fmla="*/ 257055 w 561786"/>
                  <a:gd name="connsiteY96" fmla="*/ 27674 h 882655"/>
                  <a:gd name="connsiteX97" fmla="*/ 273076 w 561786"/>
                  <a:gd name="connsiteY97" fmla="*/ 1456 h 882655"/>
                  <a:gd name="connsiteX98" fmla="*/ 289098 w 561786"/>
                  <a:gd name="connsiteY98" fmla="*/ 0 h 882655"/>
                  <a:gd name="connsiteX0" fmla="*/ 561786 w 653226"/>
                  <a:gd name="connsiteY0" fmla="*/ 246721 h 882655"/>
                  <a:gd name="connsiteX1" fmla="*/ 467878 w 653226"/>
                  <a:gd name="connsiteY1" fmla="*/ 432103 h 882655"/>
                  <a:gd name="connsiteX2" fmla="*/ 464610 w 653226"/>
                  <a:gd name="connsiteY2" fmla="*/ 432103 h 882655"/>
                  <a:gd name="connsiteX3" fmla="*/ 459755 w 653226"/>
                  <a:gd name="connsiteY3" fmla="*/ 453951 h 882655"/>
                  <a:gd name="connsiteX4" fmla="*/ 450045 w 653226"/>
                  <a:gd name="connsiteY4" fmla="*/ 463661 h 882655"/>
                  <a:gd name="connsiteX5" fmla="*/ 453686 w 653226"/>
                  <a:gd name="connsiteY5" fmla="*/ 472157 h 882655"/>
                  <a:gd name="connsiteX6" fmla="*/ 447617 w 653226"/>
                  <a:gd name="connsiteY6" fmla="*/ 478226 h 882655"/>
                  <a:gd name="connsiteX7" fmla="*/ 458541 w 653226"/>
                  <a:gd name="connsiteY7" fmla="*/ 484295 h 882655"/>
                  <a:gd name="connsiteX8" fmla="*/ 467037 w 653226"/>
                  <a:gd name="connsiteY8" fmla="*/ 477012 h 882655"/>
                  <a:gd name="connsiteX9" fmla="*/ 467878 w 653226"/>
                  <a:gd name="connsiteY9" fmla="*/ 478574 h 882655"/>
                  <a:gd name="connsiteX10" fmla="*/ 467878 w 653226"/>
                  <a:gd name="connsiteY10" fmla="*/ 502640 h 882655"/>
                  <a:gd name="connsiteX11" fmla="*/ 435480 w 653226"/>
                  <a:gd name="connsiteY11" fmla="*/ 514639 h 882655"/>
                  <a:gd name="connsiteX12" fmla="*/ 437201 w 653226"/>
                  <a:gd name="connsiteY12" fmla="*/ 518455 h 882655"/>
                  <a:gd name="connsiteX13" fmla="*/ 433294 w 653226"/>
                  <a:gd name="connsiteY13" fmla="*/ 517067 h 882655"/>
                  <a:gd name="connsiteX14" fmla="*/ 421642 w 653226"/>
                  <a:gd name="connsiteY14" fmla="*/ 540371 h 882655"/>
                  <a:gd name="connsiteX15" fmla="*/ 408534 w 653226"/>
                  <a:gd name="connsiteY15" fmla="*/ 570958 h 882655"/>
                  <a:gd name="connsiteX16" fmla="*/ 383773 w 653226"/>
                  <a:gd name="connsiteY16" fmla="*/ 646698 h 882655"/>
                  <a:gd name="connsiteX17" fmla="*/ 375033 w 653226"/>
                  <a:gd name="connsiteY17" fmla="*/ 703502 h 882655"/>
                  <a:gd name="connsiteX18" fmla="*/ 375033 w 653226"/>
                  <a:gd name="connsiteY18" fmla="*/ 750111 h 882655"/>
                  <a:gd name="connsiteX19" fmla="*/ 383773 w 653226"/>
                  <a:gd name="connsiteY19" fmla="*/ 792350 h 882655"/>
                  <a:gd name="connsiteX20" fmla="*/ 353185 w 653226"/>
                  <a:gd name="connsiteY20" fmla="*/ 790894 h 882655"/>
                  <a:gd name="connsiteX21" fmla="*/ 341533 w 653226"/>
                  <a:gd name="connsiteY21" fmla="*/ 801090 h 882655"/>
                  <a:gd name="connsiteX22" fmla="*/ 341533 w 653226"/>
                  <a:gd name="connsiteY22" fmla="*/ 827307 h 882655"/>
                  <a:gd name="connsiteX23" fmla="*/ 338620 w 653226"/>
                  <a:gd name="connsiteY23" fmla="*/ 865177 h 882655"/>
                  <a:gd name="connsiteX24" fmla="*/ 297837 w 653226"/>
                  <a:gd name="connsiteY24" fmla="*/ 865177 h 882655"/>
                  <a:gd name="connsiteX25" fmla="*/ 303664 w 653226"/>
                  <a:gd name="connsiteY25" fmla="*/ 882655 h 882655"/>
                  <a:gd name="connsiteX26" fmla="*/ 273076 w 653226"/>
                  <a:gd name="connsiteY26" fmla="*/ 878286 h 882655"/>
                  <a:gd name="connsiteX27" fmla="*/ 258511 w 653226"/>
                  <a:gd name="connsiteY27" fmla="*/ 878286 h 882655"/>
                  <a:gd name="connsiteX28" fmla="*/ 257055 w 653226"/>
                  <a:gd name="connsiteY28" fmla="*/ 865177 h 882655"/>
                  <a:gd name="connsiteX29" fmla="*/ 238120 w 653226"/>
                  <a:gd name="connsiteY29" fmla="*/ 856438 h 882655"/>
                  <a:gd name="connsiteX30" fmla="*/ 242489 w 653226"/>
                  <a:gd name="connsiteY30" fmla="*/ 824394 h 882655"/>
                  <a:gd name="connsiteX31" fmla="*/ 242489 w 653226"/>
                  <a:gd name="connsiteY31" fmla="*/ 812742 h 882655"/>
                  <a:gd name="connsiteX32" fmla="*/ 242489 w 653226"/>
                  <a:gd name="connsiteY32" fmla="*/ 796720 h 882655"/>
                  <a:gd name="connsiteX33" fmla="*/ 175489 w 653226"/>
                  <a:gd name="connsiteY33" fmla="*/ 780698 h 882655"/>
                  <a:gd name="connsiteX34" fmla="*/ 136163 w 653226"/>
                  <a:gd name="connsiteY34" fmla="*/ 787981 h 882655"/>
                  <a:gd name="connsiteX35" fmla="*/ 117228 w 653226"/>
                  <a:gd name="connsiteY35" fmla="*/ 780698 h 882655"/>
                  <a:gd name="connsiteX36" fmla="*/ 114315 w 653226"/>
                  <a:gd name="connsiteY36" fmla="*/ 767589 h 882655"/>
                  <a:gd name="connsiteX37" fmla="*/ 120141 w 653226"/>
                  <a:gd name="connsiteY37" fmla="*/ 753024 h 882655"/>
                  <a:gd name="connsiteX38" fmla="*/ 86641 w 653226"/>
                  <a:gd name="connsiteY38" fmla="*/ 750111 h 882655"/>
                  <a:gd name="connsiteX39" fmla="*/ 77902 w 653226"/>
                  <a:gd name="connsiteY39" fmla="*/ 732633 h 882655"/>
                  <a:gd name="connsiteX40" fmla="*/ 60423 w 653226"/>
                  <a:gd name="connsiteY40" fmla="*/ 750111 h 882655"/>
                  <a:gd name="connsiteX41" fmla="*/ 35662 w 653226"/>
                  <a:gd name="connsiteY41" fmla="*/ 751568 h 882655"/>
                  <a:gd name="connsiteX42" fmla="*/ 0 w 653226"/>
                  <a:gd name="connsiteY42" fmla="*/ 732463 h 882655"/>
                  <a:gd name="connsiteX43" fmla="*/ 7988 w 653226"/>
                  <a:gd name="connsiteY43" fmla="*/ 715154 h 882655"/>
                  <a:gd name="connsiteX44" fmla="*/ 2162 w 653226"/>
                  <a:gd name="connsiteY44" fmla="*/ 693307 h 882655"/>
                  <a:gd name="connsiteX45" fmla="*/ 6532 w 653226"/>
                  <a:gd name="connsiteY45" fmla="*/ 671459 h 882655"/>
                  <a:gd name="connsiteX46" fmla="*/ 58967 w 653226"/>
                  <a:gd name="connsiteY46" fmla="*/ 671459 h 882655"/>
                  <a:gd name="connsiteX47" fmla="*/ 66250 w 653226"/>
                  <a:gd name="connsiteY47" fmla="*/ 667089 h 882655"/>
                  <a:gd name="connsiteX48" fmla="*/ 80815 w 653226"/>
                  <a:gd name="connsiteY48" fmla="*/ 662720 h 882655"/>
                  <a:gd name="connsiteX49" fmla="*/ 83728 w 653226"/>
                  <a:gd name="connsiteY49" fmla="*/ 658350 h 882655"/>
                  <a:gd name="connsiteX50" fmla="*/ 83728 w 653226"/>
                  <a:gd name="connsiteY50" fmla="*/ 643785 h 882655"/>
                  <a:gd name="connsiteX51" fmla="*/ 91011 w 653226"/>
                  <a:gd name="connsiteY51" fmla="*/ 621937 h 882655"/>
                  <a:gd name="connsiteX52" fmla="*/ 101206 w 653226"/>
                  <a:gd name="connsiteY52" fmla="*/ 614654 h 882655"/>
                  <a:gd name="connsiteX53" fmla="*/ 102663 w 653226"/>
                  <a:gd name="connsiteY53" fmla="*/ 601545 h 882655"/>
                  <a:gd name="connsiteX54" fmla="*/ 115771 w 653226"/>
                  <a:gd name="connsiteY54" fmla="*/ 588437 h 882655"/>
                  <a:gd name="connsiteX55" fmla="*/ 115771 w 653226"/>
                  <a:gd name="connsiteY55" fmla="*/ 518523 h 882655"/>
                  <a:gd name="connsiteX56" fmla="*/ 127424 w 653226"/>
                  <a:gd name="connsiteY56" fmla="*/ 515610 h 882655"/>
                  <a:gd name="connsiteX57" fmla="*/ 127424 w 653226"/>
                  <a:gd name="connsiteY57" fmla="*/ 496675 h 882655"/>
                  <a:gd name="connsiteX58" fmla="*/ 146359 w 653226"/>
                  <a:gd name="connsiteY58" fmla="*/ 482110 h 882655"/>
                  <a:gd name="connsiteX59" fmla="*/ 146359 w 653226"/>
                  <a:gd name="connsiteY59" fmla="*/ 457349 h 882655"/>
                  <a:gd name="connsiteX60" fmla="*/ 169663 w 653226"/>
                  <a:gd name="connsiteY60" fmla="*/ 431132 h 882655"/>
                  <a:gd name="connsiteX61" fmla="*/ 178402 w 653226"/>
                  <a:gd name="connsiteY61" fmla="*/ 390349 h 882655"/>
                  <a:gd name="connsiteX62" fmla="*/ 194424 w 653226"/>
                  <a:gd name="connsiteY62" fmla="*/ 387436 h 882655"/>
                  <a:gd name="connsiteX63" fmla="*/ 197337 w 653226"/>
                  <a:gd name="connsiteY63" fmla="*/ 374327 h 882655"/>
                  <a:gd name="connsiteX64" fmla="*/ 194424 w 653226"/>
                  <a:gd name="connsiteY64" fmla="*/ 359762 h 882655"/>
                  <a:gd name="connsiteX65" fmla="*/ 169663 w 653226"/>
                  <a:gd name="connsiteY65" fmla="*/ 342284 h 882655"/>
                  <a:gd name="connsiteX66" fmla="*/ 172576 w 653226"/>
                  <a:gd name="connsiteY66" fmla="*/ 329175 h 882655"/>
                  <a:gd name="connsiteX67" fmla="*/ 165293 w 653226"/>
                  <a:gd name="connsiteY67" fmla="*/ 317523 h 882655"/>
                  <a:gd name="connsiteX68" fmla="*/ 175489 w 653226"/>
                  <a:gd name="connsiteY68" fmla="*/ 295675 h 882655"/>
                  <a:gd name="connsiteX69" fmla="*/ 166750 w 653226"/>
                  <a:gd name="connsiteY69" fmla="*/ 265088 h 882655"/>
                  <a:gd name="connsiteX70" fmla="*/ 153641 w 653226"/>
                  <a:gd name="connsiteY70" fmla="*/ 250522 h 882655"/>
                  <a:gd name="connsiteX71" fmla="*/ 159467 w 653226"/>
                  <a:gd name="connsiteY71" fmla="*/ 231588 h 882655"/>
                  <a:gd name="connsiteX72" fmla="*/ 181315 w 653226"/>
                  <a:gd name="connsiteY72" fmla="*/ 246153 h 882655"/>
                  <a:gd name="connsiteX73" fmla="*/ 195881 w 653226"/>
                  <a:gd name="connsiteY73" fmla="*/ 227218 h 882655"/>
                  <a:gd name="connsiteX74" fmla="*/ 207533 w 653226"/>
                  <a:gd name="connsiteY74" fmla="*/ 196631 h 882655"/>
                  <a:gd name="connsiteX75" fmla="*/ 194424 w 653226"/>
                  <a:gd name="connsiteY75" fmla="*/ 192261 h 882655"/>
                  <a:gd name="connsiteX76" fmla="*/ 192967 w 653226"/>
                  <a:gd name="connsiteY76" fmla="*/ 180609 h 882655"/>
                  <a:gd name="connsiteX77" fmla="*/ 217728 w 653226"/>
                  <a:gd name="connsiteY77" fmla="*/ 142739 h 882655"/>
                  <a:gd name="connsiteX78" fmla="*/ 211902 w 653226"/>
                  <a:gd name="connsiteY78" fmla="*/ 136913 h 882655"/>
                  <a:gd name="connsiteX79" fmla="*/ 195881 w 653226"/>
                  <a:gd name="connsiteY79" fmla="*/ 136913 h 882655"/>
                  <a:gd name="connsiteX80" fmla="*/ 187141 w 653226"/>
                  <a:gd name="connsiteY80" fmla="*/ 119435 h 882655"/>
                  <a:gd name="connsiteX81" fmla="*/ 192967 w 653226"/>
                  <a:gd name="connsiteY81" fmla="*/ 101957 h 882655"/>
                  <a:gd name="connsiteX82" fmla="*/ 172576 w 653226"/>
                  <a:gd name="connsiteY82" fmla="*/ 87391 h 882655"/>
                  <a:gd name="connsiteX83" fmla="*/ 163837 w 653226"/>
                  <a:gd name="connsiteY83" fmla="*/ 78652 h 882655"/>
                  <a:gd name="connsiteX84" fmla="*/ 166609 w 653226"/>
                  <a:gd name="connsiteY84" fmla="*/ 60634 h 882655"/>
                  <a:gd name="connsiteX85" fmla="*/ 168206 w 653226"/>
                  <a:gd name="connsiteY85" fmla="*/ 62630 h 882655"/>
                  <a:gd name="connsiteX86" fmla="*/ 197337 w 653226"/>
                  <a:gd name="connsiteY86" fmla="*/ 46609 h 882655"/>
                  <a:gd name="connsiteX87" fmla="*/ 219185 w 653226"/>
                  <a:gd name="connsiteY87" fmla="*/ 56804 h 882655"/>
                  <a:gd name="connsiteX88" fmla="*/ 239576 w 653226"/>
                  <a:gd name="connsiteY88" fmla="*/ 32043 h 882655"/>
                  <a:gd name="connsiteX89" fmla="*/ 257055 w 653226"/>
                  <a:gd name="connsiteY89" fmla="*/ 27674 h 882655"/>
                  <a:gd name="connsiteX90" fmla="*/ 273076 w 653226"/>
                  <a:gd name="connsiteY90" fmla="*/ 1456 h 882655"/>
                  <a:gd name="connsiteX91" fmla="*/ 289098 w 653226"/>
                  <a:gd name="connsiteY91" fmla="*/ 0 h 882655"/>
                  <a:gd name="connsiteX92" fmla="*/ 325026 w 653226"/>
                  <a:gd name="connsiteY92" fmla="*/ 0 h 882655"/>
                  <a:gd name="connsiteX93" fmla="*/ 359012 w 653226"/>
                  <a:gd name="connsiteY93" fmla="*/ 26703 h 882655"/>
                  <a:gd name="connsiteX94" fmla="*/ 376004 w 653226"/>
                  <a:gd name="connsiteY94" fmla="*/ 21848 h 882655"/>
                  <a:gd name="connsiteX95" fmla="*/ 405135 w 653226"/>
                  <a:gd name="connsiteY95" fmla="*/ 38840 h 882655"/>
                  <a:gd name="connsiteX96" fmla="*/ 414845 w 653226"/>
                  <a:gd name="connsiteY96" fmla="*/ 60688 h 882655"/>
                  <a:gd name="connsiteX97" fmla="*/ 467878 w 653226"/>
                  <a:gd name="connsiteY97" fmla="*/ 54569 h 882655"/>
                  <a:gd name="connsiteX98" fmla="*/ 653226 w 653226"/>
                  <a:gd name="connsiteY98" fmla="*/ 338161 h 882655"/>
                  <a:gd name="connsiteX0" fmla="*/ 467878 w 653226"/>
                  <a:gd name="connsiteY0" fmla="*/ 432103 h 882655"/>
                  <a:gd name="connsiteX1" fmla="*/ 464610 w 653226"/>
                  <a:gd name="connsiteY1" fmla="*/ 432103 h 882655"/>
                  <a:gd name="connsiteX2" fmla="*/ 459755 w 653226"/>
                  <a:gd name="connsiteY2" fmla="*/ 453951 h 882655"/>
                  <a:gd name="connsiteX3" fmla="*/ 450045 w 653226"/>
                  <a:gd name="connsiteY3" fmla="*/ 463661 h 882655"/>
                  <a:gd name="connsiteX4" fmla="*/ 453686 w 653226"/>
                  <a:gd name="connsiteY4" fmla="*/ 472157 h 882655"/>
                  <a:gd name="connsiteX5" fmla="*/ 447617 w 653226"/>
                  <a:gd name="connsiteY5" fmla="*/ 478226 h 882655"/>
                  <a:gd name="connsiteX6" fmla="*/ 458541 w 653226"/>
                  <a:gd name="connsiteY6" fmla="*/ 484295 h 882655"/>
                  <a:gd name="connsiteX7" fmla="*/ 467037 w 653226"/>
                  <a:gd name="connsiteY7" fmla="*/ 477012 h 882655"/>
                  <a:gd name="connsiteX8" fmla="*/ 467878 w 653226"/>
                  <a:gd name="connsiteY8" fmla="*/ 478574 h 882655"/>
                  <a:gd name="connsiteX9" fmla="*/ 467878 w 653226"/>
                  <a:gd name="connsiteY9" fmla="*/ 502640 h 882655"/>
                  <a:gd name="connsiteX10" fmla="*/ 435480 w 653226"/>
                  <a:gd name="connsiteY10" fmla="*/ 514639 h 882655"/>
                  <a:gd name="connsiteX11" fmla="*/ 437201 w 653226"/>
                  <a:gd name="connsiteY11" fmla="*/ 518455 h 882655"/>
                  <a:gd name="connsiteX12" fmla="*/ 433294 w 653226"/>
                  <a:gd name="connsiteY12" fmla="*/ 517067 h 882655"/>
                  <a:gd name="connsiteX13" fmla="*/ 421642 w 653226"/>
                  <a:gd name="connsiteY13" fmla="*/ 540371 h 882655"/>
                  <a:gd name="connsiteX14" fmla="*/ 408534 w 653226"/>
                  <a:gd name="connsiteY14" fmla="*/ 570958 h 882655"/>
                  <a:gd name="connsiteX15" fmla="*/ 383773 w 653226"/>
                  <a:gd name="connsiteY15" fmla="*/ 646698 h 882655"/>
                  <a:gd name="connsiteX16" fmla="*/ 375033 w 653226"/>
                  <a:gd name="connsiteY16" fmla="*/ 703502 h 882655"/>
                  <a:gd name="connsiteX17" fmla="*/ 375033 w 653226"/>
                  <a:gd name="connsiteY17" fmla="*/ 750111 h 882655"/>
                  <a:gd name="connsiteX18" fmla="*/ 383773 w 653226"/>
                  <a:gd name="connsiteY18" fmla="*/ 792350 h 882655"/>
                  <a:gd name="connsiteX19" fmla="*/ 353185 w 653226"/>
                  <a:gd name="connsiteY19" fmla="*/ 790894 h 882655"/>
                  <a:gd name="connsiteX20" fmla="*/ 341533 w 653226"/>
                  <a:gd name="connsiteY20" fmla="*/ 801090 h 882655"/>
                  <a:gd name="connsiteX21" fmla="*/ 341533 w 653226"/>
                  <a:gd name="connsiteY21" fmla="*/ 827307 h 882655"/>
                  <a:gd name="connsiteX22" fmla="*/ 338620 w 653226"/>
                  <a:gd name="connsiteY22" fmla="*/ 865177 h 882655"/>
                  <a:gd name="connsiteX23" fmla="*/ 297837 w 653226"/>
                  <a:gd name="connsiteY23" fmla="*/ 865177 h 882655"/>
                  <a:gd name="connsiteX24" fmla="*/ 303664 w 653226"/>
                  <a:gd name="connsiteY24" fmla="*/ 882655 h 882655"/>
                  <a:gd name="connsiteX25" fmla="*/ 273076 w 653226"/>
                  <a:gd name="connsiteY25" fmla="*/ 878286 h 882655"/>
                  <a:gd name="connsiteX26" fmla="*/ 258511 w 653226"/>
                  <a:gd name="connsiteY26" fmla="*/ 878286 h 882655"/>
                  <a:gd name="connsiteX27" fmla="*/ 257055 w 653226"/>
                  <a:gd name="connsiteY27" fmla="*/ 865177 h 882655"/>
                  <a:gd name="connsiteX28" fmla="*/ 238120 w 653226"/>
                  <a:gd name="connsiteY28" fmla="*/ 856438 h 882655"/>
                  <a:gd name="connsiteX29" fmla="*/ 242489 w 653226"/>
                  <a:gd name="connsiteY29" fmla="*/ 824394 h 882655"/>
                  <a:gd name="connsiteX30" fmla="*/ 242489 w 653226"/>
                  <a:gd name="connsiteY30" fmla="*/ 812742 h 882655"/>
                  <a:gd name="connsiteX31" fmla="*/ 242489 w 653226"/>
                  <a:gd name="connsiteY31" fmla="*/ 796720 h 882655"/>
                  <a:gd name="connsiteX32" fmla="*/ 175489 w 653226"/>
                  <a:gd name="connsiteY32" fmla="*/ 780698 h 882655"/>
                  <a:gd name="connsiteX33" fmla="*/ 136163 w 653226"/>
                  <a:gd name="connsiteY33" fmla="*/ 787981 h 882655"/>
                  <a:gd name="connsiteX34" fmla="*/ 117228 w 653226"/>
                  <a:gd name="connsiteY34" fmla="*/ 780698 h 882655"/>
                  <a:gd name="connsiteX35" fmla="*/ 114315 w 653226"/>
                  <a:gd name="connsiteY35" fmla="*/ 767589 h 882655"/>
                  <a:gd name="connsiteX36" fmla="*/ 120141 w 653226"/>
                  <a:gd name="connsiteY36" fmla="*/ 753024 h 882655"/>
                  <a:gd name="connsiteX37" fmla="*/ 86641 w 653226"/>
                  <a:gd name="connsiteY37" fmla="*/ 750111 h 882655"/>
                  <a:gd name="connsiteX38" fmla="*/ 77902 w 653226"/>
                  <a:gd name="connsiteY38" fmla="*/ 732633 h 882655"/>
                  <a:gd name="connsiteX39" fmla="*/ 60423 w 653226"/>
                  <a:gd name="connsiteY39" fmla="*/ 750111 h 882655"/>
                  <a:gd name="connsiteX40" fmla="*/ 35662 w 653226"/>
                  <a:gd name="connsiteY40" fmla="*/ 751568 h 882655"/>
                  <a:gd name="connsiteX41" fmla="*/ 0 w 653226"/>
                  <a:gd name="connsiteY41" fmla="*/ 732463 h 882655"/>
                  <a:gd name="connsiteX42" fmla="*/ 7988 w 653226"/>
                  <a:gd name="connsiteY42" fmla="*/ 715154 h 882655"/>
                  <a:gd name="connsiteX43" fmla="*/ 2162 w 653226"/>
                  <a:gd name="connsiteY43" fmla="*/ 693307 h 882655"/>
                  <a:gd name="connsiteX44" fmla="*/ 6532 w 653226"/>
                  <a:gd name="connsiteY44" fmla="*/ 671459 h 882655"/>
                  <a:gd name="connsiteX45" fmla="*/ 58967 w 653226"/>
                  <a:gd name="connsiteY45" fmla="*/ 671459 h 882655"/>
                  <a:gd name="connsiteX46" fmla="*/ 66250 w 653226"/>
                  <a:gd name="connsiteY46" fmla="*/ 667089 h 882655"/>
                  <a:gd name="connsiteX47" fmla="*/ 80815 w 653226"/>
                  <a:gd name="connsiteY47" fmla="*/ 662720 h 882655"/>
                  <a:gd name="connsiteX48" fmla="*/ 83728 w 653226"/>
                  <a:gd name="connsiteY48" fmla="*/ 658350 h 882655"/>
                  <a:gd name="connsiteX49" fmla="*/ 83728 w 653226"/>
                  <a:gd name="connsiteY49" fmla="*/ 643785 h 882655"/>
                  <a:gd name="connsiteX50" fmla="*/ 91011 w 653226"/>
                  <a:gd name="connsiteY50" fmla="*/ 621937 h 882655"/>
                  <a:gd name="connsiteX51" fmla="*/ 101206 w 653226"/>
                  <a:gd name="connsiteY51" fmla="*/ 614654 h 882655"/>
                  <a:gd name="connsiteX52" fmla="*/ 102663 w 653226"/>
                  <a:gd name="connsiteY52" fmla="*/ 601545 h 882655"/>
                  <a:gd name="connsiteX53" fmla="*/ 115771 w 653226"/>
                  <a:gd name="connsiteY53" fmla="*/ 588437 h 882655"/>
                  <a:gd name="connsiteX54" fmla="*/ 115771 w 653226"/>
                  <a:gd name="connsiteY54" fmla="*/ 518523 h 882655"/>
                  <a:gd name="connsiteX55" fmla="*/ 127424 w 653226"/>
                  <a:gd name="connsiteY55" fmla="*/ 515610 h 882655"/>
                  <a:gd name="connsiteX56" fmla="*/ 127424 w 653226"/>
                  <a:gd name="connsiteY56" fmla="*/ 496675 h 882655"/>
                  <a:gd name="connsiteX57" fmla="*/ 146359 w 653226"/>
                  <a:gd name="connsiteY57" fmla="*/ 482110 h 882655"/>
                  <a:gd name="connsiteX58" fmla="*/ 146359 w 653226"/>
                  <a:gd name="connsiteY58" fmla="*/ 457349 h 882655"/>
                  <a:gd name="connsiteX59" fmla="*/ 169663 w 653226"/>
                  <a:gd name="connsiteY59" fmla="*/ 431132 h 882655"/>
                  <a:gd name="connsiteX60" fmla="*/ 178402 w 653226"/>
                  <a:gd name="connsiteY60" fmla="*/ 390349 h 882655"/>
                  <a:gd name="connsiteX61" fmla="*/ 194424 w 653226"/>
                  <a:gd name="connsiteY61" fmla="*/ 387436 h 882655"/>
                  <a:gd name="connsiteX62" fmla="*/ 197337 w 653226"/>
                  <a:gd name="connsiteY62" fmla="*/ 374327 h 882655"/>
                  <a:gd name="connsiteX63" fmla="*/ 194424 w 653226"/>
                  <a:gd name="connsiteY63" fmla="*/ 359762 h 882655"/>
                  <a:gd name="connsiteX64" fmla="*/ 169663 w 653226"/>
                  <a:gd name="connsiteY64" fmla="*/ 342284 h 882655"/>
                  <a:gd name="connsiteX65" fmla="*/ 172576 w 653226"/>
                  <a:gd name="connsiteY65" fmla="*/ 329175 h 882655"/>
                  <a:gd name="connsiteX66" fmla="*/ 165293 w 653226"/>
                  <a:gd name="connsiteY66" fmla="*/ 317523 h 882655"/>
                  <a:gd name="connsiteX67" fmla="*/ 175489 w 653226"/>
                  <a:gd name="connsiteY67" fmla="*/ 295675 h 882655"/>
                  <a:gd name="connsiteX68" fmla="*/ 166750 w 653226"/>
                  <a:gd name="connsiteY68" fmla="*/ 265088 h 882655"/>
                  <a:gd name="connsiteX69" fmla="*/ 153641 w 653226"/>
                  <a:gd name="connsiteY69" fmla="*/ 250522 h 882655"/>
                  <a:gd name="connsiteX70" fmla="*/ 159467 w 653226"/>
                  <a:gd name="connsiteY70" fmla="*/ 231588 h 882655"/>
                  <a:gd name="connsiteX71" fmla="*/ 181315 w 653226"/>
                  <a:gd name="connsiteY71" fmla="*/ 246153 h 882655"/>
                  <a:gd name="connsiteX72" fmla="*/ 195881 w 653226"/>
                  <a:gd name="connsiteY72" fmla="*/ 227218 h 882655"/>
                  <a:gd name="connsiteX73" fmla="*/ 207533 w 653226"/>
                  <a:gd name="connsiteY73" fmla="*/ 196631 h 882655"/>
                  <a:gd name="connsiteX74" fmla="*/ 194424 w 653226"/>
                  <a:gd name="connsiteY74" fmla="*/ 192261 h 882655"/>
                  <a:gd name="connsiteX75" fmla="*/ 192967 w 653226"/>
                  <a:gd name="connsiteY75" fmla="*/ 180609 h 882655"/>
                  <a:gd name="connsiteX76" fmla="*/ 217728 w 653226"/>
                  <a:gd name="connsiteY76" fmla="*/ 142739 h 882655"/>
                  <a:gd name="connsiteX77" fmla="*/ 211902 w 653226"/>
                  <a:gd name="connsiteY77" fmla="*/ 136913 h 882655"/>
                  <a:gd name="connsiteX78" fmla="*/ 195881 w 653226"/>
                  <a:gd name="connsiteY78" fmla="*/ 136913 h 882655"/>
                  <a:gd name="connsiteX79" fmla="*/ 187141 w 653226"/>
                  <a:gd name="connsiteY79" fmla="*/ 119435 h 882655"/>
                  <a:gd name="connsiteX80" fmla="*/ 192967 w 653226"/>
                  <a:gd name="connsiteY80" fmla="*/ 101957 h 882655"/>
                  <a:gd name="connsiteX81" fmla="*/ 172576 w 653226"/>
                  <a:gd name="connsiteY81" fmla="*/ 87391 h 882655"/>
                  <a:gd name="connsiteX82" fmla="*/ 163837 w 653226"/>
                  <a:gd name="connsiteY82" fmla="*/ 78652 h 882655"/>
                  <a:gd name="connsiteX83" fmla="*/ 166609 w 653226"/>
                  <a:gd name="connsiteY83" fmla="*/ 60634 h 882655"/>
                  <a:gd name="connsiteX84" fmla="*/ 168206 w 653226"/>
                  <a:gd name="connsiteY84" fmla="*/ 62630 h 882655"/>
                  <a:gd name="connsiteX85" fmla="*/ 197337 w 653226"/>
                  <a:gd name="connsiteY85" fmla="*/ 46609 h 882655"/>
                  <a:gd name="connsiteX86" fmla="*/ 219185 w 653226"/>
                  <a:gd name="connsiteY86" fmla="*/ 56804 h 882655"/>
                  <a:gd name="connsiteX87" fmla="*/ 239576 w 653226"/>
                  <a:gd name="connsiteY87" fmla="*/ 32043 h 882655"/>
                  <a:gd name="connsiteX88" fmla="*/ 257055 w 653226"/>
                  <a:gd name="connsiteY88" fmla="*/ 27674 h 882655"/>
                  <a:gd name="connsiteX89" fmla="*/ 273076 w 653226"/>
                  <a:gd name="connsiteY89" fmla="*/ 1456 h 882655"/>
                  <a:gd name="connsiteX90" fmla="*/ 289098 w 653226"/>
                  <a:gd name="connsiteY90" fmla="*/ 0 h 882655"/>
                  <a:gd name="connsiteX91" fmla="*/ 325026 w 653226"/>
                  <a:gd name="connsiteY91" fmla="*/ 0 h 882655"/>
                  <a:gd name="connsiteX92" fmla="*/ 359012 w 653226"/>
                  <a:gd name="connsiteY92" fmla="*/ 26703 h 882655"/>
                  <a:gd name="connsiteX93" fmla="*/ 376004 w 653226"/>
                  <a:gd name="connsiteY93" fmla="*/ 21848 h 882655"/>
                  <a:gd name="connsiteX94" fmla="*/ 405135 w 653226"/>
                  <a:gd name="connsiteY94" fmla="*/ 38840 h 882655"/>
                  <a:gd name="connsiteX95" fmla="*/ 414845 w 653226"/>
                  <a:gd name="connsiteY95" fmla="*/ 60688 h 882655"/>
                  <a:gd name="connsiteX96" fmla="*/ 467878 w 653226"/>
                  <a:gd name="connsiteY96" fmla="*/ 54569 h 882655"/>
                  <a:gd name="connsiteX97" fmla="*/ 653226 w 653226"/>
                  <a:gd name="connsiteY97" fmla="*/ 338161 h 882655"/>
                  <a:gd name="connsiteX0" fmla="*/ 467878 w 467878"/>
                  <a:gd name="connsiteY0" fmla="*/ 432103 h 882655"/>
                  <a:gd name="connsiteX1" fmla="*/ 464610 w 467878"/>
                  <a:gd name="connsiteY1" fmla="*/ 432103 h 882655"/>
                  <a:gd name="connsiteX2" fmla="*/ 459755 w 467878"/>
                  <a:gd name="connsiteY2" fmla="*/ 453951 h 882655"/>
                  <a:gd name="connsiteX3" fmla="*/ 450045 w 467878"/>
                  <a:gd name="connsiteY3" fmla="*/ 463661 h 882655"/>
                  <a:gd name="connsiteX4" fmla="*/ 453686 w 467878"/>
                  <a:gd name="connsiteY4" fmla="*/ 472157 h 882655"/>
                  <a:gd name="connsiteX5" fmla="*/ 447617 w 467878"/>
                  <a:gd name="connsiteY5" fmla="*/ 478226 h 882655"/>
                  <a:gd name="connsiteX6" fmla="*/ 458541 w 467878"/>
                  <a:gd name="connsiteY6" fmla="*/ 484295 h 882655"/>
                  <a:gd name="connsiteX7" fmla="*/ 467037 w 467878"/>
                  <a:gd name="connsiteY7" fmla="*/ 477012 h 882655"/>
                  <a:gd name="connsiteX8" fmla="*/ 467878 w 467878"/>
                  <a:gd name="connsiteY8" fmla="*/ 478574 h 882655"/>
                  <a:gd name="connsiteX9" fmla="*/ 467878 w 467878"/>
                  <a:gd name="connsiteY9" fmla="*/ 502640 h 882655"/>
                  <a:gd name="connsiteX10" fmla="*/ 435480 w 467878"/>
                  <a:gd name="connsiteY10" fmla="*/ 514639 h 882655"/>
                  <a:gd name="connsiteX11" fmla="*/ 437201 w 467878"/>
                  <a:gd name="connsiteY11" fmla="*/ 518455 h 882655"/>
                  <a:gd name="connsiteX12" fmla="*/ 433294 w 467878"/>
                  <a:gd name="connsiteY12" fmla="*/ 517067 h 882655"/>
                  <a:gd name="connsiteX13" fmla="*/ 421642 w 467878"/>
                  <a:gd name="connsiteY13" fmla="*/ 540371 h 882655"/>
                  <a:gd name="connsiteX14" fmla="*/ 408534 w 467878"/>
                  <a:gd name="connsiteY14" fmla="*/ 570958 h 882655"/>
                  <a:gd name="connsiteX15" fmla="*/ 383773 w 467878"/>
                  <a:gd name="connsiteY15" fmla="*/ 646698 h 882655"/>
                  <a:gd name="connsiteX16" fmla="*/ 375033 w 467878"/>
                  <a:gd name="connsiteY16" fmla="*/ 703502 h 882655"/>
                  <a:gd name="connsiteX17" fmla="*/ 375033 w 467878"/>
                  <a:gd name="connsiteY17" fmla="*/ 750111 h 882655"/>
                  <a:gd name="connsiteX18" fmla="*/ 383773 w 467878"/>
                  <a:gd name="connsiteY18" fmla="*/ 792350 h 882655"/>
                  <a:gd name="connsiteX19" fmla="*/ 353185 w 467878"/>
                  <a:gd name="connsiteY19" fmla="*/ 790894 h 882655"/>
                  <a:gd name="connsiteX20" fmla="*/ 341533 w 467878"/>
                  <a:gd name="connsiteY20" fmla="*/ 801090 h 882655"/>
                  <a:gd name="connsiteX21" fmla="*/ 341533 w 467878"/>
                  <a:gd name="connsiteY21" fmla="*/ 827307 h 882655"/>
                  <a:gd name="connsiteX22" fmla="*/ 338620 w 467878"/>
                  <a:gd name="connsiteY22" fmla="*/ 865177 h 882655"/>
                  <a:gd name="connsiteX23" fmla="*/ 297837 w 467878"/>
                  <a:gd name="connsiteY23" fmla="*/ 865177 h 882655"/>
                  <a:gd name="connsiteX24" fmla="*/ 303664 w 467878"/>
                  <a:gd name="connsiteY24" fmla="*/ 882655 h 882655"/>
                  <a:gd name="connsiteX25" fmla="*/ 273076 w 467878"/>
                  <a:gd name="connsiteY25" fmla="*/ 878286 h 882655"/>
                  <a:gd name="connsiteX26" fmla="*/ 258511 w 467878"/>
                  <a:gd name="connsiteY26" fmla="*/ 878286 h 882655"/>
                  <a:gd name="connsiteX27" fmla="*/ 257055 w 467878"/>
                  <a:gd name="connsiteY27" fmla="*/ 865177 h 882655"/>
                  <a:gd name="connsiteX28" fmla="*/ 238120 w 467878"/>
                  <a:gd name="connsiteY28" fmla="*/ 856438 h 882655"/>
                  <a:gd name="connsiteX29" fmla="*/ 242489 w 467878"/>
                  <a:gd name="connsiteY29" fmla="*/ 824394 h 882655"/>
                  <a:gd name="connsiteX30" fmla="*/ 242489 w 467878"/>
                  <a:gd name="connsiteY30" fmla="*/ 812742 h 882655"/>
                  <a:gd name="connsiteX31" fmla="*/ 242489 w 467878"/>
                  <a:gd name="connsiteY31" fmla="*/ 796720 h 882655"/>
                  <a:gd name="connsiteX32" fmla="*/ 175489 w 467878"/>
                  <a:gd name="connsiteY32" fmla="*/ 780698 h 882655"/>
                  <a:gd name="connsiteX33" fmla="*/ 136163 w 467878"/>
                  <a:gd name="connsiteY33" fmla="*/ 787981 h 882655"/>
                  <a:gd name="connsiteX34" fmla="*/ 117228 w 467878"/>
                  <a:gd name="connsiteY34" fmla="*/ 780698 h 882655"/>
                  <a:gd name="connsiteX35" fmla="*/ 114315 w 467878"/>
                  <a:gd name="connsiteY35" fmla="*/ 767589 h 882655"/>
                  <a:gd name="connsiteX36" fmla="*/ 120141 w 467878"/>
                  <a:gd name="connsiteY36" fmla="*/ 753024 h 882655"/>
                  <a:gd name="connsiteX37" fmla="*/ 86641 w 467878"/>
                  <a:gd name="connsiteY37" fmla="*/ 750111 h 882655"/>
                  <a:gd name="connsiteX38" fmla="*/ 77902 w 467878"/>
                  <a:gd name="connsiteY38" fmla="*/ 732633 h 882655"/>
                  <a:gd name="connsiteX39" fmla="*/ 60423 w 467878"/>
                  <a:gd name="connsiteY39" fmla="*/ 750111 h 882655"/>
                  <a:gd name="connsiteX40" fmla="*/ 35662 w 467878"/>
                  <a:gd name="connsiteY40" fmla="*/ 751568 h 882655"/>
                  <a:gd name="connsiteX41" fmla="*/ 0 w 467878"/>
                  <a:gd name="connsiteY41" fmla="*/ 732463 h 882655"/>
                  <a:gd name="connsiteX42" fmla="*/ 7988 w 467878"/>
                  <a:gd name="connsiteY42" fmla="*/ 715154 h 882655"/>
                  <a:gd name="connsiteX43" fmla="*/ 2162 w 467878"/>
                  <a:gd name="connsiteY43" fmla="*/ 693307 h 882655"/>
                  <a:gd name="connsiteX44" fmla="*/ 6532 w 467878"/>
                  <a:gd name="connsiteY44" fmla="*/ 671459 h 882655"/>
                  <a:gd name="connsiteX45" fmla="*/ 58967 w 467878"/>
                  <a:gd name="connsiteY45" fmla="*/ 671459 h 882655"/>
                  <a:gd name="connsiteX46" fmla="*/ 66250 w 467878"/>
                  <a:gd name="connsiteY46" fmla="*/ 667089 h 882655"/>
                  <a:gd name="connsiteX47" fmla="*/ 80815 w 467878"/>
                  <a:gd name="connsiteY47" fmla="*/ 662720 h 882655"/>
                  <a:gd name="connsiteX48" fmla="*/ 83728 w 467878"/>
                  <a:gd name="connsiteY48" fmla="*/ 658350 h 882655"/>
                  <a:gd name="connsiteX49" fmla="*/ 83728 w 467878"/>
                  <a:gd name="connsiteY49" fmla="*/ 643785 h 882655"/>
                  <a:gd name="connsiteX50" fmla="*/ 91011 w 467878"/>
                  <a:gd name="connsiteY50" fmla="*/ 621937 h 882655"/>
                  <a:gd name="connsiteX51" fmla="*/ 101206 w 467878"/>
                  <a:gd name="connsiteY51" fmla="*/ 614654 h 882655"/>
                  <a:gd name="connsiteX52" fmla="*/ 102663 w 467878"/>
                  <a:gd name="connsiteY52" fmla="*/ 601545 h 882655"/>
                  <a:gd name="connsiteX53" fmla="*/ 115771 w 467878"/>
                  <a:gd name="connsiteY53" fmla="*/ 588437 h 882655"/>
                  <a:gd name="connsiteX54" fmla="*/ 115771 w 467878"/>
                  <a:gd name="connsiteY54" fmla="*/ 518523 h 882655"/>
                  <a:gd name="connsiteX55" fmla="*/ 127424 w 467878"/>
                  <a:gd name="connsiteY55" fmla="*/ 515610 h 882655"/>
                  <a:gd name="connsiteX56" fmla="*/ 127424 w 467878"/>
                  <a:gd name="connsiteY56" fmla="*/ 496675 h 882655"/>
                  <a:gd name="connsiteX57" fmla="*/ 146359 w 467878"/>
                  <a:gd name="connsiteY57" fmla="*/ 482110 h 882655"/>
                  <a:gd name="connsiteX58" fmla="*/ 146359 w 467878"/>
                  <a:gd name="connsiteY58" fmla="*/ 457349 h 882655"/>
                  <a:gd name="connsiteX59" fmla="*/ 169663 w 467878"/>
                  <a:gd name="connsiteY59" fmla="*/ 431132 h 882655"/>
                  <a:gd name="connsiteX60" fmla="*/ 178402 w 467878"/>
                  <a:gd name="connsiteY60" fmla="*/ 390349 h 882655"/>
                  <a:gd name="connsiteX61" fmla="*/ 194424 w 467878"/>
                  <a:gd name="connsiteY61" fmla="*/ 387436 h 882655"/>
                  <a:gd name="connsiteX62" fmla="*/ 197337 w 467878"/>
                  <a:gd name="connsiteY62" fmla="*/ 374327 h 882655"/>
                  <a:gd name="connsiteX63" fmla="*/ 194424 w 467878"/>
                  <a:gd name="connsiteY63" fmla="*/ 359762 h 882655"/>
                  <a:gd name="connsiteX64" fmla="*/ 169663 w 467878"/>
                  <a:gd name="connsiteY64" fmla="*/ 342284 h 882655"/>
                  <a:gd name="connsiteX65" fmla="*/ 172576 w 467878"/>
                  <a:gd name="connsiteY65" fmla="*/ 329175 h 882655"/>
                  <a:gd name="connsiteX66" fmla="*/ 165293 w 467878"/>
                  <a:gd name="connsiteY66" fmla="*/ 317523 h 882655"/>
                  <a:gd name="connsiteX67" fmla="*/ 175489 w 467878"/>
                  <a:gd name="connsiteY67" fmla="*/ 295675 h 882655"/>
                  <a:gd name="connsiteX68" fmla="*/ 166750 w 467878"/>
                  <a:gd name="connsiteY68" fmla="*/ 265088 h 882655"/>
                  <a:gd name="connsiteX69" fmla="*/ 153641 w 467878"/>
                  <a:gd name="connsiteY69" fmla="*/ 250522 h 882655"/>
                  <a:gd name="connsiteX70" fmla="*/ 159467 w 467878"/>
                  <a:gd name="connsiteY70" fmla="*/ 231588 h 882655"/>
                  <a:gd name="connsiteX71" fmla="*/ 181315 w 467878"/>
                  <a:gd name="connsiteY71" fmla="*/ 246153 h 882655"/>
                  <a:gd name="connsiteX72" fmla="*/ 195881 w 467878"/>
                  <a:gd name="connsiteY72" fmla="*/ 227218 h 882655"/>
                  <a:gd name="connsiteX73" fmla="*/ 207533 w 467878"/>
                  <a:gd name="connsiteY73" fmla="*/ 196631 h 882655"/>
                  <a:gd name="connsiteX74" fmla="*/ 194424 w 467878"/>
                  <a:gd name="connsiteY74" fmla="*/ 192261 h 882655"/>
                  <a:gd name="connsiteX75" fmla="*/ 192967 w 467878"/>
                  <a:gd name="connsiteY75" fmla="*/ 180609 h 882655"/>
                  <a:gd name="connsiteX76" fmla="*/ 217728 w 467878"/>
                  <a:gd name="connsiteY76" fmla="*/ 142739 h 882655"/>
                  <a:gd name="connsiteX77" fmla="*/ 211902 w 467878"/>
                  <a:gd name="connsiteY77" fmla="*/ 136913 h 882655"/>
                  <a:gd name="connsiteX78" fmla="*/ 195881 w 467878"/>
                  <a:gd name="connsiteY78" fmla="*/ 136913 h 882655"/>
                  <a:gd name="connsiteX79" fmla="*/ 187141 w 467878"/>
                  <a:gd name="connsiteY79" fmla="*/ 119435 h 882655"/>
                  <a:gd name="connsiteX80" fmla="*/ 192967 w 467878"/>
                  <a:gd name="connsiteY80" fmla="*/ 101957 h 882655"/>
                  <a:gd name="connsiteX81" fmla="*/ 172576 w 467878"/>
                  <a:gd name="connsiteY81" fmla="*/ 87391 h 882655"/>
                  <a:gd name="connsiteX82" fmla="*/ 163837 w 467878"/>
                  <a:gd name="connsiteY82" fmla="*/ 78652 h 882655"/>
                  <a:gd name="connsiteX83" fmla="*/ 166609 w 467878"/>
                  <a:gd name="connsiteY83" fmla="*/ 60634 h 882655"/>
                  <a:gd name="connsiteX84" fmla="*/ 168206 w 467878"/>
                  <a:gd name="connsiteY84" fmla="*/ 62630 h 882655"/>
                  <a:gd name="connsiteX85" fmla="*/ 197337 w 467878"/>
                  <a:gd name="connsiteY85" fmla="*/ 46609 h 882655"/>
                  <a:gd name="connsiteX86" fmla="*/ 219185 w 467878"/>
                  <a:gd name="connsiteY86" fmla="*/ 56804 h 882655"/>
                  <a:gd name="connsiteX87" fmla="*/ 239576 w 467878"/>
                  <a:gd name="connsiteY87" fmla="*/ 32043 h 882655"/>
                  <a:gd name="connsiteX88" fmla="*/ 257055 w 467878"/>
                  <a:gd name="connsiteY88" fmla="*/ 27674 h 882655"/>
                  <a:gd name="connsiteX89" fmla="*/ 273076 w 467878"/>
                  <a:gd name="connsiteY89" fmla="*/ 1456 h 882655"/>
                  <a:gd name="connsiteX90" fmla="*/ 289098 w 467878"/>
                  <a:gd name="connsiteY90" fmla="*/ 0 h 882655"/>
                  <a:gd name="connsiteX91" fmla="*/ 325026 w 467878"/>
                  <a:gd name="connsiteY91" fmla="*/ 0 h 882655"/>
                  <a:gd name="connsiteX92" fmla="*/ 359012 w 467878"/>
                  <a:gd name="connsiteY92" fmla="*/ 26703 h 882655"/>
                  <a:gd name="connsiteX93" fmla="*/ 376004 w 467878"/>
                  <a:gd name="connsiteY93" fmla="*/ 21848 h 882655"/>
                  <a:gd name="connsiteX94" fmla="*/ 405135 w 467878"/>
                  <a:gd name="connsiteY94" fmla="*/ 38840 h 882655"/>
                  <a:gd name="connsiteX95" fmla="*/ 414845 w 467878"/>
                  <a:gd name="connsiteY95" fmla="*/ 60688 h 882655"/>
                  <a:gd name="connsiteX96" fmla="*/ 467878 w 467878"/>
                  <a:gd name="connsiteY96" fmla="*/ 54569 h 88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</a:cxnLst>
                <a:rect l="l" t="t" r="r" b="b"/>
                <a:pathLst>
                  <a:path w="467878" h="882655">
                    <a:moveTo>
                      <a:pt x="467878" y="432103"/>
                    </a:moveTo>
                    <a:lnTo>
                      <a:pt x="464610" y="432103"/>
                    </a:lnTo>
                    <a:lnTo>
                      <a:pt x="459755" y="453951"/>
                    </a:lnTo>
                    <a:lnTo>
                      <a:pt x="450045" y="463661"/>
                    </a:lnTo>
                    <a:lnTo>
                      <a:pt x="453686" y="472157"/>
                    </a:lnTo>
                    <a:lnTo>
                      <a:pt x="447617" y="478226"/>
                    </a:lnTo>
                    <a:lnTo>
                      <a:pt x="458541" y="484295"/>
                    </a:lnTo>
                    <a:lnTo>
                      <a:pt x="467037" y="477012"/>
                    </a:lnTo>
                    <a:lnTo>
                      <a:pt x="467878" y="478574"/>
                    </a:lnTo>
                    <a:lnTo>
                      <a:pt x="467878" y="502640"/>
                    </a:lnTo>
                    <a:lnTo>
                      <a:pt x="435480" y="514639"/>
                    </a:lnTo>
                    <a:lnTo>
                      <a:pt x="437201" y="518455"/>
                    </a:lnTo>
                    <a:lnTo>
                      <a:pt x="433294" y="517067"/>
                    </a:lnTo>
                    <a:lnTo>
                      <a:pt x="421642" y="540371"/>
                    </a:lnTo>
                    <a:lnTo>
                      <a:pt x="408534" y="570958"/>
                    </a:lnTo>
                    <a:lnTo>
                      <a:pt x="383773" y="646698"/>
                    </a:lnTo>
                    <a:lnTo>
                      <a:pt x="375033" y="703502"/>
                    </a:lnTo>
                    <a:lnTo>
                      <a:pt x="375033" y="750111"/>
                    </a:lnTo>
                    <a:lnTo>
                      <a:pt x="383773" y="792350"/>
                    </a:lnTo>
                    <a:lnTo>
                      <a:pt x="353185" y="790894"/>
                    </a:lnTo>
                    <a:lnTo>
                      <a:pt x="341533" y="801090"/>
                    </a:lnTo>
                    <a:lnTo>
                      <a:pt x="341533" y="827307"/>
                    </a:lnTo>
                    <a:lnTo>
                      <a:pt x="338620" y="865177"/>
                    </a:lnTo>
                    <a:lnTo>
                      <a:pt x="297837" y="865177"/>
                    </a:lnTo>
                    <a:lnTo>
                      <a:pt x="303664" y="882655"/>
                    </a:lnTo>
                    <a:lnTo>
                      <a:pt x="273076" y="878286"/>
                    </a:lnTo>
                    <a:lnTo>
                      <a:pt x="258511" y="878286"/>
                    </a:lnTo>
                    <a:lnTo>
                      <a:pt x="257055" y="865177"/>
                    </a:lnTo>
                    <a:lnTo>
                      <a:pt x="238120" y="856438"/>
                    </a:lnTo>
                    <a:lnTo>
                      <a:pt x="242489" y="824394"/>
                    </a:lnTo>
                    <a:lnTo>
                      <a:pt x="242489" y="812742"/>
                    </a:lnTo>
                    <a:lnTo>
                      <a:pt x="242489" y="796720"/>
                    </a:lnTo>
                    <a:lnTo>
                      <a:pt x="175489" y="780698"/>
                    </a:lnTo>
                    <a:lnTo>
                      <a:pt x="136163" y="787981"/>
                    </a:lnTo>
                    <a:lnTo>
                      <a:pt x="117228" y="780698"/>
                    </a:lnTo>
                    <a:lnTo>
                      <a:pt x="114315" y="767589"/>
                    </a:lnTo>
                    <a:lnTo>
                      <a:pt x="120141" y="753024"/>
                    </a:lnTo>
                    <a:lnTo>
                      <a:pt x="86641" y="750111"/>
                    </a:lnTo>
                    <a:lnTo>
                      <a:pt x="77902" y="732633"/>
                    </a:lnTo>
                    <a:lnTo>
                      <a:pt x="60423" y="750111"/>
                    </a:lnTo>
                    <a:lnTo>
                      <a:pt x="35662" y="751568"/>
                    </a:lnTo>
                    <a:lnTo>
                      <a:pt x="0" y="732463"/>
                    </a:lnTo>
                    <a:lnTo>
                      <a:pt x="7988" y="715154"/>
                    </a:lnTo>
                    <a:lnTo>
                      <a:pt x="2162" y="693307"/>
                    </a:lnTo>
                    <a:lnTo>
                      <a:pt x="6532" y="671459"/>
                    </a:lnTo>
                    <a:lnTo>
                      <a:pt x="58967" y="671459"/>
                    </a:lnTo>
                    <a:lnTo>
                      <a:pt x="66250" y="667089"/>
                    </a:lnTo>
                    <a:lnTo>
                      <a:pt x="80815" y="662720"/>
                    </a:lnTo>
                    <a:lnTo>
                      <a:pt x="83728" y="658350"/>
                    </a:lnTo>
                    <a:lnTo>
                      <a:pt x="83728" y="643785"/>
                    </a:lnTo>
                    <a:lnTo>
                      <a:pt x="91011" y="621937"/>
                    </a:lnTo>
                    <a:lnTo>
                      <a:pt x="101206" y="614654"/>
                    </a:lnTo>
                    <a:lnTo>
                      <a:pt x="102663" y="601545"/>
                    </a:lnTo>
                    <a:lnTo>
                      <a:pt x="115771" y="588437"/>
                    </a:lnTo>
                    <a:lnTo>
                      <a:pt x="115771" y="518523"/>
                    </a:lnTo>
                    <a:lnTo>
                      <a:pt x="127424" y="515610"/>
                    </a:lnTo>
                    <a:lnTo>
                      <a:pt x="127424" y="496675"/>
                    </a:lnTo>
                    <a:lnTo>
                      <a:pt x="146359" y="482110"/>
                    </a:lnTo>
                    <a:lnTo>
                      <a:pt x="146359" y="457349"/>
                    </a:lnTo>
                    <a:lnTo>
                      <a:pt x="169663" y="431132"/>
                    </a:lnTo>
                    <a:lnTo>
                      <a:pt x="178402" y="390349"/>
                    </a:lnTo>
                    <a:lnTo>
                      <a:pt x="194424" y="387436"/>
                    </a:lnTo>
                    <a:lnTo>
                      <a:pt x="197337" y="374327"/>
                    </a:lnTo>
                    <a:lnTo>
                      <a:pt x="194424" y="359762"/>
                    </a:lnTo>
                    <a:lnTo>
                      <a:pt x="169663" y="342284"/>
                    </a:lnTo>
                    <a:lnTo>
                      <a:pt x="172576" y="329175"/>
                    </a:lnTo>
                    <a:lnTo>
                      <a:pt x="165293" y="317523"/>
                    </a:lnTo>
                    <a:lnTo>
                      <a:pt x="175489" y="295675"/>
                    </a:lnTo>
                    <a:lnTo>
                      <a:pt x="166750" y="265088"/>
                    </a:lnTo>
                    <a:lnTo>
                      <a:pt x="153641" y="250522"/>
                    </a:lnTo>
                    <a:lnTo>
                      <a:pt x="159467" y="231588"/>
                    </a:lnTo>
                    <a:lnTo>
                      <a:pt x="181315" y="246153"/>
                    </a:lnTo>
                    <a:lnTo>
                      <a:pt x="195881" y="227218"/>
                    </a:lnTo>
                    <a:lnTo>
                      <a:pt x="207533" y="196631"/>
                    </a:lnTo>
                    <a:lnTo>
                      <a:pt x="194424" y="192261"/>
                    </a:lnTo>
                    <a:lnTo>
                      <a:pt x="192967" y="180609"/>
                    </a:lnTo>
                    <a:lnTo>
                      <a:pt x="217728" y="142739"/>
                    </a:lnTo>
                    <a:lnTo>
                      <a:pt x="211902" y="136913"/>
                    </a:lnTo>
                    <a:lnTo>
                      <a:pt x="195881" y="136913"/>
                    </a:lnTo>
                    <a:lnTo>
                      <a:pt x="187141" y="119435"/>
                    </a:lnTo>
                    <a:lnTo>
                      <a:pt x="192967" y="101957"/>
                    </a:lnTo>
                    <a:lnTo>
                      <a:pt x="172576" y="87391"/>
                    </a:lnTo>
                    <a:lnTo>
                      <a:pt x="163837" y="78652"/>
                    </a:lnTo>
                    <a:lnTo>
                      <a:pt x="166609" y="60634"/>
                    </a:lnTo>
                    <a:lnTo>
                      <a:pt x="168206" y="62630"/>
                    </a:lnTo>
                    <a:lnTo>
                      <a:pt x="197337" y="46609"/>
                    </a:lnTo>
                    <a:lnTo>
                      <a:pt x="219185" y="56804"/>
                    </a:lnTo>
                    <a:lnTo>
                      <a:pt x="239576" y="32043"/>
                    </a:lnTo>
                    <a:lnTo>
                      <a:pt x="257055" y="27674"/>
                    </a:lnTo>
                    <a:lnTo>
                      <a:pt x="273076" y="1456"/>
                    </a:lnTo>
                    <a:lnTo>
                      <a:pt x="289098" y="0"/>
                    </a:lnTo>
                    <a:lnTo>
                      <a:pt x="325026" y="0"/>
                    </a:lnTo>
                    <a:lnTo>
                      <a:pt x="359012" y="26703"/>
                    </a:lnTo>
                    <a:lnTo>
                      <a:pt x="376004" y="21848"/>
                    </a:lnTo>
                    <a:lnTo>
                      <a:pt x="405135" y="38840"/>
                    </a:lnTo>
                    <a:lnTo>
                      <a:pt x="414845" y="60688"/>
                    </a:lnTo>
                    <a:lnTo>
                      <a:pt x="467878" y="54569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814E1785-E770-A719-78F9-4EDAE41A16EA}"/>
                  </a:ext>
                </a:extLst>
              </p:cNvPr>
              <p:cNvSpPr/>
              <p:nvPr/>
            </p:nvSpPr>
            <p:spPr>
              <a:xfrm>
                <a:off x="2564128" y="2665442"/>
                <a:ext cx="653980" cy="714520"/>
              </a:xfrm>
              <a:custGeom>
                <a:avLst/>
                <a:gdLst>
                  <a:gd name="connsiteX0" fmla="*/ 531389 w 653980"/>
                  <a:gd name="connsiteY0" fmla="*/ 0 h 714520"/>
                  <a:gd name="connsiteX1" fmla="*/ 552023 w 653980"/>
                  <a:gd name="connsiteY1" fmla="*/ 30344 h 714520"/>
                  <a:gd name="connsiteX2" fmla="*/ 575085 w 653980"/>
                  <a:gd name="connsiteY2" fmla="*/ 33986 h 714520"/>
                  <a:gd name="connsiteX3" fmla="*/ 596933 w 653980"/>
                  <a:gd name="connsiteY3" fmla="*/ 42482 h 714520"/>
                  <a:gd name="connsiteX4" fmla="*/ 607857 w 653980"/>
                  <a:gd name="connsiteY4" fmla="*/ 53406 h 714520"/>
                  <a:gd name="connsiteX5" fmla="*/ 623635 w 653980"/>
                  <a:gd name="connsiteY5" fmla="*/ 47337 h 714520"/>
                  <a:gd name="connsiteX6" fmla="*/ 643056 w 653980"/>
                  <a:gd name="connsiteY6" fmla="*/ 57047 h 714520"/>
                  <a:gd name="connsiteX7" fmla="*/ 644119 w 653980"/>
                  <a:gd name="connsiteY7" fmla="*/ 54465 h 714520"/>
                  <a:gd name="connsiteX8" fmla="*/ 653980 w 653980"/>
                  <a:gd name="connsiteY8" fmla="*/ 71370 h 714520"/>
                  <a:gd name="connsiteX9" fmla="*/ 653980 w 653980"/>
                  <a:gd name="connsiteY9" fmla="*/ 84479 h 714520"/>
                  <a:gd name="connsiteX10" fmla="*/ 637958 w 653980"/>
                  <a:gd name="connsiteY10" fmla="*/ 90305 h 714520"/>
                  <a:gd name="connsiteX11" fmla="*/ 611741 w 653980"/>
                  <a:gd name="connsiteY11" fmla="*/ 141283 h 714520"/>
                  <a:gd name="connsiteX12" fmla="*/ 610284 w 653980"/>
                  <a:gd name="connsiteY12" fmla="*/ 168957 h 714520"/>
                  <a:gd name="connsiteX13" fmla="*/ 601545 w 653980"/>
                  <a:gd name="connsiteY13" fmla="*/ 180609 h 714520"/>
                  <a:gd name="connsiteX14" fmla="*/ 603002 w 653980"/>
                  <a:gd name="connsiteY14" fmla="*/ 206827 h 714520"/>
                  <a:gd name="connsiteX15" fmla="*/ 588436 w 653980"/>
                  <a:gd name="connsiteY15" fmla="*/ 228675 h 714520"/>
                  <a:gd name="connsiteX16" fmla="*/ 579697 w 653980"/>
                  <a:gd name="connsiteY16" fmla="*/ 241783 h 714520"/>
                  <a:gd name="connsiteX17" fmla="*/ 553480 w 653980"/>
                  <a:gd name="connsiteY17" fmla="*/ 307327 h 714520"/>
                  <a:gd name="connsiteX18" fmla="*/ 553480 w 653980"/>
                  <a:gd name="connsiteY18" fmla="*/ 324805 h 714520"/>
                  <a:gd name="connsiteX19" fmla="*/ 544741 w 653980"/>
                  <a:gd name="connsiteY19" fmla="*/ 337914 h 714520"/>
                  <a:gd name="connsiteX20" fmla="*/ 543284 w 653980"/>
                  <a:gd name="connsiteY20" fmla="*/ 351023 h 714520"/>
                  <a:gd name="connsiteX21" fmla="*/ 544741 w 653980"/>
                  <a:gd name="connsiteY21" fmla="*/ 369958 h 714520"/>
                  <a:gd name="connsiteX22" fmla="*/ 560762 w 653980"/>
                  <a:gd name="connsiteY22" fmla="*/ 399088 h 714520"/>
                  <a:gd name="connsiteX23" fmla="*/ 553480 w 653980"/>
                  <a:gd name="connsiteY23" fmla="*/ 419479 h 714520"/>
                  <a:gd name="connsiteX24" fmla="*/ 538915 w 653980"/>
                  <a:gd name="connsiteY24" fmla="*/ 435501 h 714520"/>
                  <a:gd name="connsiteX25" fmla="*/ 534545 w 653980"/>
                  <a:gd name="connsiteY25" fmla="*/ 450066 h 714520"/>
                  <a:gd name="connsiteX26" fmla="*/ 530175 w 653980"/>
                  <a:gd name="connsiteY26" fmla="*/ 463175 h 714520"/>
                  <a:gd name="connsiteX27" fmla="*/ 514154 w 653980"/>
                  <a:gd name="connsiteY27" fmla="*/ 466088 h 714520"/>
                  <a:gd name="connsiteX28" fmla="*/ 512697 w 653980"/>
                  <a:gd name="connsiteY28" fmla="*/ 487936 h 714520"/>
                  <a:gd name="connsiteX29" fmla="*/ 518523 w 653980"/>
                  <a:gd name="connsiteY29" fmla="*/ 549110 h 714520"/>
                  <a:gd name="connsiteX30" fmla="*/ 543284 w 653980"/>
                  <a:gd name="connsiteY30" fmla="*/ 620480 h 714520"/>
                  <a:gd name="connsiteX31" fmla="*/ 579697 w 653980"/>
                  <a:gd name="connsiteY31" fmla="*/ 704958 h 714520"/>
                  <a:gd name="connsiteX32" fmla="*/ 594040 w 653980"/>
                  <a:gd name="connsiteY32" fmla="*/ 714520 h 714520"/>
                  <a:gd name="connsiteX33" fmla="*/ 146023 w 653980"/>
                  <a:gd name="connsiteY33" fmla="*/ 714520 h 714520"/>
                  <a:gd name="connsiteX34" fmla="*/ 145653 w 653980"/>
                  <a:gd name="connsiteY34" fmla="*/ 709328 h 714520"/>
                  <a:gd name="connsiteX35" fmla="*/ 123805 w 653980"/>
                  <a:gd name="connsiteY35" fmla="*/ 703502 h 714520"/>
                  <a:gd name="connsiteX36" fmla="*/ 112153 w 653980"/>
                  <a:gd name="connsiteY36" fmla="*/ 671458 h 714520"/>
                  <a:gd name="connsiteX37" fmla="*/ 94674 w 653980"/>
                  <a:gd name="connsiteY37" fmla="*/ 659806 h 714520"/>
                  <a:gd name="connsiteX38" fmla="*/ 80109 w 653980"/>
                  <a:gd name="connsiteY38" fmla="*/ 642328 h 714520"/>
                  <a:gd name="connsiteX39" fmla="*/ 67000 w 653980"/>
                  <a:gd name="connsiteY39" fmla="*/ 613197 h 714520"/>
                  <a:gd name="connsiteX40" fmla="*/ 55348 w 653980"/>
                  <a:gd name="connsiteY40" fmla="*/ 616110 h 714520"/>
                  <a:gd name="connsiteX41" fmla="*/ 55348 w 653980"/>
                  <a:gd name="connsiteY41" fmla="*/ 627762 h 714520"/>
                  <a:gd name="connsiteX42" fmla="*/ 26218 w 653980"/>
                  <a:gd name="connsiteY42" fmla="*/ 619023 h 714520"/>
                  <a:gd name="connsiteX43" fmla="*/ 26218 w 653980"/>
                  <a:gd name="connsiteY43" fmla="*/ 604458 h 714520"/>
                  <a:gd name="connsiteX44" fmla="*/ 13109 w 653980"/>
                  <a:gd name="connsiteY44" fmla="*/ 578241 h 714520"/>
                  <a:gd name="connsiteX45" fmla="*/ 0 w 653980"/>
                  <a:gd name="connsiteY45" fmla="*/ 543284 h 714520"/>
                  <a:gd name="connsiteX46" fmla="*/ 16022 w 653980"/>
                  <a:gd name="connsiteY46" fmla="*/ 536001 h 714520"/>
                  <a:gd name="connsiteX47" fmla="*/ 32044 w 653980"/>
                  <a:gd name="connsiteY47" fmla="*/ 536001 h 714520"/>
                  <a:gd name="connsiteX48" fmla="*/ 84479 w 653980"/>
                  <a:gd name="connsiteY48" fmla="*/ 508327 h 714520"/>
                  <a:gd name="connsiteX49" fmla="*/ 93218 w 653980"/>
                  <a:gd name="connsiteY49" fmla="*/ 464632 h 714520"/>
                  <a:gd name="connsiteX50" fmla="*/ 112153 w 653980"/>
                  <a:gd name="connsiteY50" fmla="*/ 454436 h 714520"/>
                  <a:gd name="connsiteX51" fmla="*/ 125261 w 653980"/>
                  <a:gd name="connsiteY51" fmla="*/ 464632 h 714520"/>
                  <a:gd name="connsiteX52" fmla="*/ 134000 w 653980"/>
                  <a:gd name="connsiteY52" fmla="*/ 464632 h 714520"/>
                  <a:gd name="connsiteX53" fmla="*/ 134000 w 653980"/>
                  <a:gd name="connsiteY53" fmla="*/ 439871 h 714520"/>
                  <a:gd name="connsiteX54" fmla="*/ 166044 w 653980"/>
                  <a:gd name="connsiteY54" fmla="*/ 426762 h 714520"/>
                  <a:gd name="connsiteX55" fmla="*/ 166044 w 653980"/>
                  <a:gd name="connsiteY55" fmla="*/ 413653 h 714520"/>
                  <a:gd name="connsiteX56" fmla="*/ 174783 w 653980"/>
                  <a:gd name="connsiteY56" fmla="*/ 419479 h 714520"/>
                  <a:gd name="connsiteX57" fmla="*/ 214109 w 653980"/>
                  <a:gd name="connsiteY57" fmla="*/ 412197 h 714520"/>
                  <a:gd name="connsiteX58" fmla="*/ 225762 w 653980"/>
                  <a:gd name="connsiteY58" fmla="*/ 403458 h 714520"/>
                  <a:gd name="connsiteX59" fmla="*/ 225762 w 653980"/>
                  <a:gd name="connsiteY59" fmla="*/ 391805 h 714520"/>
                  <a:gd name="connsiteX60" fmla="*/ 253436 w 653980"/>
                  <a:gd name="connsiteY60" fmla="*/ 394718 h 714520"/>
                  <a:gd name="connsiteX61" fmla="*/ 257805 w 653980"/>
                  <a:gd name="connsiteY61" fmla="*/ 384523 h 714520"/>
                  <a:gd name="connsiteX62" fmla="*/ 266544 w 653980"/>
                  <a:gd name="connsiteY62" fmla="*/ 384523 h 714520"/>
                  <a:gd name="connsiteX63" fmla="*/ 278196 w 653980"/>
                  <a:gd name="connsiteY63" fmla="*/ 396175 h 714520"/>
                  <a:gd name="connsiteX64" fmla="*/ 295675 w 653980"/>
                  <a:gd name="connsiteY64" fmla="*/ 393262 h 714520"/>
                  <a:gd name="connsiteX65" fmla="*/ 304414 w 653980"/>
                  <a:gd name="connsiteY65" fmla="*/ 378697 h 714520"/>
                  <a:gd name="connsiteX66" fmla="*/ 305870 w 653980"/>
                  <a:gd name="connsiteY66" fmla="*/ 349566 h 714520"/>
                  <a:gd name="connsiteX67" fmla="*/ 333544 w 653980"/>
                  <a:gd name="connsiteY67" fmla="*/ 310240 h 714520"/>
                  <a:gd name="connsiteX68" fmla="*/ 326262 w 653980"/>
                  <a:gd name="connsiteY68" fmla="*/ 292762 h 714520"/>
                  <a:gd name="connsiteX69" fmla="*/ 329175 w 653980"/>
                  <a:gd name="connsiteY69" fmla="*/ 241783 h 714520"/>
                  <a:gd name="connsiteX70" fmla="*/ 323349 w 653980"/>
                  <a:gd name="connsiteY70" fmla="*/ 206827 h 714520"/>
                  <a:gd name="connsiteX71" fmla="*/ 316066 w 653980"/>
                  <a:gd name="connsiteY71" fmla="*/ 186435 h 714520"/>
                  <a:gd name="connsiteX72" fmla="*/ 323349 w 653980"/>
                  <a:gd name="connsiteY72" fmla="*/ 174783 h 714520"/>
                  <a:gd name="connsiteX73" fmla="*/ 359762 w 653980"/>
                  <a:gd name="connsiteY73" fmla="*/ 170414 h 714520"/>
                  <a:gd name="connsiteX74" fmla="*/ 337914 w 653980"/>
                  <a:gd name="connsiteY74" fmla="*/ 134000 h 714520"/>
                  <a:gd name="connsiteX75" fmla="*/ 339371 w 653980"/>
                  <a:gd name="connsiteY75" fmla="*/ 117979 h 714520"/>
                  <a:gd name="connsiteX76" fmla="*/ 343740 w 653980"/>
                  <a:gd name="connsiteY76" fmla="*/ 112153 h 714520"/>
                  <a:gd name="connsiteX77" fmla="*/ 345197 w 653980"/>
                  <a:gd name="connsiteY77" fmla="*/ 84479 h 714520"/>
                  <a:gd name="connsiteX78" fmla="*/ 335001 w 653980"/>
                  <a:gd name="connsiteY78" fmla="*/ 64087 h 714520"/>
                  <a:gd name="connsiteX79" fmla="*/ 332088 w 653980"/>
                  <a:gd name="connsiteY79" fmla="*/ 14565 h 714520"/>
                  <a:gd name="connsiteX80" fmla="*/ 336859 w 653980"/>
                  <a:gd name="connsiteY80" fmla="*/ 8077 h 714520"/>
                  <a:gd name="connsiteX81" fmla="*/ 337185 w 653980"/>
                  <a:gd name="connsiteY81" fmla="*/ 8497 h 714520"/>
                  <a:gd name="connsiteX82" fmla="*/ 348110 w 653980"/>
                  <a:gd name="connsiteY82" fmla="*/ 10924 h 714520"/>
                  <a:gd name="connsiteX83" fmla="*/ 367530 w 653980"/>
                  <a:gd name="connsiteY83" fmla="*/ 15779 h 714520"/>
                  <a:gd name="connsiteX84" fmla="*/ 376026 w 653980"/>
                  <a:gd name="connsiteY84" fmla="*/ 36413 h 714520"/>
                  <a:gd name="connsiteX85" fmla="*/ 397875 w 653980"/>
                  <a:gd name="connsiteY85" fmla="*/ 46123 h 714520"/>
                  <a:gd name="connsiteX86" fmla="*/ 403943 w 653980"/>
                  <a:gd name="connsiteY86" fmla="*/ 75254 h 714520"/>
                  <a:gd name="connsiteX87" fmla="*/ 430646 w 653980"/>
                  <a:gd name="connsiteY87" fmla="*/ 82537 h 714520"/>
                  <a:gd name="connsiteX88" fmla="*/ 445211 w 653980"/>
                  <a:gd name="connsiteY88" fmla="*/ 92247 h 714520"/>
                  <a:gd name="connsiteX89" fmla="*/ 459777 w 653980"/>
                  <a:gd name="connsiteY89" fmla="*/ 110453 h 714520"/>
                  <a:gd name="connsiteX90" fmla="*/ 470701 w 653980"/>
                  <a:gd name="connsiteY90" fmla="*/ 93460 h 714520"/>
                  <a:gd name="connsiteX91" fmla="*/ 482838 w 653980"/>
                  <a:gd name="connsiteY91" fmla="*/ 84964 h 714520"/>
                  <a:gd name="connsiteX92" fmla="*/ 494976 w 653980"/>
                  <a:gd name="connsiteY92" fmla="*/ 66758 h 714520"/>
                  <a:gd name="connsiteX93" fmla="*/ 499831 w 653980"/>
                  <a:gd name="connsiteY93" fmla="*/ 63116 h 714520"/>
                  <a:gd name="connsiteX94" fmla="*/ 531389 w 653980"/>
                  <a:gd name="connsiteY94" fmla="*/ 44910 h 714520"/>
                  <a:gd name="connsiteX95" fmla="*/ 518038 w 653980"/>
                  <a:gd name="connsiteY95" fmla="*/ 19420 h 714520"/>
                  <a:gd name="connsiteX96" fmla="*/ 518038 w 653980"/>
                  <a:gd name="connsiteY96" fmla="*/ 1214 h 714520"/>
                  <a:gd name="connsiteX0" fmla="*/ 531389 w 653980"/>
                  <a:gd name="connsiteY0" fmla="*/ 0 h 757208"/>
                  <a:gd name="connsiteX1" fmla="*/ 552023 w 653980"/>
                  <a:gd name="connsiteY1" fmla="*/ 30344 h 757208"/>
                  <a:gd name="connsiteX2" fmla="*/ 575085 w 653980"/>
                  <a:gd name="connsiteY2" fmla="*/ 33986 h 757208"/>
                  <a:gd name="connsiteX3" fmla="*/ 596933 w 653980"/>
                  <a:gd name="connsiteY3" fmla="*/ 42482 h 757208"/>
                  <a:gd name="connsiteX4" fmla="*/ 607857 w 653980"/>
                  <a:gd name="connsiteY4" fmla="*/ 53406 h 757208"/>
                  <a:gd name="connsiteX5" fmla="*/ 623635 w 653980"/>
                  <a:gd name="connsiteY5" fmla="*/ 47337 h 757208"/>
                  <a:gd name="connsiteX6" fmla="*/ 643056 w 653980"/>
                  <a:gd name="connsiteY6" fmla="*/ 57047 h 757208"/>
                  <a:gd name="connsiteX7" fmla="*/ 644119 w 653980"/>
                  <a:gd name="connsiteY7" fmla="*/ 54465 h 757208"/>
                  <a:gd name="connsiteX8" fmla="*/ 653980 w 653980"/>
                  <a:gd name="connsiteY8" fmla="*/ 71370 h 757208"/>
                  <a:gd name="connsiteX9" fmla="*/ 653980 w 653980"/>
                  <a:gd name="connsiteY9" fmla="*/ 84479 h 757208"/>
                  <a:gd name="connsiteX10" fmla="*/ 637958 w 653980"/>
                  <a:gd name="connsiteY10" fmla="*/ 90305 h 757208"/>
                  <a:gd name="connsiteX11" fmla="*/ 611741 w 653980"/>
                  <a:gd name="connsiteY11" fmla="*/ 141283 h 757208"/>
                  <a:gd name="connsiteX12" fmla="*/ 610284 w 653980"/>
                  <a:gd name="connsiteY12" fmla="*/ 168957 h 757208"/>
                  <a:gd name="connsiteX13" fmla="*/ 601545 w 653980"/>
                  <a:gd name="connsiteY13" fmla="*/ 180609 h 757208"/>
                  <a:gd name="connsiteX14" fmla="*/ 603002 w 653980"/>
                  <a:gd name="connsiteY14" fmla="*/ 206827 h 757208"/>
                  <a:gd name="connsiteX15" fmla="*/ 588436 w 653980"/>
                  <a:gd name="connsiteY15" fmla="*/ 228675 h 757208"/>
                  <a:gd name="connsiteX16" fmla="*/ 579697 w 653980"/>
                  <a:gd name="connsiteY16" fmla="*/ 241783 h 757208"/>
                  <a:gd name="connsiteX17" fmla="*/ 553480 w 653980"/>
                  <a:gd name="connsiteY17" fmla="*/ 307327 h 757208"/>
                  <a:gd name="connsiteX18" fmla="*/ 553480 w 653980"/>
                  <a:gd name="connsiteY18" fmla="*/ 324805 h 757208"/>
                  <a:gd name="connsiteX19" fmla="*/ 544741 w 653980"/>
                  <a:gd name="connsiteY19" fmla="*/ 337914 h 757208"/>
                  <a:gd name="connsiteX20" fmla="*/ 543284 w 653980"/>
                  <a:gd name="connsiteY20" fmla="*/ 351023 h 757208"/>
                  <a:gd name="connsiteX21" fmla="*/ 544741 w 653980"/>
                  <a:gd name="connsiteY21" fmla="*/ 369958 h 757208"/>
                  <a:gd name="connsiteX22" fmla="*/ 560762 w 653980"/>
                  <a:gd name="connsiteY22" fmla="*/ 399088 h 757208"/>
                  <a:gd name="connsiteX23" fmla="*/ 553480 w 653980"/>
                  <a:gd name="connsiteY23" fmla="*/ 419479 h 757208"/>
                  <a:gd name="connsiteX24" fmla="*/ 538915 w 653980"/>
                  <a:gd name="connsiteY24" fmla="*/ 435501 h 757208"/>
                  <a:gd name="connsiteX25" fmla="*/ 534545 w 653980"/>
                  <a:gd name="connsiteY25" fmla="*/ 450066 h 757208"/>
                  <a:gd name="connsiteX26" fmla="*/ 530175 w 653980"/>
                  <a:gd name="connsiteY26" fmla="*/ 463175 h 757208"/>
                  <a:gd name="connsiteX27" fmla="*/ 514154 w 653980"/>
                  <a:gd name="connsiteY27" fmla="*/ 466088 h 757208"/>
                  <a:gd name="connsiteX28" fmla="*/ 512697 w 653980"/>
                  <a:gd name="connsiteY28" fmla="*/ 487936 h 757208"/>
                  <a:gd name="connsiteX29" fmla="*/ 518523 w 653980"/>
                  <a:gd name="connsiteY29" fmla="*/ 549110 h 757208"/>
                  <a:gd name="connsiteX30" fmla="*/ 543284 w 653980"/>
                  <a:gd name="connsiteY30" fmla="*/ 620480 h 757208"/>
                  <a:gd name="connsiteX31" fmla="*/ 579697 w 653980"/>
                  <a:gd name="connsiteY31" fmla="*/ 704958 h 757208"/>
                  <a:gd name="connsiteX32" fmla="*/ 594040 w 653980"/>
                  <a:gd name="connsiteY32" fmla="*/ 714520 h 757208"/>
                  <a:gd name="connsiteX33" fmla="*/ 356872 w 653980"/>
                  <a:gd name="connsiteY33" fmla="*/ 757208 h 757208"/>
                  <a:gd name="connsiteX34" fmla="*/ 146023 w 653980"/>
                  <a:gd name="connsiteY34" fmla="*/ 714520 h 757208"/>
                  <a:gd name="connsiteX35" fmla="*/ 145653 w 653980"/>
                  <a:gd name="connsiteY35" fmla="*/ 709328 h 757208"/>
                  <a:gd name="connsiteX36" fmla="*/ 123805 w 653980"/>
                  <a:gd name="connsiteY36" fmla="*/ 703502 h 757208"/>
                  <a:gd name="connsiteX37" fmla="*/ 112153 w 653980"/>
                  <a:gd name="connsiteY37" fmla="*/ 671458 h 757208"/>
                  <a:gd name="connsiteX38" fmla="*/ 94674 w 653980"/>
                  <a:gd name="connsiteY38" fmla="*/ 659806 h 757208"/>
                  <a:gd name="connsiteX39" fmla="*/ 80109 w 653980"/>
                  <a:gd name="connsiteY39" fmla="*/ 642328 h 757208"/>
                  <a:gd name="connsiteX40" fmla="*/ 67000 w 653980"/>
                  <a:gd name="connsiteY40" fmla="*/ 613197 h 757208"/>
                  <a:gd name="connsiteX41" fmla="*/ 55348 w 653980"/>
                  <a:gd name="connsiteY41" fmla="*/ 616110 h 757208"/>
                  <a:gd name="connsiteX42" fmla="*/ 55348 w 653980"/>
                  <a:gd name="connsiteY42" fmla="*/ 627762 h 757208"/>
                  <a:gd name="connsiteX43" fmla="*/ 26218 w 653980"/>
                  <a:gd name="connsiteY43" fmla="*/ 619023 h 757208"/>
                  <a:gd name="connsiteX44" fmla="*/ 26218 w 653980"/>
                  <a:gd name="connsiteY44" fmla="*/ 604458 h 757208"/>
                  <a:gd name="connsiteX45" fmla="*/ 13109 w 653980"/>
                  <a:gd name="connsiteY45" fmla="*/ 578241 h 757208"/>
                  <a:gd name="connsiteX46" fmla="*/ 0 w 653980"/>
                  <a:gd name="connsiteY46" fmla="*/ 543284 h 757208"/>
                  <a:gd name="connsiteX47" fmla="*/ 16022 w 653980"/>
                  <a:gd name="connsiteY47" fmla="*/ 536001 h 757208"/>
                  <a:gd name="connsiteX48" fmla="*/ 32044 w 653980"/>
                  <a:gd name="connsiteY48" fmla="*/ 536001 h 757208"/>
                  <a:gd name="connsiteX49" fmla="*/ 84479 w 653980"/>
                  <a:gd name="connsiteY49" fmla="*/ 508327 h 757208"/>
                  <a:gd name="connsiteX50" fmla="*/ 93218 w 653980"/>
                  <a:gd name="connsiteY50" fmla="*/ 464632 h 757208"/>
                  <a:gd name="connsiteX51" fmla="*/ 112153 w 653980"/>
                  <a:gd name="connsiteY51" fmla="*/ 454436 h 757208"/>
                  <a:gd name="connsiteX52" fmla="*/ 125261 w 653980"/>
                  <a:gd name="connsiteY52" fmla="*/ 464632 h 757208"/>
                  <a:gd name="connsiteX53" fmla="*/ 134000 w 653980"/>
                  <a:gd name="connsiteY53" fmla="*/ 464632 h 757208"/>
                  <a:gd name="connsiteX54" fmla="*/ 134000 w 653980"/>
                  <a:gd name="connsiteY54" fmla="*/ 439871 h 757208"/>
                  <a:gd name="connsiteX55" fmla="*/ 166044 w 653980"/>
                  <a:gd name="connsiteY55" fmla="*/ 426762 h 757208"/>
                  <a:gd name="connsiteX56" fmla="*/ 166044 w 653980"/>
                  <a:gd name="connsiteY56" fmla="*/ 413653 h 757208"/>
                  <a:gd name="connsiteX57" fmla="*/ 174783 w 653980"/>
                  <a:gd name="connsiteY57" fmla="*/ 419479 h 757208"/>
                  <a:gd name="connsiteX58" fmla="*/ 214109 w 653980"/>
                  <a:gd name="connsiteY58" fmla="*/ 412197 h 757208"/>
                  <a:gd name="connsiteX59" fmla="*/ 225762 w 653980"/>
                  <a:gd name="connsiteY59" fmla="*/ 403458 h 757208"/>
                  <a:gd name="connsiteX60" fmla="*/ 225762 w 653980"/>
                  <a:gd name="connsiteY60" fmla="*/ 391805 h 757208"/>
                  <a:gd name="connsiteX61" fmla="*/ 253436 w 653980"/>
                  <a:gd name="connsiteY61" fmla="*/ 394718 h 757208"/>
                  <a:gd name="connsiteX62" fmla="*/ 257805 w 653980"/>
                  <a:gd name="connsiteY62" fmla="*/ 384523 h 757208"/>
                  <a:gd name="connsiteX63" fmla="*/ 266544 w 653980"/>
                  <a:gd name="connsiteY63" fmla="*/ 384523 h 757208"/>
                  <a:gd name="connsiteX64" fmla="*/ 278196 w 653980"/>
                  <a:gd name="connsiteY64" fmla="*/ 396175 h 757208"/>
                  <a:gd name="connsiteX65" fmla="*/ 295675 w 653980"/>
                  <a:gd name="connsiteY65" fmla="*/ 393262 h 757208"/>
                  <a:gd name="connsiteX66" fmla="*/ 304414 w 653980"/>
                  <a:gd name="connsiteY66" fmla="*/ 378697 h 757208"/>
                  <a:gd name="connsiteX67" fmla="*/ 305870 w 653980"/>
                  <a:gd name="connsiteY67" fmla="*/ 349566 h 757208"/>
                  <a:gd name="connsiteX68" fmla="*/ 333544 w 653980"/>
                  <a:gd name="connsiteY68" fmla="*/ 310240 h 757208"/>
                  <a:gd name="connsiteX69" fmla="*/ 326262 w 653980"/>
                  <a:gd name="connsiteY69" fmla="*/ 292762 h 757208"/>
                  <a:gd name="connsiteX70" fmla="*/ 329175 w 653980"/>
                  <a:gd name="connsiteY70" fmla="*/ 241783 h 757208"/>
                  <a:gd name="connsiteX71" fmla="*/ 323349 w 653980"/>
                  <a:gd name="connsiteY71" fmla="*/ 206827 h 757208"/>
                  <a:gd name="connsiteX72" fmla="*/ 316066 w 653980"/>
                  <a:gd name="connsiteY72" fmla="*/ 186435 h 757208"/>
                  <a:gd name="connsiteX73" fmla="*/ 323349 w 653980"/>
                  <a:gd name="connsiteY73" fmla="*/ 174783 h 757208"/>
                  <a:gd name="connsiteX74" fmla="*/ 359762 w 653980"/>
                  <a:gd name="connsiteY74" fmla="*/ 170414 h 757208"/>
                  <a:gd name="connsiteX75" fmla="*/ 337914 w 653980"/>
                  <a:gd name="connsiteY75" fmla="*/ 134000 h 757208"/>
                  <a:gd name="connsiteX76" fmla="*/ 339371 w 653980"/>
                  <a:gd name="connsiteY76" fmla="*/ 117979 h 757208"/>
                  <a:gd name="connsiteX77" fmla="*/ 343740 w 653980"/>
                  <a:gd name="connsiteY77" fmla="*/ 112153 h 757208"/>
                  <a:gd name="connsiteX78" fmla="*/ 345197 w 653980"/>
                  <a:gd name="connsiteY78" fmla="*/ 84479 h 757208"/>
                  <a:gd name="connsiteX79" fmla="*/ 335001 w 653980"/>
                  <a:gd name="connsiteY79" fmla="*/ 64087 h 757208"/>
                  <a:gd name="connsiteX80" fmla="*/ 332088 w 653980"/>
                  <a:gd name="connsiteY80" fmla="*/ 14565 h 757208"/>
                  <a:gd name="connsiteX81" fmla="*/ 336859 w 653980"/>
                  <a:gd name="connsiteY81" fmla="*/ 8077 h 757208"/>
                  <a:gd name="connsiteX82" fmla="*/ 337185 w 653980"/>
                  <a:gd name="connsiteY82" fmla="*/ 8497 h 757208"/>
                  <a:gd name="connsiteX83" fmla="*/ 348110 w 653980"/>
                  <a:gd name="connsiteY83" fmla="*/ 10924 h 757208"/>
                  <a:gd name="connsiteX84" fmla="*/ 367530 w 653980"/>
                  <a:gd name="connsiteY84" fmla="*/ 15779 h 757208"/>
                  <a:gd name="connsiteX85" fmla="*/ 376026 w 653980"/>
                  <a:gd name="connsiteY85" fmla="*/ 36413 h 757208"/>
                  <a:gd name="connsiteX86" fmla="*/ 397875 w 653980"/>
                  <a:gd name="connsiteY86" fmla="*/ 46123 h 757208"/>
                  <a:gd name="connsiteX87" fmla="*/ 403943 w 653980"/>
                  <a:gd name="connsiteY87" fmla="*/ 75254 h 757208"/>
                  <a:gd name="connsiteX88" fmla="*/ 430646 w 653980"/>
                  <a:gd name="connsiteY88" fmla="*/ 82537 h 757208"/>
                  <a:gd name="connsiteX89" fmla="*/ 445211 w 653980"/>
                  <a:gd name="connsiteY89" fmla="*/ 92247 h 757208"/>
                  <a:gd name="connsiteX90" fmla="*/ 459777 w 653980"/>
                  <a:gd name="connsiteY90" fmla="*/ 110453 h 757208"/>
                  <a:gd name="connsiteX91" fmla="*/ 470701 w 653980"/>
                  <a:gd name="connsiteY91" fmla="*/ 93460 h 757208"/>
                  <a:gd name="connsiteX92" fmla="*/ 482838 w 653980"/>
                  <a:gd name="connsiteY92" fmla="*/ 84964 h 757208"/>
                  <a:gd name="connsiteX93" fmla="*/ 494976 w 653980"/>
                  <a:gd name="connsiteY93" fmla="*/ 66758 h 757208"/>
                  <a:gd name="connsiteX94" fmla="*/ 499831 w 653980"/>
                  <a:gd name="connsiteY94" fmla="*/ 63116 h 757208"/>
                  <a:gd name="connsiteX95" fmla="*/ 531389 w 653980"/>
                  <a:gd name="connsiteY95" fmla="*/ 44910 h 757208"/>
                  <a:gd name="connsiteX96" fmla="*/ 518038 w 653980"/>
                  <a:gd name="connsiteY96" fmla="*/ 19420 h 757208"/>
                  <a:gd name="connsiteX97" fmla="*/ 518038 w 653980"/>
                  <a:gd name="connsiteY97" fmla="*/ 1214 h 757208"/>
                  <a:gd name="connsiteX98" fmla="*/ 531389 w 653980"/>
                  <a:gd name="connsiteY98" fmla="*/ 0 h 757208"/>
                  <a:gd name="connsiteX0" fmla="*/ 356872 w 653980"/>
                  <a:gd name="connsiteY0" fmla="*/ 757208 h 848648"/>
                  <a:gd name="connsiteX1" fmla="*/ 146023 w 653980"/>
                  <a:gd name="connsiteY1" fmla="*/ 714520 h 848648"/>
                  <a:gd name="connsiteX2" fmla="*/ 145653 w 653980"/>
                  <a:gd name="connsiteY2" fmla="*/ 709328 h 848648"/>
                  <a:gd name="connsiteX3" fmla="*/ 123805 w 653980"/>
                  <a:gd name="connsiteY3" fmla="*/ 703502 h 848648"/>
                  <a:gd name="connsiteX4" fmla="*/ 112153 w 653980"/>
                  <a:gd name="connsiteY4" fmla="*/ 671458 h 848648"/>
                  <a:gd name="connsiteX5" fmla="*/ 94674 w 653980"/>
                  <a:gd name="connsiteY5" fmla="*/ 659806 h 848648"/>
                  <a:gd name="connsiteX6" fmla="*/ 80109 w 653980"/>
                  <a:gd name="connsiteY6" fmla="*/ 642328 h 848648"/>
                  <a:gd name="connsiteX7" fmla="*/ 67000 w 653980"/>
                  <a:gd name="connsiteY7" fmla="*/ 613197 h 848648"/>
                  <a:gd name="connsiteX8" fmla="*/ 55348 w 653980"/>
                  <a:gd name="connsiteY8" fmla="*/ 616110 h 848648"/>
                  <a:gd name="connsiteX9" fmla="*/ 55348 w 653980"/>
                  <a:gd name="connsiteY9" fmla="*/ 627762 h 848648"/>
                  <a:gd name="connsiteX10" fmla="*/ 26218 w 653980"/>
                  <a:gd name="connsiteY10" fmla="*/ 619023 h 848648"/>
                  <a:gd name="connsiteX11" fmla="*/ 26218 w 653980"/>
                  <a:gd name="connsiteY11" fmla="*/ 604458 h 848648"/>
                  <a:gd name="connsiteX12" fmla="*/ 13109 w 653980"/>
                  <a:gd name="connsiteY12" fmla="*/ 578241 h 848648"/>
                  <a:gd name="connsiteX13" fmla="*/ 0 w 653980"/>
                  <a:gd name="connsiteY13" fmla="*/ 543284 h 848648"/>
                  <a:gd name="connsiteX14" fmla="*/ 16022 w 653980"/>
                  <a:gd name="connsiteY14" fmla="*/ 536001 h 848648"/>
                  <a:gd name="connsiteX15" fmla="*/ 32044 w 653980"/>
                  <a:gd name="connsiteY15" fmla="*/ 536001 h 848648"/>
                  <a:gd name="connsiteX16" fmla="*/ 84479 w 653980"/>
                  <a:gd name="connsiteY16" fmla="*/ 508327 h 848648"/>
                  <a:gd name="connsiteX17" fmla="*/ 93218 w 653980"/>
                  <a:gd name="connsiteY17" fmla="*/ 464632 h 848648"/>
                  <a:gd name="connsiteX18" fmla="*/ 112153 w 653980"/>
                  <a:gd name="connsiteY18" fmla="*/ 454436 h 848648"/>
                  <a:gd name="connsiteX19" fmla="*/ 125261 w 653980"/>
                  <a:gd name="connsiteY19" fmla="*/ 464632 h 848648"/>
                  <a:gd name="connsiteX20" fmla="*/ 134000 w 653980"/>
                  <a:gd name="connsiteY20" fmla="*/ 464632 h 848648"/>
                  <a:gd name="connsiteX21" fmla="*/ 134000 w 653980"/>
                  <a:gd name="connsiteY21" fmla="*/ 439871 h 848648"/>
                  <a:gd name="connsiteX22" fmla="*/ 166044 w 653980"/>
                  <a:gd name="connsiteY22" fmla="*/ 426762 h 848648"/>
                  <a:gd name="connsiteX23" fmla="*/ 166044 w 653980"/>
                  <a:gd name="connsiteY23" fmla="*/ 413653 h 848648"/>
                  <a:gd name="connsiteX24" fmla="*/ 174783 w 653980"/>
                  <a:gd name="connsiteY24" fmla="*/ 419479 h 848648"/>
                  <a:gd name="connsiteX25" fmla="*/ 214109 w 653980"/>
                  <a:gd name="connsiteY25" fmla="*/ 412197 h 848648"/>
                  <a:gd name="connsiteX26" fmla="*/ 225762 w 653980"/>
                  <a:gd name="connsiteY26" fmla="*/ 403458 h 848648"/>
                  <a:gd name="connsiteX27" fmla="*/ 225762 w 653980"/>
                  <a:gd name="connsiteY27" fmla="*/ 391805 h 848648"/>
                  <a:gd name="connsiteX28" fmla="*/ 253436 w 653980"/>
                  <a:gd name="connsiteY28" fmla="*/ 394718 h 848648"/>
                  <a:gd name="connsiteX29" fmla="*/ 257805 w 653980"/>
                  <a:gd name="connsiteY29" fmla="*/ 384523 h 848648"/>
                  <a:gd name="connsiteX30" fmla="*/ 266544 w 653980"/>
                  <a:gd name="connsiteY30" fmla="*/ 384523 h 848648"/>
                  <a:gd name="connsiteX31" fmla="*/ 278196 w 653980"/>
                  <a:gd name="connsiteY31" fmla="*/ 396175 h 848648"/>
                  <a:gd name="connsiteX32" fmla="*/ 295675 w 653980"/>
                  <a:gd name="connsiteY32" fmla="*/ 393262 h 848648"/>
                  <a:gd name="connsiteX33" fmla="*/ 304414 w 653980"/>
                  <a:gd name="connsiteY33" fmla="*/ 378697 h 848648"/>
                  <a:gd name="connsiteX34" fmla="*/ 305870 w 653980"/>
                  <a:gd name="connsiteY34" fmla="*/ 349566 h 848648"/>
                  <a:gd name="connsiteX35" fmla="*/ 333544 w 653980"/>
                  <a:gd name="connsiteY35" fmla="*/ 310240 h 848648"/>
                  <a:gd name="connsiteX36" fmla="*/ 326262 w 653980"/>
                  <a:gd name="connsiteY36" fmla="*/ 292762 h 848648"/>
                  <a:gd name="connsiteX37" fmla="*/ 329175 w 653980"/>
                  <a:gd name="connsiteY37" fmla="*/ 241783 h 848648"/>
                  <a:gd name="connsiteX38" fmla="*/ 323349 w 653980"/>
                  <a:gd name="connsiteY38" fmla="*/ 206827 h 848648"/>
                  <a:gd name="connsiteX39" fmla="*/ 316066 w 653980"/>
                  <a:gd name="connsiteY39" fmla="*/ 186435 h 848648"/>
                  <a:gd name="connsiteX40" fmla="*/ 323349 w 653980"/>
                  <a:gd name="connsiteY40" fmla="*/ 174783 h 848648"/>
                  <a:gd name="connsiteX41" fmla="*/ 359762 w 653980"/>
                  <a:gd name="connsiteY41" fmla="*/ 170414 h 848648"/>
                  <a:gd name="connsiteX42" fmla="*/ 337914 w 653980"/>
                  <a:gd name="connsiteY42" fmla="*/ 134000 h 848648"/>
                  <a:gd name="connsiteX43" fmla="*/ 339371 w 653980"/>
                  <a:gd name="connsiteY43" fmla="*/ 117979 h 848648"/>
                  <a:gd name="connsiteX44" fmla="*/ 343740 w 653980"/>
                  <a:gd name="connsiteY44" fmla="*/ 112153 h 848648"/>
                  <a:gd name="connsiteX45" fmla="*/ 345197 w 653980"/>
                  <a:gd name="connsiteY45" fmla="*/ 84479 h 848648"/>
                  <a:gd name="connsiteX46" fmla="*/ 335001 w 653980"/>
                  <a:gd name="connsiteY46" fmla="*/ 64087 h 848648"/>
                  <a:gd name="connsiteX47" fmla="*/ 332088 w 653980"/>
                  <a:gd name="connsiteY47" fmla="*/ 14565 h 848648"/>
                  <a:gd name="connsiteX48" fmla="*/ 336859 w 653980"/>
                  <a:gd name="connsiteY48" fmla="*/ 8077 h 848648"/>
                  <a:gd name="connsiteX49" fmla="*/ 337185 w 653980"/>
                  <a:gd name="connsiteY49" fmla="*/ 8497 h 848648"/>
                  <a:gd name="connsiteX50" fmla="*/ 348110 w 653980"/>
                  <a:gd name="connsiteY50" fmla="*/ 10924 h 848648"/>
                  <a:gd name="connsiteX51" fmla="*/ 367530 w 653980"/>
                  <a:gd name="connsiteY51" fmla="*/ 15779 h 848648"/>
                  <a:gd name="connsiteX52" fmla="*/ 376026 w 653980"/>
                  <a:gd name="connsiteY52" fmla="*/ 36413 h 848648"/>
                  <a:gd name="connsiteX53" fmla="*/ 397875 w 653980"/>
                  <a:gd name="connsiteY53" fmla="*/ 46123 h 848648"/>
                  <a:gd name="connsiteX54" fmla="*/ 403943 w 653980"/>
                  <a:gd name="connsiteY54" fmla="*/ 75254 h 848648"/>
                  <a:gd name="connsiteX55" fmla="*/ 430646 w 653980"/>
                  <a:gd name="connsiteY55" fmla="*/ 82537 h 848648"/>
                  <a:gd name="connsiteX56" fmla="*/ 445211 w 653980"/>
                  <a:gd name="connsiteY56" fmla="*/ 92247 h 848648"/>
                  <a:gd name="connsiteX57" fmla="*/ 459777 w 653980"/>
                  <a:gd name="connsiteY57" fmla="*/ 110453 h 848648"/>
                  <a:gd name="connsiteX58" fmla="*/ 470701 w 653980"/>
                  <a:gd name="connsiteY58" fmla="*/ 93460 h 848648"/>
                  <a:gd name="connsiteX59" fmla="*/ 482838 w 653980"/>
                  <a:gd name="connsiteY59" fmla="*/ 84964 h 848648"/>
                  <a:gd name="connsiteX60" fmla="*/ 494976 w 653980"/>
                  <a:gd name="connsiteY60" fmla="*/ 66758 h 848648"/>
                  <a:gd name="connsiteX61" fmla="*/ 499831 w 653980"/>
                  <a:gd name="connsiteY61" fmla="*/ 63116 h 848648"/>
                  <a:gd name="connsiteX62" fmla="*/ 531389 w 653980"/>
                  <a:gd name="connsiteY62" fmla="*/ 44910 h 848648"/>
                  <a:gd name="connsiteX63" fmla="*/ 518038 w 653980"/>
                  <a:gd name="connsiteY63" fmla="*/ 19420 h 848648"/>
                  <a:gd name="connsiteX64" fmla="*/ 518038 w 653980"/>
                  <a:gd name="connsiteY64" fmla="*/ 1214 h 848648"/>
                  <a:gd name="connsiteX65" fmla="*/ 531389 w 653980"/>
                  <a:gd name="connsiteY65" fmla="*/ 0 h 848648"/>
                  <a:gd name="connsiteX66" fmla="*/ 552023 w 653980"/>
                  <a:gd name="connsiteY66" fmla="*/ 30344 h 848648"/>
                  <a:gd name="connsiteX67" fmla="*/ 575085 w 653980"/>
                  <a:gd name="connsiteY67" fmla="*/ 33986 h 848648"/>
                  <a:gd name="connsiteX68" fmla="*/ 596933 w 653980"/>
                  <a:gd name="connsiteY68" fmla="*/ 42482 h 848648"/>
                  <a:gd name="connsiteX69" fmla="*/ 607857 w 653980"/>
                  <a:gd name="connsiteY69" fmla="*/ 53406 h 848648"/>
                  <a:gd name="connsiteX70" fmla="*/ 623635 w 653980"/>
                  <a:gd name="connsiteY70" fmla="*/ 47337 h 848648"/>
                  <a:gd name="connsiteX71" fmla="*/ 643056 w 653980"/>
                  <a:gd name="connsiteY71" fmla="*/ 57047 h 848648"/>
                  <a:gd name="connsiteX72" fmla="*/ 644119 w 653980"/>
                  <a:gd name="connsiteY72" fmla="*/ 54465 h 848648"/>
                  <a:gd name="connsiteX73" fmla="*/ 653980 w 653980"/>
                  <a:gd name="connsiteY73" fmla="*/ 71370 h 848648"/>
                  <a:gd name="connsiteX74" fmla="*/ 653980 w 653980"/>
                  <a:gd name="connsiteY74" fmla="*/ 84479 h 848648"/>
                  <a:gd name="connsiteX75" fmla="*/ 637958 w 653980"/>
                  <a:gd name="connsiteY75" fmla="*/ 90305 h 848648"/>
                  <a:gd name="connsiteX76" fmla="*/ 611741 w 653980"/>
                  <a:gd name="connsiteY76" fmla="*/ 141283 h 848648"/>
                  <a:gd name="connsiteX77" fmla="*/ 610284 w 653980"/>
                  <a:gd name="connsiteY77" fmla="*/ 168957 h 848648"/>
                  <a:gd name="connsiteX78" fmla="*/ 601545 w 653980"/>
                  <a:gd name="connsiteY78" fmla="*/ 180609 h 848648"/>
                  <a:gd name="connsiteX79" fmla="*/ 603002 w 653980"/>
                  <a:gd name="connsiteY79" fmla="*/ 206827 h 848648"/>
                  <a:gd name="connsiteX80" fmla="*/ 588436 w 653980"/>
                  <a:gd name="connsiteY80" fmla="*/ 228675 h 848648"/>
                  <a:gd name="connsiteX81" fmla="*/ 579697 w 653980"/>
                  <a:gd name="connsiteY81" fmla="*/ 241783 h 848648"/>
                  <a:gd name="connsiteX82" fmla="*/ 553480 w 653980"/>
                  <a:gd name="connsiteY82" fmla="*/ 307327 h 848648"/>
                  <a:gd name="connsiteX83" fmla="*/ 553480 w 653980"/>
                  <a:gd name="connsiteY83" fmla="*/ 324805 h 848648"/>
                  <a:gd name="connsiteX84" fmla="*/ 544741 w 653980"/>
                  <a:gd name="connsiteY84" fmla="*/ 337914 h 848648"/>
                  <a:gd name="connsiteX85" fmla="*/ 543284 w 653980"/>
                  <a:gd name="connsiteY85" fmla="*/ 351023 h 848648"/>
                  <a:gd name="connsiteX86" fmla="*/ 544741 w 653980"/>
                  <a:gd name="connsiteY86" fmla="*/ 369958 h 848648"/>
                  <a:gd name="connsiteX87" fmla="*/ 560762 w 653980"/>
                  <a:gd name="connsiteY87" fmla="*/ 399088 h 848648"/>
                  <a:gd name="connsiteX88" fmla="*/ 553480 w 653980"/>
                  <a:gd name="connsiteY88" fmla="*/ 419479 h 848648"/>
                  <a:gd name="connsiteX89" fmla="*/ 538915 w 653980"/>
                  <a:gd name="connsiteY89" fmla="*/ 435501 h 848648"/>
                  <a:gd name="connsiteX90" fmla="*/ 534545 w 653980"/>
                  <a:gd name="connsiteY90" fmla="*/ 450066 h 848648"/>
                  <a:gd name="connsiteX91" fmla="*/ 530175 w 653980"/>
                  <a:gd name="connsiteY91" fmla="*/ 463175 h 848648"/>
                  <a:gd name="connsiteX92" fmla="*/ 514154 w 653980"/>
                  <a:gd name="connsiteY92" fmla="*/ 466088 h 848648"/>
                  <a:gd name="connsiteX93" fmla="*/ 512697 w 653980"/>
                  <a:gd name="connsiteY93" fmla="*/ 487936 h 848648"/>
                  <a:gd name="connsiteX94" fmla="*/ 518523 w 653980"/>
                  <a:gd name="connsiteY94" fmla="*/ 549110 h 848648"/>
                  <a:gd name="connsiteX95" fmla="*/ 543284 w 653980"/>
                  <a:gd name="connsiteY95" fmla="*/ 620480 h 848648"/>
                  <a:gd name="connsiteX96" fmla="*/ 579697 w 653980"/>
                  <a:gd name="connsiteY96" fmla="*/ 704958 h 848648"/>
                  <a:gd name="connsiteX97" fmla="*/ 594040 w 653980"/>
                  <a:gd name="connsiteY97" fmla="*/ 714520 h 848648"/>
                  <a:gd name="connsiteX98" fmla="*/ 448312 w 653980"/>
                  <a:gd name="connsiteY98" fmla="*/ 848648 h 848648"/>
                  <a:gd name="connsiteX0" fmla="*/ 146023 w 653980"/>
                  <a:gd name="connsiteY0" fmla="*/ 714520 h 848648"/>
                  <a:gd name="connsiteX1" fmla="*/ 145653 w 653980"/>
                  <a:gd name="connsiteY1" fmla="*/ 709328 h 848648"/>
                  <a:gd name="connsiteX2" fmla="*/ 123805 w 653980"/>
                  <a:gd name="connsiteY2" fmla="*/ 703502 h 848648"/>
                  <a:gd name="connsiteX3" fmla="*/ 112153 w 653980"/>
                  <a:gd name="connsiteY3" fmla="*/ 671458 h 848648"/>
                  <a:gd name="connsiteX4" fmla="*/ 94674 w 653980"/>
                  <a:gd name="connsiteY4" fmla="*/ 659806 h 848648"/>
                  <a:gd name="connsiteX5" fmla="*/ 80109 w 653980"/>
                  <a:gd name="connsiteY5" fmla="*/ 642328 h 848648"/>
                  <a:gd name="connsiteX6" fmla="*/ 67000 w 653980"/>
                  <a:gd name="connsiteY6" fmla="*/ 613197 h 848648"/>
                  <a:gd name="connsiteX7" fmla="*/ 55348 w 653980"/>
                  <a:gd name="connsiteY7" fmla="*/ 616110 h 848648"/>
                  <a:gd name="connsiteX8" fmla="*/ 55348 w 653980"/>
                  <a:gd name="connsiteY8" fmla="*/ 627762 h 848648"/>
                  <a:gd name="connsiteX9" fmla="*/ 26218 w 653980"/>
                  <a:gd name="connsiteY9" fmla="*/ 619023 h 848648"/>
                  <a:gd name="connsiteX10" fmla="*/ 26218 w 653980"/>
                  <a:gd name="connsiteY10" fmla="*/ 604458 h 848648"/>
                  <a:gd name="connsiteX11" fmla="*/ 13109 w 653980"/>
                  <a:gd name="connsiteY11" fmla="*/ 578241 h 848648"/>
                  <a:gd name="connsiteX12" fmla="*/ 0 w 653980"/>
                  <a:gd name="connsiteY12" fmla="*/ 543284 h 848648"/>
                  <a:gd name="connsiteX13" fmla="*/ 16022 w 653980"/>
                  <a:gd name="connsiteY13" fmla="*/ 536001 h 848648"/>
                  <a:gd name="connsiteX14" fmla="*/ 32044 w 653980"/>
                  <a:gd name="connsiteY14" fmla="*/ 536001 h 848648"/>
                  <a:gd name="connsiteX15" fmla="*/ 84479 w 653980"/>
                  <a:gd name="connsiteY15" fmla="*/ 508327 h 848648"/>
                  <a:gd name="connsiteX16" fmla="*/ 93218 w 653980"/>
                  <a:gd name="connsiteY16" fmla="*/ 464632 h 848648"/>
                  <a:gd name="connsiteX17" fmla="*/ 112153 w 653980"/>
                  <a:gd name="connsiteY17" fmla="*/ 454436 h 848648"/>
                  <a:gd name="connsiteX18" fmla="*/ 125261 w 653980"/>
                  <a:gd name="connsiteY18" fmla="*/ 464632 h 848648"/>
                  <a:gd name="connsiteX19" fmla="*/ 134000 w 653980"/>
                  <a:gd name="connsiteY19" fmla="*/ 464632 h 848648"/>
                  <a:gd name="connsiteX20" fmla="*/ 134000 w 653980"/>
                  <a:gd name="connsiteY20" fmla="*/ 439871 h 848648"/>
                  <a:gd name="connsiteX21" fmla="*/ 166044 w 653980"/>
                  <a:gd name="connsiteY21" fmla="*/ 426762 h 848648"/>
                  <a:gd name="connsiteX22" fmla="*/ 166044 w 653980"/>
                  <a:gd name="connsiteY22" fmla="*/ 413653 h 848648"/>
                  <a:gd name="connsiteX23" fmla="*/ 174783 w 653980"/>
                  <a:gd name="connsiteY23" fmla="*/ 419479 h 848648"/>
                  <a:gd name="connsiteX24" fmla="*/ 214109 w 653980"/>
                  <a:gd name="connsiteY24" fmla="*/ 412197 h 848648"/>
                  <a:gd name="connsiteX25" fmla="*/ 225762 w 653980"/>
                  <a:gd name="connsiteY25" fmla="*/ 403458 h 848648"/>
                  <a:gd name="connsiteX26" fmla="*/ 225762 w 653980"/>
                  <a:gd name="connsiteY26" fmla="*/ 391805 h 848648"/>
                  <a:gd name="connsiteX27" fmla="*/ 253436 w 653980"/>
                  <a:gd name="connsiteY27" fmla="*/ 394718 h 848648"/>
                  <a:gd name="connsiteX28" fmla="*/ 257805 w 653980"/>
                  <a:gd name="connsiteY28" fmla="*/ 384523 h 848648"/>
                  <a:gd name="connsiteX29" fmla="*/ 266544 w 653980"/>
                  <a:gd name="connsiteY29" fmla="*/ 384523 h 848648"/>
                  <a:gd name="connsiteX30" fmla="*/ 278196 w 653980"/>
                  <a:gd name="connsiteY30" fmla="*/ 396175 h 848648"/>
                  <a:gd name="connsiteX31" fmla="*/ 295675 w 653980"/>
                  <a:gd name="connsiteY31" fmla="*/ 393262 h 848648"/>
                  <a:gd name="connsiteX32" fmla="*/ 304414 w 653980"/>
                  <a:gd name="connsiteY32" fmla="*/ 378697 h 848648"/>
                  <a:gd name="connsiteX33" fmla="*/ 305870 w 653980"/>
                  <a:gd name="connsiteY33" fmla="*/ 349566 h 848648"/>
                  <a:gd name="connsiteX34" fmla="*/ 333544 w 653980"/>
                  <a:gd name="connsiteY34" fmla="*/ 310240 h 848648"/>
                  <a:gd name="connsiteX35" fmla="*/ 326262 w 653980"/>
                  <a:gd name="connsiteY35" fmla="*/ 292762 h 848648"/>
                  <a:gd name="connsiteX36" fmla="*/ 329175 w 653980"/>
                  <a:gd name="connsiteY36" fmla="*/ 241783 h 848648"/>
                  <a:gd name="connsiteX37" fmla="*/ 323349 w 653980"/>
                  <a:gd name="connsiteY37" fmla="*/ 206827 h 848648"/>
                  <a:gd name="connsiteX38" fmla="*/ 316066 w 653980"/>
                  <a:gd name="connsiteY38" fmla="*/ 186435 h 848648"/>
                  <a:gd name="connsiteX39" fmla="*/ 323349 w 653980"/>
                  <a:gd name="connsiteY39" fmla="*/ 174783 h 848648"/>
                  <a:gd name="connsiteX40" fmla="*/ 359762 w 653980"/>
                  <a:gd name="connsiteY40" fmla="*/ 170414 h 848648"/>
                  <a:gd name="connsiteX41" fmla="*/ 337914 w 653980"/>
                  <a:gd name="connsiteY41" fmla="*/ 134000 h 848648"/>
                  <a:gd name="connsiteX42" fmla="*/ 339371 w 653980"/>
                  <a:gd name="connsiteY42" fmla="*/ 117979 h 848648"/>
                  <a:gd name="connsiteX43" fmla="*/ 343740 w 653980"/>
                  <a:gd name="connsiteY43" fmla="*/ 112153 h 848648"/>
                  <a:gd name="connsiteX44" fmla="*/ 345197 w 653980"/>
                  <a:gd name="connsiteY44" fmla="*/ 84479 h 848648"/>
                  <a:gd name="connsiteX45" fmla="*/ 335001 w 653980"/>
                  <a:gd name="connsiteY45" fmla="*/ 64087 h 848648"/>
                  <a:gd name="connsiteX46" fmla="*/ 332088 w 653980"/>
                  <a:gd name="connsiteY46" fmla="*/ 14565 h 848648"/>
                  <a:gd name="connsiteX47" fmla="*/ 336859 w 653980"/>
                  <a:gd name="connsiteY47" fmla="*/ 8077 h 848648"/>
                  <a:gd name="connsiteX48" fmla="*/ 337185 w 653980"/>
                  <a:gd name="connsiteY48" fmla="*/ 8497 h 848648"/>
                  <a:gd name="connsiteX49" fmla="*/ 348110 w 653980"/>
                  <a:gd name="connsiteY49" fmla="*/ 10924 h 848648"/>
                  <a:gd name="connsiteX50" fmla="*/ 367530 w 653980"/>
                  <a:gd name="connsiteY50" fmla="*/ 15779 h 848648"/>
                  <a:gd name="connsiteX51" fmla="*/ 376026 w 653980"/>
                  <a:gd name="connsiteY51" fmla="*/ 36413 h 848648"/>
                  <a:gd name="connsiteX52" fmla="*/ 397875 w 653980"/>
                  <a:gd name="connsiteY52" fmla="*/ 46123 h 848648"/>
                  <a:gd name="connsiteX53" fmla="*/ 403943 w 653980"/>
                  <a:gd name="connsiteY53" fmla="*/ 75254 h 848648"/>
                  <a:gd name="connsiteX54" fmla="*/ 430646 w 653980"/>
                  <a:gd name="connsiteY54" fmla="*/ 82537 h 848648"/>
                  <a:gd name="connsiteX55" fmla="*/ 445211 w 653980"/>
                  <a:gd name="connsiteY55" fmla="*/ 92247 h 848648"/>
                  <a:gd name="connsiteX56" fmla="*/ 459777 w 653980"/>
                  <a:gd name="connsiteY56" fmla="*/ 110453 h 848648"/>
                  <a:gd name="connsiteX57" fmla="*/ 470701 w 653980"/>
                  <a:gd name="connsiteY57" fmla="*/ 93460 h 848648"/>
                  <a:gd name="connsiteX58" fmla="*/ 482838 w 653980"/>
                  <a:gd name="connsiteY58" fmla="*/ 84964 h 848648"/>
                  <a:gd name="connsiteX59" fmla="*/ 494976 w 653980"/>
                  <a:gd name="connsiteY59" fmla="*/ 66758 h 848648"/>
                  <a:gd name="connsiteX60" fmla="*/ 499831 w 653980"/>
                  <a:gd name="connsiteY60" fmla="*/ 63116 h 848648"/>
                  <a:gd name="connsiteX61" fmla="*/ 531389 w 653980"/>
                  <a:gd name="connsiteY61" fmla="*/ 44910 h 848648"/>
                  <a:gd name="connsiteX62" fmla="*/ 518038 w 653980"/>
                  <a:gd name="connsiteY62" fmla="*/ 19420 h 848648"/>
                  <a:gd name="connsiteX63" fmla="*/ 518038 w 653980"/>
                  <a:gd name="connsiteY63" fmla="*/ 1214 h 848648"/>
                  <a:gd name="connsiteX64" fmla="*/ 531389 w 653980"/>
                  <a:gd name="connsiteY64" fmla="*/ 0 h 848648"/>
                  <a:gd name="connsiteX65" fmla="*/ 552023 w 653980"/>
                  <a:gd name="connsiteY65" fmla="*/ 30344 h 848648"/>
                  <a:gd name="connsiteX66" fmla="*/ 575085 w 653980"/>
                  <a:gd name="connsiteY66" fmla="*/ 33986 h 848648"/>
                  <a:gd name="connsiteX67" fmla="*/ 596933 w 653980"/>
                  <a:gd name="connsiteY67" fmla="*/ 42482 h 848648"/>
                  <a:gd name="connsiteX68" fmla="*/ 607857 w 653980"/>
                  <a:gd name="connsiteY68" fmla="*/ 53406 h 848648"/>
                  <a:gd name="connsiteX69" fmla="*/ 623635 w 653980"/>
                  <a:gd name="connsiteY69" fmla="*/ 47337 h 848648"/>
                  <a:gd name="connsiteX70" fmla="*/ 643056 w 653980"/>
                  <a:gd name="connsiteY70" fmla="*/ 57047 h 848648"/>
                  <a:gd name="connsiteX71" fmla="*/ 644119 w 653980"/>
                  <a:gd name="connsiteY71" fmla="*/ 54465 h 848648"/>
                  <a:gd name="connsiteX72" fmla="*/ 653980 w 653980"/>
                  <a:gd name="connsiteY72" fmla="*/ 71370 h 848648"/>
                  <a:gd name="connsiteX73" fmla="*/ 653980 w 653980"/>
                  <a:gd name="connsiteY73" fmla="*/ 84479 h 848648"/>
                  <a:gd name="connsiteX74" fmla="*/ 637958 w 653980"/>
                  <a:gd name="connsiteY74" fmla="*/ 90305 h 848648"/>
                  <a:gd name="connsiteX75" fmla="*/ 611741 w 653980"/>
                  <a:gd name="connsiteY75" fmla="*/ 141283 h 848648"/>
                  <a:gd name="connsiteX76" fmla="*/ 610284 w 653980"/>
                  <a:gd name="connsiteY76" fmla="*/ 168957 h 848648"/>
                  <a:gd name="connsiteX77" fmla="*/ 601545 w 653980"/>
                  <a:gd name="connsiteY77" fmla="*/ 180609 h 848648"/>
                  <a:gd name="connsiteX78" fmla="*/ 603002 w 653980"/>
                  <a:gd name="connsiteY78" fmla="*/ 206827 h 848648"/>
                  <a:gd name="connsiteX79" fmla="*/ 588436 w 653980"/>
                  <a:gd name="connsiteY79" fmla="*/ 228675 h 848648"/>
                  <a:gd name="connsiteX80" fmla="*/ 579697 w 653980"/>
                  <a:gd name="connsiteY80" fmla="*/ 241783 h 848648"/>
                  <a:gd name="connsiteX81" fmla="*/ 553480 w 653980"/>
                  <a:gd name="connsiteY81" fmla="*/ 307327 h 848648"/>
                  <a:gd name="connsiteX82" fmla="*/ 553480 w 653980"/>
                  <a:gd name="connsiteY82" fmla="*/ 324805 h 848648"/>
                  <a:gd name="connsiteX83" fmla="*/ 544741 w 653980"/>
                  <a:gd name="connsiteY83" fmla="*/ 337914 h 848648"/>
                  <a:gd name="connsiteX84" fmla="*/ 543284 w 653980"/>
                  <a:gd name="connsiteY84" fmla="*/ 351023 h 848648"/>
                  <a:gd name="connsiteX85" fmla="*/ 544741 w 653980"/>
                  <a:gd name="connsiteY85" fmla="*/ 369958 h 848648"/>
                  <a:gd name="connsiteX86" fmla="*/ 560762 w 653980"/>
                  <a:gd name="connsiteY86" fmla="*/ 399088 h 848648"/>
                  <a:gd name="connsiteX87" fmla="*/ 553480 w 653980"/>
                  <a:gd name="connsiteY87" fmla="*/ 419479 h 848648"/>
                  <a:gd name="connsiteX88" fmla="*/ 538915 w 653980"/>
                  <a:gd name="connsiteY88" fmla="*/ 435501 h 848648"/>
                  <a:gd name="connsiteX89" fmla="*/ 534545 w 653980"/>
                  <a:gd name="connsiteY89" fmla="*/ 450066 h 848648"/>
                  <a:gd name="connsiteX90" fmla="*/ 530175 w 653980"/>
                  <a:gd name="connsiteY90" fmla="*/ 463175 h 848648"/>
                  <a:gd name="connsiteX91" fmla="*/ 514154 w 653980"/>
                  <a:gd name="connsiteY91" fmla="*/ 466088 h 848648"/>
                  <a:gd name="connsiteX92" fmla="*/ 512697 w 653980"/>
                  <a:gd name="connsiteY92" fmla="*/ 487936 h 848648"/>
                  <a:gd name="connsiteX93" fmla="*/ 518523 w 653980"/>
                  <a:gd name="connsiteY93" fmla="*/ 549110 h 848648"/>
                  <a:gd name="connsiteX94" fmla="*/ 543284 w 653980"/>
                  <a:gd name="connsiteY94" fmla="*/ 620480 h 848648"/>
                  <a:gd name="connsiteX95" fmla="*/ 579697 w 653980"/>
                  <a:gd name="connsiteY95" fmla="*/ 704958 h 848648"/>
                  <a:gd name="connsiteX96" fmla="*/ 594040 w 653980"/>
                  <a:gd name="connsiteY96" fmla="*/ 714520 h 848648"/>
                  <a:gd name="connsiteX97" fmla="*/ 448312 w 653980"/>
                  <a:gd name="connsiteY97" fmla="*/ 848648 h 848648"/>
                  <a:gd name="connsiteX0" fmla="*/ 146023 w 653980"/>
                  <a:gd name="connsiteY0" fmla="*/ 714520 h 714520"/>
                  <a:gd name="connsiteX1" fmla="*/ 145653 w 653980"/>
                  <a:gd name="connsiteY1" fmla="*/ 709328 h 714520"/>
                  <a:gd name="connsiteX2" fmla="*/ 123805 w 653980"/>
                  <a:gd name="connsiteY2" fmla="*/ 703502 h 714520"/>
                  <a:gd name="connsiteX3" fmla="*/ 112153 w 653980"/>
                  <a:gd name="connsiteY3" fmla="*/ 671458 h 714520"/>
                  <a:gd name="connsiteX4" fmla="*/ 94674 w 653980"/>
                  <a:gd name="connsiteY4" fmla="*/ 659806 h 714520"/>
                  <a:gd name="connsiteX5" fmla="*/ 80109 w 653980"/>
                  <a:gd name="connsiteY5" fmla="*/ 642328 h 714520"/>
                  <a:gd name="connsiteX6" fmla="*/ 67000 w 653980"/>
                  <a:gd name="connsiteY6" fmla="*/ 613197 h 714520"/>
                  <a:gd name="connsiteX7" fmla="*/ 55348 w 653980"/>
                  <a:gd name="connsiteY7" fmla="*/ 616110 h 714520"/>
                  <a:gd name="connsiteX8" fmla="*/ 55348 w 653980"/>
                  <a:gd name="connsiteY8" fmla="*/ 627762 h 714520"/>
                  <a:gd name="connsiteX9" fmla="*/ 26218 w 653980"/>
                  <a:gd name="connsiteY9" fmla="*/ 619023 h 714520"/>
                  <a:gd name="connsiteX10" fmla="*/ 26218 w 653980"/>
                  <a:gd name="connsiteY10" fmla="*/ 604458 h 714520"/>
                  <a:gd name="connsiteX11" fmla="*/ 13109 w 653980"/>
                  <a:gd name="connsiteY11" fmla="*/ 578241 h 714520"/>
                  <a:gd name="connsiteX12" fmla="*/ 0 w 653980"/>
                  <a:gd name="connsiteY12" fmla="*/ 543284 h 714520"/>
                  <a:gd name="connsiteX13" fmla="*/ 16022 w 653980"/>
                  <a:gd name="connsiteY13" fmla="*/ 536001 h 714520"/>
                  <a:gd name="connsiteX14" fmla="*/ 32044 w 653980"/>
                  <a:gd name="connsiteY14" fmla="*/ 536001 h 714520"/>
                  <a:gd name="connsiteX15" fmla="*/ 84479 w 653980"/>
                  <a:gd name="connsiteY15" fmla="*/ 508327 h 714520"/>
                  <a:gd name="connsiteX16" fmla="*/ 93218 w 653980"/>
                  <a:gd name="connsiteY16" fmla="*/ 464632 h 714520"/>
                  <a:gd name="connsiteX17" fmla="*/ 112153 w 653980"/>
                  <a:gd name="connsiteY17" fmla="*/ 454436 h 714520"/>
                  <a:gd name="connsiteX18" fmla="*/ 125261 w 653980"/>
                  <a:gd name="connsiteY18" fmla="*/ 464632 h 714520"/>
                  <a:gd name="connsiteX19" fmla="*/ 134000 w 653980"/>
                  <a:gd name="connsiteY19" fmla="*/ 464632 h 714520"/>
                  <a:gd name="connsiteX20" fmla="*/ 134000 w 653980"/>
                  <a:gd name="connsiteY20" fmla="*/ 439871 h 714520"/>
                  <a:gd name="connsiteX21" fmla="*/ 166044 w 653980"/>
                  <a:gd name="connsiteY21" fmla="*/ 426762 h 714520"/>
                  <a:gd name="connsiteX22" fmla="*/ 166044 w 653980"/>
                  <a:gd name="connsiteY22" fmla="*/ 413653 h 714520"/>
                  <a:gd name="connsiteX23" fmla="*/ 174783 w 653980"/>
                  <a:gd name="connsiteY23" fmla="*/ 419479 h 714520"/>
                  <a:gd name="connsiteX24" fmla="*/ 214109 w 653980"/>
                  <a:gd name="connsiteY24" fmla="*/ 412197 h 714520"/>
                  <a:gd name="connsiteX25" fmla="*/ 225762 w 653980"/>
                  <a:gd name="connsiteY25" fmla="*/ 403458 h 714520"/>
                  <a:gd name="connsiteX26" fmla="*/ 225762 w 653980"/>
                  <a:gd name="connsiteY26" fmla="*/ 391805 h 714520"/>
                  <a:gd name="connsiteX27" fmla="*/ 253436 w 653980"/>
                  <a:gd name="connsiteY27" fmla="*/ 394718 h 714520"/>
                  <a:gd name="connsiteX28" fmla="*/ 257805 w 653980"/>
                  <a:gd name="connsiteY28" fmla="*/ 384523 h 714520"/>
                  <a:gd name="connsiteX29" fmla="*/ 266544 w 653980"/>
                  <a:gd name="connsiteY29" fmla="*/ 384523 h 714520"/>
                  <a:gd name="connsiteX30" fmla="*/ 278196 w 653980"/>
                  <a:gd name="connsiteY30" fmla="*/ 396175 h 714520"/>
                  <a:gd name="connsiteX31" fmla="*/ 295675 w 653980"/>
                  <a:gd name="connsiteY31" fmla="*/ 393262 h 714520"/>
                  <a:gd name="connsiteX32" fmla="*/ 304414 w 653980"/>
                  <a:gd name="connsiteY32" fmla="*/ 378697 h 714520"/>
                  <a:gd name="connsiteX33" fmla="*/ 305870 w 653980"/>
                  <a:gd name="connsiteY33" fmla="*/ 349566 h 714520"/>
                  <a:gd name="connsiteX34" fmla="*/ 333544 w 653980"/>
                  <a:gd name="connsiteY34" fmla="*/ 310240 h 714520"/>
                  <a:gd name="connsiteX35" fmla="*/ 326262 w 653980"/>
                  <a:gd name="connsiteY35" fmla="*/ 292762 h 714520"/>
                  <a:gd name="connsiteX36" fmla="*/ 329175 w 653980"/>
                  <a:gd name="connsiteY36" fmla="*/ 241783 h 714520"/>
                  <a:gd name="connsiteX37" fmla="*/ 323349 w 653980"/>
                  <a:gd name="connsiteY37" fmla="*/ 206827 h 714520"/>
                  <a:gd name="connsiteX38" fmla="*/ 316066 w 653980"/>
                  <a:gd name="connsiteY38" fmla="*/ 186435 h 714520"/>
                  <a:gd name="connsiteX39" fmla="*/ 323349 w 653980"/>
                  <a:gd name="connsiteY39" fmla="*/ 174783 h 714520"/>
                  <a:gd name="connsiteX40" fmla="*/ 359762 w 653980"/>
                  <a:gd name="connsiteY40" fmla="*/ 170414 h 714520"/>
                  <a:gd name="connsiteX41" fmla="*/ 337914 w 653980"/>
                  <a:gd name="connsiteY41" fmla="*/ 134000 h 714520"/>
                  <a:gd name="connsiteX42" fmla="*/ 339371 w 653980"/>
                  <a:gd name="connsiteY42" fmla="*/ 117979 h 714520"/>
                  <a:gd name="connsiteX43" fmla="*/ 343740 w 653980"/>
                  <a:gd name="connsiteY43" fmla="*/ 112153 h 714520"/>
                  <a:gd name="connsiteX44" fmla="*/ 345197 w 653980"/>
                  <a:gd name="connsiteY44" fmla="*/ 84479 h 714520"/>
                  <a:gd name="connsiteX45" fmla="*/ 335001 w 653980"/>
                  <a:gd name="connsiteY45" fmla="*/ 64087 h 714520"/>
                  <a:gd name="connsiteX46" fmla="*/ 332088 w 653980"/>
                  <a:gd name="connsiteY46" fmla="*/ 14565 h 714520"/>
                  <a:gd name="connsiteX47" fmla="*/ 336859 w 653980"/>
                  <a:gd name="connsiteY47" fmla="*/ 8077 h 714520"/>
                  <a:gd name="connsiteX48" fmla="*/ 337185 w 653980"/>
                  <a:gd name="connsiteY48" fmla="*/ 8497 h 714520"/>
                  <a:gd name="connsiteX49" fmla="*/ 348110 w 653980"/>
                  <a:gd name="connsiteY49" fmla="*/ 10924 h 714520"/>
                  <a:gd name="connsiteX50" fmla="*/ 367530 w 653980"/>
                  <a:gd name="connsiteY50" fmla="*/ 15779 h 714520"/>
                  <a:gd name="connsiteX51" fmla="*/ 376026 w 653980"/>
                  <a:gd name="connsiteY51" fmla="*/ 36413 h 714520"/>
                  <a:gd name="connsiteX52" fmla="*/ 397875 w 653980"/>
                  <a:gd name="connsiteY52" fmla="*/ 46123 h 714520"/>
                  <a:gd name="connsiteX53" fmla="*/ 403943 w 653980"/>
                  <a:gd name="connsiteY53" fmla="*/ 75254 h 714520"/>
                  <a:gd name="connsiteX54" fmla="*/ 430646 w 653980"/>
                  <a:gd name="connsiteY54" fmla="*/ 82537 h 714520"/>
                  <a:gd name="connsiteX55" fmla="*/ 445211 w 653980"/>
                  <a:gd name="connsiteY55" fmla="*/ 92247 h 714520"/>
                  <a:gd name="connsiteX56" fmla="*/ 459777 w 653980"/>
                  <a:gd name="connsiteY56" fmla="*/ 110453 h 714520"/>
                  <a:gd name="connsiteX57" fmla="*/ 470701 w 653980"/>
                  <a:gd name="connsiteY57" fmla="*/ 93460 h 714520"/>
                  <a:gd name="connsiteX58" fmla="*/ 482838 w 653980"/>
                  <a:gd name="connsiteY58" fmla="*/ 84964 h 714520"/>
                  <a:gd name="connsiteX59" fmla="*/ 494976 w 653980"/>
                  <a:gd name="connsiteY59" fmla="*/ 66758 h 714520"/>
                  <a:gd name="connsiteX60" fmla="*/ 499831 w 653980"/>
                  <a:gd name="connsiteY60" fmla="*/ 63116 h 714520"/>
                  <a:gd name="connsiteX61" fmla="*/ 531389 w 653980"/>
                  <a:gd name="connsiteY61" fmla="*/ 44910 h 714520"/>
                  <a:gd name="connsiteX62" fmla="*/ 518038 w 653980"/>
                  <a:gd name="connsiteY62" fmla="*/ 19420 h 714520"/>
                  <a:gd name="connsiteX63" fmla="*/ 518038 w 653980"/>
                  <a:gd name="connsiteY63" fmla="*/ 1214 h 714520"/>
                  <a:gd name="connsiteX64" fmla="*/ 531389 w 653980"/>
                  <a:gd name="connsiteY64" fmla="*/ 0 h 714520"/>
                  <a:gd name="connsiteX65" fmla="*/ 552023 w 653980"/>
                  <a:gd name="connsiteY65" fmla="*/ 30344 h 714520"/>
                  <a:gd name="connsiteX66" fmla="*/ 575085 w 653980"/>
                  <a:gd name="connsiteY66" fmla="*/ 33986 h 714520"/>
                  <a:gd name="connsiteX67" fmla="*/ 596933 w 653980"/>
                  <a:gd name="connsiteY67" fmla="*/ 42482 h 714520"/>
                  <a:gd name="connsiteX68" fmla="*/ 607857 w 653980"/>
                  <a:gd name="connsiteY68" fmla="*/ 53406 h 714520"/>
                  <a:gd name="connsiteX69" fmla="*/ 623635 w 653980"/>
                  <a:gd name="connsiteY69" fmla="*/ 47337 h 714520"/>
                  <a:gd name="connsiteX70" fmla="*/ 643056 w 653980"/>
                  <a:gd name="connsiteY70" fmla="*/ 57047 h 714520"/>
                  <a:gd name="connsiteX71" fmla="*/ 644119 w 653980"/>
                  <a:gd name="connsiteY71" fmla="*/ 54465 h 714520"/>
                  <a:gd name="connsiteX72" fmla="*/ 653980 w 653980"/>
                  <a:gd name="connsiteY72" fmla="*/ 71370 h 714520"/>
                  <a:gd name="connsiteX73" fmla="*/ 653980 w 653980"/>
                  <a:gd name="connsiteY73" fmla="*/ 84479 h 714520"/>
                  <a:gd name="connsiteX74" fmla="*/ 637958 w 653980"/>
                  <a:gd name="connsiteY74" fmla="*/ 90305 h 714520"/>
                  <a:gd name="connsiteX75" fmla="*/ 611741 w 653980"/>
                  <a:gd name="connsiteY75" fmla="*/ 141283 h 714520"/>
                  <a:gd name="connsiteX76" fmla="*/ 610284 w 653980"/>
                  <a:gd name="connsiteY76" fmla="*/ 168957 h 714520"/>
                  <a:gd name="connsiteX77" fmla="*/ 601545 w 653980"/>
                  <a:gd name="connsiteY77" fmla="*/ 180609 h 714520"/>
                  <a:gd name="connsiteX78" fmla="*/ 603002 w 653980"/>
                  <a:gd name="connsiteY78" fmla="*/ 206827 h 714520"/>
                  <a:gd name="connsiteX79" fmla="*/ 588436 w 653980"/>
                  <a:gd name="connsiteY79" fmla="*/ 228675 h 714520"/>
                  <a:gd name="connsiteX80" fmla="*/ 579697 w 653980"/>
                  <a:gd name="connsiteY80" fmla="*/ 241783 h 714520"/>
                  <a:gd name="connsiteX81" fmla="*/ 553480 w 653980"/>
                  <a:gd name="connsiteY81" fmla="*/ 307327 h 714520"/>
                  <a:gd name="connsiteX82" fmla="*/ 553480 w 653980"/>
                  <a:gd name="connsiteY82" fmla="*/ 324805 h 714520"/>
                  <a:gd name="connsiteX83" fmla="*/ 544741 w 653980"/>
                  <a:gd name="connsiteY83" fmla="*/ 337914 h 714520"/>
                  <a:gd name="connsiteX84" fmla="*/ 543284 w 653980"/>
                  <a:gd name="connsiteY84" fmla="*/ 351023 h 714520"/>
                  <a:gd name="connsiteX85" fmla="*/ 544741 w 653980"/>
                  <a:gd name="connsiteY85" fmla="*/ 369958 h 714520"/>
                  <a:gd name="connsiteX86" fmla="*/ 560762 w 653980"/>
                  <a:gd name="connsiteY86" fmla="*/ 399088 h 714520"/>
                  <a:gd name="connsiteX87" fmla="*/ 553480 w 653980"/>
                  <a:gd name="connsiteY87" fmla="*/ 419479 h 714520"/>
                  <a:gd name="connsiteX88" fmla="*/ 538915 w 653980"/>
                  <a:gd name="connsiteY88" fmla="*/ 435501 h 714520"/>
                  <a:gd name="connsiteX89" fmla="*/ 534545 w 653980"/>
                  <a:gd name="connsiteY89" fmla="*/ 450066 h 714520"/>
                  <a:gd name="connsiteX90" fmla="*/ 530175 w 653980"/>
                  <a:gd name="connsiteY90" fmla="*/ 463175 h 714520"/>
                  <a:gd name="connsiteX91" fmla="*/ 514154 w 653980"/>
                  <a:gd name="connsiteY91" fmla="*/ 466088 h 714520"/>
                  <a:gd name="connsiteX92" fmla="*/ 512697 w 653980"/>
                  <a:gd name="connsiteY92" fmla="*/ 487936 h 714520"/>
                  <a:gd name="connsiteX93" fmla="*/ 518523 w 653980"/>
                  <a:gd name="connsiteY93" fmla="*/ 549110 h 714520"/>
                  <a:gd name="connsiteX94" fmla="*/ 543284 w 653980"/>
                  <a:gd name="connsiteY94" fmla="*/ 620480 h 714520"/>
                  <a:gd name="connsiteX95" fmla="*/ 579697 w 653980"/>
                  <a:gd name="connsiteY95" fmla="*/ 704958 h 714520"/>
                  <a:gd name="connsiteX96" fmla="*/ 594040 w 653980"/>
                  <a:gd name="connsiteY96" fmla="*/ 714520 h 714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</a:cxnLst>
                <a:rect l="l" t="t" r="r" b="b"/>
                <a:pathLst>
                  <a:path w="653980" h="714520">
                    <a:moveTo>
                      <a:pt x="146023" y="714520"/>
                    </a:moveTo>
                    <a:cubicBezTo>
                      <a:pt x="145900" y="712789"/>
                      <a:pt x="145776" y="711059"/>
                      <a:pt x="145653" y="709328"/>
                    </a:cubicBezTo>
                    <a:lnTo>
                      <a:pt x="123805" y="703502"/>
                    </a:lnTo>
                    <a:lnTo>
                      <a:pt x="112153" y="671458"/>
                    </a:lnTo>
                    <a:lnTo>
                      <a:pt x="94674" y="659806"/>
                    </a:lnTo>
                    <a:lnTo>
                      <a:pt x="80109" y="642328"/>
                    </a:lnTo>
                    <a:lnTo>
                      <a:pt x="67000" y="613197"/>
                    </a:lnTo>
                    <a:lnTo>
                      <a:pt x="55348" y="616110"/>
                    </a:lnTo>
                    <a:lnTo>
                      <a:pt x="55348" y="627762"/>
                    </a:lnTo>
                    <a:lnTo>
                      <a:pt x="26218" y="619023"/>
                    </a:lnTo>
                    <a:lnTo>
                      <a:pt x="26218" y="604458"/>
                    </a:lnTo>
                    <a:lnTo>
                      <a:pt x="13109" y="578241"/>
                    </a:lnTo>
                    <a:lnTo>
                      <a:pt x="0" y="543284"/>
                    </a:lnTo>
                    <a:lnTo>
                      <a:pt x="16022" y="536001"/>
                    </a:lnTo>
                    <a:lnTo>
                      <a:pt x="32044" y="536001"/>
                    </a:lnTo>
                    <a:lnTo>
                      <a:pt x="84479" y="508327"/>
                    </a:lnTo>
                    <a:lnTo>
                      <a:pt x="93218" y="464632"/>
                    </a:lnTo>
                    <a:lnTo>
                      <a:pt x="112153" y="454436"/>
                    </a:lnTo>
                    <a:lnTo>
                      <a:pt x="125261" y="464632"/>
                    </a:lnTo>
                    <a:lnTo>
                      <a:pt x="134000" y="464632"/>
                    </a:lnTo>
                    <a:lnTo>
                      <a:pt x="134000" y="439871"/>
                    </a:lnTo>
                    <a:lnTo>
                      <a:pt x="166044" y="426762"/>
                    </a:lnTo>
                    <a:lnTo>
                      <a:pt x="166044" y="413653"/>
                    </a:lnTo>
                    <a:lnTo>
                      <a:pt x="174783" y="419479"/>
                    </a:lnTo>
                    <a:lnTo>
                      <a:pt x="214109" y="412197"/>
                    </a:lnTo>
                    <a:lnTo>
                      <a:pt x="225762" y="403458"/>
                    </a:lnTo>
                    <a:lnTo>
                      <a:pt x="225762" y="391805"/>
                    </a:lnTo>
                    <a:lnTo>
                      <a:pt x="253436" y="394718"/>
                    </a:lnTo>
                    <a:lnTo>
                      <a:pt x="257805" y="384523"/>
                    </a:lnTo>
                    <a:lnTo>
                      <a:pt x="266544" y="384523"/>
                    </a:lnTo>
                    <a:lnTo>
                      <a:pt x="278196" y="396175"/>
                    </a:lnTo>
                    <a:lnTo>
                      <a:pt x="295675" y="393262"/>
                    </a:lnTo>
                    <a:lnTo>
                      <a:pt x="304414" y="378697"/>
                    </a:lnTo>
                    <a:cubicBezTo>
                      <a:pt x="304899" y="368987"/>
                      <a:pt x="305385" y="359276"/>
                      <a:pt x="305870" y="349566"/>
                    </a:cubicBezTo>
                    <a:lnTo>
                      <a:pt x="333544" y="310240"/>
                    </a:lnTo>
                    <a:lnTo>
                      <a:pt x="326262" y="292762"/>
                    </a:lnTo>
                    <a:lnTo>
                      <a:pt x="329175" y="241783"/>
                    </a:lnTo>
                    <a:lnTo>
                      <a:pt x="323349" y="206827"/>
                    </a:lnTo>
                    <a:lnTo>
                      <a:pt x="316066" y="186435"/>
                    </a:lnTo>
                    <a:lnTo>
                      <a:pt x="323349" y="174783"/>
                    </a:lnTo>
                    <a:lnTo>
                      <a:pt x="359762" y="170414"/>
                    </a:lnTo>
                    <a:lnTo>
                      <a:pt x="337914" y="134000"/>
                    </a:lnTo>
                    <a:lnTo>
                      <a:pt x="339371" y="117979"/>
                    </a:lnTo>
                    <a:lnTo>
                      <a:pt x="343740" y="112153"/>
                    </a:lnTo>
                    <a:cubicBezTo>
                      <a:pt x="344226" y="102928"/>
                      <a:pt x="344711" y="93704"/>
                      <a:pt x="345197" y="84479"/>
                    </a:cubicBezTo>
                    <a:lnTo>
                      <a:pt x="335001" y="64087"/>
                    </a:lnTo>
                    <a:lnTo>
                      <a:pt x="332088" y="14565"/>
                    </a:lnTo>
                    <a:lnTo>
                      <a:pt x="336859" y="8077"/>
                    </a:lnTo>
                    <a:lnTo>
                      <a:pt x="337185" y="8497"/>
                    </a:lnTo>
                    <a:lnTo>
                      <a:pt x="348110" y="10924"/>
                    </a:lnTo>
                    <a:lnTo>
                      <a:pt x="367530" y="15779"/>
                    </a:lnTo>
                    <a:lnTo>
                      <a:pt x="376026" y="36413"/>
                    </a:lnTo>
                    <a:lnTo>
                      <a:pt x="397875" y="46123"/>
                    </a:lnTo>
                    <a:lnTo>
                      <a:pt x="403943" y="75254"/>
                    </a:lnTo>
                    <a:lnTo>
                      <a:pt x="430646" y="82537"/>
                    </a:lnTo>
                    <a:lnTo>
                      <a:pt x="445211" y="92247"/>
                    </a:lnTo>
                    <a:lnTo>
                      <a:pt x="459777" y="110453"/>
                    </a:lnTo>
                    <a:lnTo>
                      <a:pt x="470701" y="93460"/>
                    </a:lnTo>
                    <a:lnTo>
                      <a:pt x="482838" y="84964"/>
                    </a:lnTo>
                    <a:lnTo>
                      <a:pt x="494976" y="66758"/>
                    </a:lnTo>
                    <a:lnTo>
                      <a:pt x="499831" y="63116"/>
                    </a:lnTo>
                    <a:lnTo>
                      <a:pt x="531389" y="44910"/>
                    </a:lnTo>
                    <a:lnTo>
                      <a:pt x="518038" y="19420"/>
                    </a:lnTo>
                    <a:lnTo>
                      <a:pt x="518038" y="1214"/>
                    </a:lnTo>
                    <a:lnTo>
                      <a:pt x="531389" y="0"/>
                    </a:lnTo>
                    <a:lnTo>
                      <a:pt x="552023" y="30344"/>
                    </a:lnTo>
                    <a:lnTo>
                      <a:pt x="575085" y="33986"/>
                    </a:lnTo>
                    <a:lnTo>
                      <a:pt x="596933" y="42482"/>
                    </a:lnTo>
                    <a:lnTo>
                      <a:pt x="607857" y="53406"/>
                    </a:lnTo>
                    <a:lnTo>
                      <a:pt x="623635" y="47337"/>
                    </a:lnTo>
                    <a:lnTo>
                      <a:pt x="643056" y="57047"/>
                    </a:lnTo>
                    <a:lnTo>
                      <a:pt x="644119" y="54465"/>
                    </a:lnTo>
                    <a:lnTo>
                      <a:pt x="653980" y="71370"/>
                    </a:lnTo>
                    <a:lnTo>
                      <a:pt x="653980" y="84479"/>
                    </a:lnTo>
                    <a:lnTo>
                      <a:pt x="637958" y="90305"/>
                    </a:lnTo>
                    <a:lnTo>
                      <a:pt x="611741" y="141283"/>
                    </a:lnTo>
                    <a:cubicBezTo>
                      <a:pt x="611255" y="150508"/>
                      <a:pt x="610770" y="159732"/>
                      <a:pt x="610284" y="168957"/>
                    </a:cubicBezTo>
                    <a:lnTo>
                      <a:pt x="601545" y="180609"/>
                    </a:lnTo>
                    <a:cubicBezTo>
                      <a:pt x="602031" y="189348"/>
                      <a:pt x="602516" y="198088"/>
                      <a:pt x="603002" y="206827"/>
                    </a:cubicBezTo>
                    <a:lnTo>
                      <a:pt x="588436" y="228675"/>
                    </a:lnTo>
                    <a:lnTo>
                      <a:pt x="579697" y="241783"/>
                    </a:lnTo>
                    <a:lnTo>
                      <a:pt x="553480" y="307327"/>
                    </a:lnTo>
                    <a:lnTo>
                      <a:pt x="553480" y="324805"/>
                    </a:lnTo>
                    <a:lnTo>
                      <a:pt x="544741" y="337914"/>
                    </a:lnTo>
                    <a:lnTo>
                      <a:pt x="543284" y="351023"/>
                    </a:lnTo>
                    <a:lnTo>
                      <a:pt x="544741" y="369958"/>
                    </a:lnTo>
                    <a:lnTo>
                      <a:pt x="560762" y="399088"/>
                    </a:lnTo>
                    <a:lnTo>
                      <a:pt x="553480" y="419479"/>
                    </a:lnTo>
                    <a:lnTo>
                      <a:pt x="538915" y="435501"/>
                    </a:lnTo>
                    <a:lnTo>
                      <a:pt x="534545" y="450066"/>
                    </a:lnTo>
                    <a:lnTo>
                      <a:pt x="530175" y="463175"/>
                    </a:lnTo>
                    <a:lnTo>
                      <a:pt x="514154" y="466088"/>
                    </a:lnTo>
                    <a:lnTo>
                      <a:pt x="512697" y="487936"/>
                    </a:lnTo>
                    <a:lnTo>
                      <a:pt x="518523" y="549110"/>
                    </a:lnTo>
                    <a:lnTo>
                      <a:pt x="543284" y="620480"/>
                    </a:lnTo>
                    <a:lnTo>
                      <a:pt x="579697" y="704958"/>
                    </a:lnTo>
                    <a:lnTo>
                      <a:pt x="594040" y="714520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DA3B6C78-3A99-1AEB-D9C4-697A23DFF8C0}"/>
                  </a:ext>
                </a:extLst>
              </p:cNvPr>
              <p:cNvSpPr/>
              <p:nvPr/>
            </p:nvSpPr>
            <p:spPr>
              <a:xfrm>
                <a:off x="1996448" y="3149010"/>
                <a:ext cx="655957" cy="230952"/>
              </a:xfrm>
              <a:custGeom>
                <a:avLst/>
                <a:gdLst>
                  <a:gd name="connsiteX0" fmla="*/ 266181 w 655957"/>
                  <a:gd name="connsiteY0" fmla="*/ 0 h 230952"/>
                  <a:gd name="connsiteX1" fmla="*/ 302594 w 655957"/>
                  <a:gd name="connsiteY1" fmla="*/ 18935 h 230952"/>
                  <a:gd name="connsiteX2" fmla="*/ 317159 w 655957"/>
                  <a:gd name="connsiteY2" fmla="*/ 24761 h 230952"/>
                  <a:gd name="connsiteX3" fmla="*/ 353572 w 655957"/>
                  <a:gd name="connsiteY3" fmla="*/ 29131 h 230952"/>
                  <a:gd name="connsiteX4" fmla="*/ 373964 w 655957"/>
                  <a:gd name="connsiteY4" fmla="*/ 20392 h 230952"/>
                  <a:gd name="connsiteX5" fmla="*/ 398725 w 655957"/>
                  <a:gd name="connsiteY5" fmla="*/ 36413 h 230952"/>
                  <a:gd name="connsiteX6" fmla="*/ 435138 w 655957"/>
                  <a:gd name="connsiteY6" fmla="*/ 65544 h 230952"/>
                  <a:gd name="connsiteX7" fmla="*/ 455529 w 655957"/>
                  <a:gd name="connsiteY7" fmla="*/ 65544 h 230952"/>
                  <a:gd name="connsiteX8" fmla="*/ 461356 w 655957"/>
                  <a:gd name="connsiteY8" fmla="*/ 61174 h 230952"/>
                  <a:gd name="connsiteX9" fmla="*/ 473008 w 655957"/>
                  <a:gd name="connsiteY9" fmla="*/ 62631 h 230952"/>
                  <a:gd name="connsiteX10" fmla="*/ 512334 w 655957"/>
                  <a:gd name="connsiteY10" fmla="*/ 52435 h 230952"/>
                  <a:gd name="connsiteX11" fmla="*/ 521073 w 655957"/>
                  <a:gd name="connsiteY11" fmla="*/ 55348 h 230952"/>
                  <a:gd name="connsiteX12" fmla="*/ 534182 w 655957"/>
                  <a:gd name="connsiteY12" fmla="*/ 64087 h 230952"/>
                  <a:gd name="connsiteX13" fmla="*/ 545834 w 655957"/>
                  <a:gd name="connsiteY13" fmla="*/ 59718 h 230952"/>
                  <a:gd name="connsiteX14" fmla="*/ 555001 w 655957"/>
                  <a:gd name="connsiteY14" fmla="*/ 48621 h 230952"/>
                  <a:gd name="connsiteX15" fmla="*/ 554088 w 655957"/>
                  <a:gd name="connsiteY15" fmla="*/ 48066 h 230952"/>
                  <a:gd name="connsiteX16" fmla="*/ 570859 w 655957"/>
                  <a:gd name="connsiteY16" fmla="*/ 58274 h 230952"/>
                  <a:gd name="connsiteX17" fmla="*/ 567682 w 655957"/>
                  <a:gd name="connsiteY17" fmla="*/ 59718 h 230952"/>
                  <a:gd name="connsiteX18" fmla="*/ 580791 w 655957"/>
                  <a:gd name="connsiteY18" fmla="*/ 94674 h 230952"/>
                  <a:gd name="connsiteX19" fmla="*/ 593900 w 655957"/>
                  <a:gd name="connsiteY19" fmla="*/ 120892 h 230952"/>
                  <a:gd name="connsiteX20" fmla="*/ 593900 w 655957"/>
                  <a:gd name="connsiteY20" fmla="*/ 135457 h 230952"/>
                  <a:gd name="connsiteX21" fmla="*/ 621847 w 655957"/>
                  <a:gd name="connsiteY21" fmla="*/ 143842 h 230952"/>
                  <a:gd name="connsiteX22" fmla="*/ 633590 w 655957"/>
                  <a:gd name="connsiteY22" fmla="*/ 168229 h 230952"/>
                  <a:gd name="connsiteX23" fmla="*/ 647245 w 655957"/>
                  <a:gd name="connsiteY23" fmla="*/ 175512 h 230952"/>
                  <a:gd name="connsiteX24" fmla="*/ 646335 w 655957"/>
                  <a:gd name="connsiteY24" fmla="*/ 210104 h 230952"/>
                  <a:gd name="connsiteX25" fmla="*/ 655957 w 655957"/>
                  <a:gd name="connsiteY25" fmla="*/ 230952 h 230952"/>
                  <a:gd name="connsiteX26" fmla="*/ 3170 w 655957"/>
                  <a:gd name="connsiteY26" fmla="*/ 230952 h 230952"/>
                  <a:gd name="connsiteX27" fmla="*/ 0 w 655957"/>
                  <a:gd name="connsiteY27" fmla="*/ 228311 h 230952"/>
                  <a:gd name="connsiteX28" fmla="*/ 0 w 655957"/>
                  <a:gd name="connsiteY28" fmla="*/ 213308 h 230952"/>
                  <a:gd name="connsiteX29" fmla="*/ 1093 w 655957"/>
                  <a:gd name="connsiteY29" fmla="*/ 214110 h 230952"/>
                  <a:gd name="connsiteX30" fmla="*/ 18571 w 655957"/>
                  <a:gd name="connsiteY30" fmla="*/ 199544 h 230952"/>
                  <a:gd name="connsiteX31" fmla="*/ 24397 w 655957"/>
                  <a:gd name="connsiteY31" fmla="*/ 179153 h 230952"/>
                  <a:gd name="connsiteX32" fmla="*/ 33136 w 655957"/>
                  <a:gd name="connsiteY32" fmla="*/ 171870 h 230952"/>
                  <a:gd name="connsiteX33" fmla="*/ 44788 w 655957"/>
                  <a:gd name="connsiteY33" fmla="*/ 176240 h 230952"/>
                  <a:gd name="connsiteX34" fmla="*/ 68093 w 655957"/>
                  <a:gd name="connsiteY34" fmla="*/ 176240 h 230952"/>
                  <a:gd name="connsiteX35" fmla="*/ 71006 w 655957"/>
                  <a:gd name="connsiteY35" fmla="*/ 161675 h 230952"/>
                  <a:gd name="connsiteX36" fmla="*/ 84115 w 655957"/>
                  <a:gd name="connsiteY36" fmla="*/ 148566 h 230952"/>
                  <a:gd name="connsiteX37" fmla="*/ 114702 w 655957"/>
                  <a:gd name="connsiteY37" fmla="*/ 135457 h 230952"/>
                  <a:gd name="connsiteX38" fmla="*/ 129267 w 655957"/>
                  <a:gd name="connsiteY38" fmla="*/ 139827 h 230952"/>
                  <a:gd name="connsiteX39" fmla="*/ 140919 w 655957"/>
                  <a:gd name="connsiteY39" fmla="*/ 126718 h 230952"/>
                  <a:gd name="connsiteX40" fmla="*/ 145289 w 655957"/>
                  <a:gd name="connsiteY40" fmla="*/ 112153 h 230952"/>
                  <a:gd name="connsiteX41" fmla="*/ 155485 w 655957"/>
                  <a:gd name="connsiteY41" fmla="*/ 116522 h 230952"/>
                  <a:gd name="connsiteX42" fmla="*/ 178789 w 655957"/>
                  <a:gd name="connsiteY42" fmla="*/ 106327 h 230952"/>
                  <a:gd name="connsiteX43" fmla="*/ 191898 w 655957"/>
                  <a:gd name="connsiteY43" fmla="*/ 106327 h 230952"/>
                  <a:gd name="connsiteX44" fmla="*/ 193354 w 655957"/>
                  <a:gd name="connsiteY44" fmla="*/ 94674 h 230952"/>
                  <a:gd name="connsiteX45" fmla="*/ 202094 w 655957"/>
                  <a:gd name="connsiteY45" fmla="*/ 94674 h 230952"/>
                  <a:gd name="connsiteX46" fmla="*/ 202094 w 655957"/>
                  <a:gd name="connsiteY46" fmla="*/ 65544 h 230952"/>
                  <a:gd name="connsiteX47" fmla="*/ 242876 w 655957"/>
                  <a:gd name="connsiteY47" fmla="*/ 1457 h 230952"/>
                  <a:gd name="connsiteX0" fmla="*/ 266181 w 655957"/>
                  <a:gd name="connsiteY0" fmla="*/ 0 h 238742"/>
                  <a:gd name="connsiteX1" fmla="*/ 302594 w 655957"/>
                  <a:gd name="connsiteY1" fmla="*/ 18935 h 238742"/>
                  <a:gd name="connsiteX2" fmla="*/ 317159 w 655957"/>
                  <a:gd name="connsiteY2" fmla="*/ 24761 h 238742"/>
                  <a:gd name="connsiteX3" fmla="*/ 353572 w 655957"/>
                  <a:gd name="connsiteY3" fmla="*/ 29131 h 238742"/>
                  <a:gd name="connsiteX4" fmla="*/ 373964 w 655957"/>
                  <a:gd name="connsiteY4" fmla="*/ 20392 h 238742"/>
                  <a:gd name="connsiteX5" fmla="*/ 398725 w 655957"/>
                  <a:gd name="connsiteY5" fmla="*/ 36413 h 238742"/>
                  <a:gd name="connsiteX6" fmla="*/ 435138 w 655957"/>
                  <a:gd name="connsiteY6" fmla="*/ 65544 h 238742"/>
                  <a:gd name="connsiteX7" fmla="*/ 455529 w 655957"/>
                  <a:gd name="connsiteY7" fmla="*/ 65544 h 238742"/>
                  <a:gd name="connsiteX8" fmla="*/ 461356 w 655957"/>
                  <a:gd name="connsiteY8" fmla="*/ 61174 h 238742"/>
                  <a:gd name="connsiteX9" fmla="*/ 473008 w 655957"/>
                  <a:gd name="connsiteY9" fmla="*/ 62631 h 238742"/>
                  <a:gd name="connsiteX10" fmla="*/ 512334 w 655957"/>
                  <a:gd name="connsiteY10" fmla="*/ 52435 h 238742"/>
                  <a:gd name="connsiteX11" fmla="*/ 521073 w 655957"/>
                  <a:gd name="connsiteY11" fmla="*/ 55348 h 238742"/>
                  <a:gd name="connsiteX12" fmla="*/ 534182 w 655957"/>
                  <a:gd name="connsiteY12" fmla="*/ 64087 h 238742"/>
                  <a:gd name="connsiteX13" fmla="*/ 545834 w 655957"/>
                  <a:gd name="connsiteY13" fmla="*/ 59718 h 238742"/>
                  <a:gd name="connsiteX14" fmla="*/ 555001 w 655957"/>
                  <a:gd name="connsiteY14" fmla="*/ 48621 h 238742"/>
                  <a:gd name="connsiteX15" fmla="*/ 554088 w 655957"/>
                  <a:gd name="connsiteY15" fmla="*/ 48066 h 238742"/>
                  <a:gd name="connsiteX16" fmla="*/ 570859 w 655957"/>
                  <a:gd name="connsiteY16" fmla="*/ 58274 h 238742"/>
                  <a:gd name="connsiteX17" fmla="*/ 567682 w 655957"/>
                  <a:gd name="connsiteY17" fmla="*/ 59718 h 238742"/>
                  <a:gd name="connsiteX18" fmla="*/ 580791 w 655957"/>
                  <a:gd name="connsiteY18" fmla="*/ 94674 h 238742"/>
                  <a:gd name="connsiteX19" fmla="*/ 593900 w 655957"/>
                  <a:gd name="connsiteY19" fmla="*/ 120892 h 238742"/>
                  <a:gd name="connsiteX20" fmla="*/ 593900 w 655957"/>
                  <a:gd name="connsiteY20" fmla="*/ 135457 h 238742"/>
                  <a:gd name="connsiteX21" fmla="*/ 621847 w 655957"/>
                  <a:gd name="connsiteY21" fmla="*/ 143842 h 238742"/>
                  <a:gd name="connsiteX22" fmla="*/ 633590 w 655957"/>
                  <a:gd name="connsiteY22" fmla="*/ 168229 h 238742"/>
                  <a:gd name="connsiteX23" fmla="*/ 647245 w 655957"/>
                  <a:gd name="connsiteY23" fmla="*/ 175512 h 238742"/>
                  <a:gd name="connsiteX24" fmla="*/ 646335 w 655957"/>
                  <a:gd name="connsiteY24" fmla="*/ 210104 h 238742"/>
                  <a:gd name="connsiteX25" fmla="*/ 655957 w 655957"/>
                  <a:gd name="connsiteY25" fmla="*/ 230952 h 238742"/>
                  <a:gd name="connsiteX26" fmla="*/ 378452 w 655957"/>
                  <a:gd name="connsiteY26" fmla="*/ 238715 h 238742"/>
                  <a:gd name="connsiteX27" fmla="*/ 3170 w 655957"/>
                  <a:gd name="connsiteY27" fmla="*/ 230952 h 238742"/>
                  <a:gd name="connsiteX28" fmla="*/ 0 w 655957"/>
                  <a:gd name="connsiteY28" fmla="*/ 228311 h 238742"/>
                  <a:gd name="connsiteX29" fmla="*/ 0 w 655957"/>
                  <a:gd name="connsiteY29" fmla="*/ 213308 h 238742"/>
                  <a:gd name="connsiteX30" fmla="*/ 1093 w 655957"/>
                  <a:gd name="connsiteY30" fmla="*/ 214110 h 238742"/>
                  <a:gd name="connsiteX31" fmla="*/ 18571 w 655957"/>
                  <a:gd name="connsiteY31" fmla="*/ 199544 h 238742"/>
                  <a:gd name="connsiteX32" fmla="*/ 24397 w 655957"/>
                  <a:gd name="connsiteY32" fmla="*/ 179153 h 238742"/>
                  <a:gd name="connsiteX33" fmla="*/ 33136 w 655957"/>
                  <a:gd name="connsiteY33" fmla="*/ 171870 h 238742"/>
                  <a:gd name="connsiteX34" fmla="*/ 44788 w 655957"/>
                  <a:gd name="connsiteY34" fmla="*/ 176240 h 238742"/>
                  <a:gd name="connsiteX35" fmla="*/ 68093 w 655957"/>
                  <a:gd name="connsiteY35" fmla="*/ 176240 h 238742"/>
                  <a:gd name="connsiteX36" fmla="*/ 71006 w 655957"/>
                  <a:gd name="connsiteY36" fmla="*/ 161675 h 238742"/>
                  <a:gd name="connsiteX37" fmla="*/ 84115 w 655957"/>
                  <a:gd name="connsiteY37" fmla="*/ 148566 h 238742"/>
                  <a:gd name="connsiteX38" fmla="*/ 114702 w 655957"/>
                  <a:gd name="connsiteY38" fmla="*/ 135457 h 238742"/>
                  <a:gd name="connsiteX39" fmla="*/ 129267 w 655957"/>
                  <a:gd name="connsiteY39" fmla="*/ 139827 h 238742"/>
                  <a:gd name="connsiteX40" fmla="*/ 140919 w 655957"/>
                  <a:gd name="connsiteY40" fmla="*/ 126718 h 238742"/>
                  <a:gd name="connsiteX41" fmla="*/ 145289 w 655957"/>
                  <a:gd name="connsiteY41" fmla="*/ 112153 h 238742"/>
                  <a:gd name="connsiteX42" fmla="*/ 155485 w 655957"/>
                  <a:gd name="connsiteY42" fmla="*/ 116522 h 238742"/>
                  <a:gd name="connsiteX43" fmla="*/ 178789 w 655957"/>
                  <a:gd name="connsiteY43" fmla="*/ 106327 h 238742"/>
                  <a:gd name="connsiteX44" fmla="*/ 191898 w 655957"/>
                  <a:gd name="connsiteY44" fmla="*/ 106327 h 238742"/>
                  <a:gd name="connsiteX45" fmla="*/ 193354 w 655957"/>
                  <a:gd name="connsiteY45" fmla="*/ 94674 h 238742"/>
                  <a:gd name="connsiteX46" fmla="*/ 202094 w 655957"/>
                  <a:gd name="connsiteY46" fmla="*/ 94674 h 238742"/>
                  <a:gd name="connsiteX47" fmla="*/ 202094 w 655957"/>
                  <a:gd name="connsiteY47" fmla="*/ 65544 h 238742"/>
                  <a:gd name="connsiteX48" fmla="*/ 242876 w 655957"/>
                  <a:gd name="connsiteY48" fmla="*/ 1457 h 238742"/>
                  <a:gd name="connsiteX49" fmla="*/ 266181 w 655957"/>
                  <a:gd name="connsiteY49" fmla="*/ 0 h 238742"/>
                  <a:gd name="connsiteX0" fmla="*/ 378452 w 655957"/>
                  <a:gd name="connsiteY0" fmla="*/ 238715 h 330155"/>
                  <a:gd name="connsiteX1" fmla="*/ 3170 w 655957"/>
                  <a:gd name="connsiteY1" fmla="*/ 230952 h 330155"/>
                  <a:gd name="connsiteX2" fmla="*/ 0 w 655957"/>
                  <a:gd name="connsiteY2" fmla="*/ 228311 h 330155"/>
                  <a:gd name="connsiteX3" fmla="*/ 0 w 655957"/>
                  <a:gd name="connsiteY3" fmla="*/ 213308 h 330155"/>
                  <a:gd name="connsiteX4" fmla="*/ 1093 w 655957"/>
                  <a:gd name="connsiteY4" fmla="*/ 214110 h 330155"/>
                  <a:gd name="connsiteX5" fmla="*/ 18571 w 655957"/>
                  <a:gd name="connsiteY5" fmla="*/ 199544 h 330155"/>
                  <a:gd name="connsiteX6" fmla="*/ 24397 w 655957"/>
                  <a:gd name="connsiteY6" fmla="*/ 179153 h 330155"/>
                  <a:gd name="connsiteX7" fmla="*/ 33136 w 655957"/>
                  <a:gd name="connsiteY7" fmla="*/ 171870 h 330155"/>
                  <a:gd name="connsiteX8" fmla="*/ 44788 w 655957"/>
                  <a:gd name="connsiteY8" fmla="*/ 176240 h 330155"/>
                  <a:gd name="connsiteX9" fmla="*/ 68093 w 655957"/>
                  <a:gd name="connsiteY9" fmla="*/ 176240 h 330155"/>
                  <a:gd name="connsiteX10" fmla="*/ 71006 w 655957"/>
                  <a:gd name="connsiteY10" fmla="*/ 161675 h 330155"/>
                  <a:gd name="connsiteX11" fmla="*/ 84115 w 655957"/>
                  <a:gd name="connsiteY11" fmla="*/ 148566 h 330155"/>
                  <a:gd name="connsiteX12" fmla="*/ 114702 w 655957"/>
                  <a:gd name="connsiteY12" fmla="*/ 135457 h 330155"/>
                  <a:gd name="connsiteX13" fmla="*/ 129267 w 655957"/>
                  <a:gd name="connsiteY13" fmla="*/ 139827 h 330155"/>
                  <a:gd name="connsiteX14" fmla="*/ 140919 w 655957"/>
                  <a:gd name="connsiteY14" fmla="*/ 126718 h 330155"/>
                  <a:gd name="connsiteX15" fmla="*/ 145289 w 655957"/>
                  <a:gd name="connsiteY15" fmla="*/ 112153 h 330155"/>
                  <a:gd name="connsiteX16" fmla="*/ 155485 w 655957"/>
                  <a:gd name="connsiteY16" fmla="*/ 116522 h 330155"/>
                  <a:gd name="connsiteX17" fmla="*/ 178789 w 655957"/>
                  <a:gd name="connsiteY17" fmla="*/ 106327 h 330155"/>
                  <a:gd name="connsiteX18" fmla="*/ 191898 w 655957"/>
                  <a:gd name="connsiteY18" fmla="*/ 106327 h 330155"/>
                  <a:gd name="connsiteX19" fmla="*/ 193354 w 655957"/>
                  <a:gd name="connsiteY19" fmla="*/ 94674 h 330155"/>
                  <a:gd name="connsiteX20" fmla="*/ 202094 w 655957"/>
                  <a:gd name="connsiteY20" fmla="*/ 94674 h 330155"/>
                  <a:gd name="connsiteX21" fmla="*/ 202094 w 655957"/>
                  <a:gd name="connsiteY21" fmla="*/ 65544 h 330155"/>
                  <a:gd name="connsiteX22" fmla="*/ 242876 w 655957"/>
                  <a:gd name="connsiteY22" fmla="*/ 1457 h 330155"/>
                  <a:gd name="connsiteX23" fmla="*/ 266181 w 655957"/>
                  <a:gd name="connsiteY23" fmla="*/ 0 h 330155"/>
                  <a:gd name="connsiteX24" fmla="*/ 302594 w 655957"/>
                  <a:gd name="connsiteY24" fmla="*/ 18935 h 330155"/>
                  <a:gd name="connsiteX25" fmla="*/ 317159 w 655957"/>
                  <a:gd name="connsiteY25" fmla="*/ 24761 h 330155"/>
                  <a:gd name="connsiteX26" fmla="*/ 353572 w 655957"/>
                  <a:gd name="connsiteY26" fmla="*/ 29131 h 330155"/>
                  <a:gd name="connsiteX27" fmla="*/ 373964 w 655957"/>
                  <a:gd name="connsiteY27" fmla="*/ 20392 h 330155"/>
                  <a:gd name="connsiteX28" fmla="*/ 398725 w 655957"/>
                  <a:gd name="connsiteY28" fmla="*/ 36413 h 330155"/>
                  <a:gd name="connsiteX29" fmla="*/ 435138 w 655957"/>
                  <a:gd name="connsiteY29" fmla="*/ 65544 h 330155"/>
                  <a:gd name="connsiteX30" fmla="*/ 455529 w 655957"/>
                  <a:gd name="connsiteY30" fmla="*/ 65544 h 330155"/>
                  <a:gd name="connsiteX31" fmla="*/ 461356 w 655957"/>
                  <a:gd name="connsiteY31" fmla="*/ 61174 h 330155"/>
                  <a:gd name="connsiteX32" fmla="*/ 473008 w 655957"/>
                  <a:gd name="connsiteY32" fmla="*/ 62631 h 330155"/>
                  <a:gd name="connsiteX33" fmla="*/ 512334 w 655957"/>
                  <a:gd name="connsiteY33" fmla="*/ 52435 h 330155"/>
                  <a:gd name="connsiteX34" fmla="*/ 521073 w 655957"/>
                  <a:gd name="connsiteY34" fmla="*/ 55348 h 330155"/>
                  <a:gd name="connsiteX35" fmla="*/ 534182 w 655957"/>
                  <a:gd name="connsiteY35" fmla="*/ 64087 h 330155"/>
                  <a:gd name="connsiteX36" fmla="*/ 545834 w 655957"/>
                  <a:gd name="connsiteY36" fmla="*/ 59718 h 330155"/>
                  <a:gd name="connsiteX37" fmla="*/ 555001 w 655957"/>
                  <a:gd name="connsiteY37" fmla="*/ 48621 h 330155"/>
                  <a:gd name="connsiteX38" fmla="*/ 554088 w 655957"/>
                  <a:gd name="connsiteY38" fmla="*/ 48066 h 330155"/>
                  <a:gd name="connsiteX39" fmla="*/ 570859 w 655957"/>
                  <a:gd name="connsiteY39" fmla="*/ 58274 h 330155"/>
                  <a:gd name="connsiteX40" fmla="*/ 567682 w 655957"/>
                  <a:gd name="connsiteY40" fmla="*/ 59718 h 330155"/>
                  <a:gd name="connsiteX41" fmla="*/ 580791 w 655957"/>
                  <a:gd name="connsiteY41" fmla="*/ 94674 h 330155"/>
                  <a:gd name="connsiteX42" fmla="*/ 593900 w 655957"/>
                  <a:gd name="connsiteY42" fmla="*/ 120892 h 330155"/>
                  <a:gd name="connsiteX43" fmla="*/ 593900 w 655957"/>
                  <a:gd name="connsiteY43" fmla="*/ 135457 h 330155"/>
                  <a:gd name="connsiteX44" fmla="*/ 621847 w 655957"/>
                  <a:gd name="connsiteY44" fmla="*/ 143842 h 330155"/>
                  <a:gd name="connsiteX45" fmla="*/ 633590 w 655957"/>
                  <a:gd name="connsiteY45" fmla="*/ 168229 h 330155"/>
                  <a:gd name="connsiteX46" fmla="*/ 647245 w 655957"/>
                  <a:gd name="connsiteY46" fmla="*/ 175512 h 330155"/>
                  <a:gd name="connsiteX47" fmla="*/ 646335 w 655957"/>
                  <a:gd name="connsiteY47" fmla="*/ 210104 h 330155"/>
                  <a:gd name="connsiteX48" fmla="*/ 655957 w 655957"/>
                  <a:gd name="connsiteY48" fmla="*/ 230952 h 330155"/>
                  <a:gd name="connsiteX49" fmla="*/ 469892 w 655957"/>
                  <a:gd name="connsiteY49" fmla="*/ 330155 h 330155"/>
                  <a:gd name="connsiteX0" fmla="*/ 3170 w 655957"/>
                  <a:gd name="connsiteY0" fmla="*/ 230952 h 330155"/>
                  <a:gd name="connsiteX1" fmla="*/ 0 w 655957"/>
                  <a:gd name="connsiteY1" fmla="*/ 228311 h 330155"/>
                  <a:gd name="connsiteX2" fmla="*/ 0 w 655957"/>
                  <a:gd name="connsiteY2" fmla="*/ 213308 h 330155"/>
                  <a:gd name="connsiteX3" fmla="*/ 1093 w 655957"/>
                  <a:gd name="connsiteY3" fmla="*/ 214110 h 330155"/>
                  <a:gd name="connsiteX4" fmla="*/ 18571 w 655957"/>
                  <a:gd name="connsiteY4" fmla="*/ 199544 h 330155"/>
                  <a:gd name="connsiteX5" fmla="*/ 24397 w 655957"/>
                  <a:gd name="connsiteY5" fmla="*/ 179153 h 330155"/>
                  <a:gd name="connsiteX6" fmla="*/ 33136 w 655957"/>
                  <a:gd name="connsiteY6" fmla="*/ 171870 h 330155"/>
                  <a:gd name="connsiteX7" fmla="*/ 44788 w 655957"/>
                  <a:gd name="connsiteY7" fmla="*/ 176240 h 330155"/>
                  <a:gd name="connsiteX8" fmla="*/ 68093 w 655957"/>
                  <a:gd name="connsiteY8" fmla="*/ 176240 h 330155"/>
                  <a:gd name="connsiteX9" fmla="*/ 71006 w 655957"/>
                  <a:gd name="connsiteY9" fmla="*/ 161675 h 330155"/>
                  <a:gd name="connsiteX10" fmla="*/ 84115 w 655957"/>
                  <a:gd name="connsiteY10" fmla="*/ 148566 h 330155"/>
                  <a:gd name="connsiteX11" fmla="*/ 114702 w 655957"/>
                  <a:gd name="connsiteY11" fmla="*/ 135457 h 330155"/>
                  <a:gd name="connsiteX12" fmla="*/ 129267 w 655957"/>
                  <a:gd name="connsiteY12" fmla="*/ 139827 h 330155"/>
                  <a:gd name="connsiteX13" fmla="*/ 140919 w 655957"/>
                  <a:gd name="connsiteY13" fmla="*/ 126718 h 330155"/>
                  <a:gd name="connsiteX14" fmla="*/ 145289 w 655957"/>
                  <a:gd name="connsiteY14" fmla="*/ 112153 h 330155"/>
                  <a:gd name="connsiteX15" fmla="*/ 155485 w 655957"/>
                  <a:gd name="connsiteY15" fmla="*/ 116522 h 330155"/>
                  <a:gd name="connsiteX16" fmla="*/ 178789 w 655957"/>
                  <a:gd name="connsiteY16" fmla="*/ 106327 h 330155"/>
                  <a:gd name="connsiteX17" fmla="*/ 191898 w 655957"/>
                  <a:gd name="connsiteY17" fmla="*/ 106327 h 330155"/>
                  <a:gd name="connsiteX18" fmla="*/ 193354 w 655957"/>
                  <a:gd name="connsiteY18" fmla="*/ 94674 h 330155"/>
                  <a:gd name="connsiteX19" fmla="*/ 202094 w 655957"/>
                  <a:gd name="connsiteY19" fmla="*/ 94674 h 330155"/>
                  <a:gd name="connsiteX20" fmla="*/ 202094 w 655957"/>
                  <a:gd name="connsiteY20" fmla="*/ 65544 h 330155"/>
                  <a:gd name="connsiteX21" fmla="*/ 242876 w 655957"/>
                  <a:gd name="connsiteY21" fmla="*/ 1457 h 330155"/>
                  <a:gd name="connsiteX22" fmla="*/ 266181 w 655957"/>
                  <a:gd name="connsiteY22" fmla="*/ 0 h 330155"/>
                  <a:gd name="connsiteX23" fmla="*/ 302594 w 655957"/>
                  <a:gd name="connsiteY23" fmla="*/ 18935 h 330155"/>
                  <a:gd name="connsiteX24" fmla="*/ 317159 w 655957"/>
                  <a:gd name="connsiteY24" fmla="*/ 24761 h 330155"/>
                  <a:gd name="connsiteX25" fmla="*/ 353572 w 655957"/>
                  <a:gd name="connsiteY25" fmla="*/ 29131 h 330155"/>
                  <a:gd name="connsiteX26" fmla="*/ 373964 w 655957"/>
                  <a:gd name="connsiteY26" fmla="*/ 20392 h 330155"/>
                  <a:gd name="connsiteX27" fmla="*/ 398725 w 655957"/>
                  <a:gd name="connsiteY27" fmla="*/ 36413 h 330155"/>
                  <a:gd name="connsiteX28" fmla="*/ 435138 w 655957"/>
                  <a:gd name="connsiteY28" fmla="*/ 65544 h 330155"/>
                  <a:gd name="connsiteX29" fmla="*/ 455529 w 655957"/>
                  <a:gd name="connsiteY29" fmla="*/ 65544 h 330155"/>
                  <a:gd name="connsiteX30" fmla="*/ 461356 w 655957"/>
                  <a:gd name="connsiteY30" fmla="*/ 61174 h 330155"/>
                  <a:gd name="connsiteX31" fmla="*/ 473008 w 655957"/>
                  <a:gd name="connsiteY31" fmla="*/ 62631 h 330155"/>
                  <a:gd name="connsiteX32" fmla="*/ 512334 w 655957"/>
                  <a:gd name="connsiteY32" fmla="*/ 52435 h 330155"/>
                  <a:gd name="connsiteX33" fmla="*/ 521073 w 655957"/>
                  <a:gd name="connsiteY33" fmla="*/ 55348 h 330155"/>
                  <a:gd name="connsiteX34" fmla="*/ 534182 w 655957"/>
                  <a:gd name="connsiteY34" fmla="*/ 64087 h 330155"/>
                  <a:gd name="connsiteX35" fmla="*/ 545834 w 655957"/>
                  <a:gd name="connsiteY35" fmla="*/ 59718 h 330155"/>
                  <a:gd name="connsiteX36" fmla="*/ 555001 w 655957"/>
                  <a:gd name="connsiteY36" fmla="*/ 48621 h 330155"/>
                  <a:gd name="connsiteX37" fmla="*/ 554088 w 655957"/>
                  <a:gd name="connsiteY37" fmla="*/ 48066 h 330155"/>
                  <a:gd name="connsiteX38" fmla="*/ 570859 w 655957"/>
                  <a:gd name="connsiteY38" fmla="*/ 58274 h 330155"/>
                  <a:gd name="connsiteX39" fmla="*/ 567682 w 655957"/>
                  <a:gd name="connsiteY39" fmla="*/ 59718 h 330155"/>
                  <a:gd name="connsiteX40" fmla="*/ 580791 w 655957"/>
                  <a:gd name="connsiteY40" fmla="*/ 94674 h 330155"/>
                  <a:gd name="connsiteX41" fmla="*/ 593900 w 655957"/>
                  <a:gd name="connsiteY41" fmla="*/ 120892 h 330155"/>
                  <a:gd name="connsiteX42" fmla="*/ 593900 w 655957"/>
                  <a:gd name="connsiteY42" fmla="*/ 135457 h 330155"/>
                  <a:gd name="connsiteX43" fmla="*/ 621847 w 655957"/>
                  <a:gd name="connsiteY43" fmla="*/ 143842 h 330155"/>
                  <a:gd name="connsiteX44" fmla="*/ 633590 w 655957"/>
                  <a:gd name="connsiteY44" fmla="*/ 168229 h 330155"/>
                  <a:gd name="connsiteX45" fmla="*/ 647245 w 655957"/>
                  <a:gd name="connsiteY45" fmla="*/ 175512 h 330155"/>
                  <a:gd name="connsiteX46" fmla="*/ 646335 w 655957"/>
                  <a:gd name="connsiteY46" fmla="*/ 210104 h 330155"/>
                  <a:gd name="connsiteX47" fmla="*/ 655957 w 655957"/>
                  <a:gd name="connsiteY47" fmla="*/ 230952 h 330155"/>
                  <a:gd name="connsiteX48" fmla="*/ 469892 w 655957"/>
                  <a:gd name="connsiteY48" fmla="*/ 330155 h 330155"/>
                  <a:gd name="connsiteX0" fmla="*/ 3170 w 655957"/>
                  <a:gd name="connsiteY0" fmla="*/ 230952 h 230952"/>
                  <a:gd name="connsiteX1" fmla="*/ 0 w 655957"/>
                  <a:gd name="connsiteY1" fmla="*/ 228311 h 230952"/>
                  <a:gd name="connsiteX2" fmla="*/ 0 w 655957"/>
                  <a:gd name="connsiteY2" fmla="*/ 213308 h 230952"/>
                  <a:gd name="connsiteX3" fmla="*/ 1093 w 655957"/>
                  <a:gd name="connsiteY3" fmla="*/ 214110 h 230952"/>
                  <a:gd name="connsiteX4" fmla="*/ 18571 w 655957"/>
                  <a:gd name="connsiteY4" fmla="*/ 199544 h 230952"/>
                  <a:gd name="connsiteX5" fmla="*/ 24397 w 655957"/>
                  <a:gd name="connsiteY5" fmla="*/ 179153 h 230952"/>
                  <a:gd name="connsiteX6" fmla="*/ 33136 w 655957"/>
                  <a:gd name="connsiteY6" fmla="*/ 171870 h 230952"/>
                  <a:gd name="connsiteX7" fmla="*/ 44788 w 655957"/>
                  <a:gd name="connsiteY7" fmla="*/ 176240 h 230952"/>
                  <a:gd name="connsiteX8" fmla="*/ 68093 w 655957"/>
                  <a:gd name="connsiteY8" fmla="*/ 176240 h 230952"/>
                  <a:gd name="connsiteX9" fmla="*/ 71006 w 655957"/>
                  <a:gd name="connsiteY9" fmla="*/ 161675 h 230952"/>
                  <a:gd name="connsiteX10" fmla="*/ 84115 w 655957"/>
                  <a:gd name="connsiteY10" fmla="*/ 148566 h 230952"/>
                  <a:gd name="connsiteX11" fmla="*/ 114702 w 655957"/>
                  <a:gd name="connsiteY11" fmla="*/ 135457 h 230952"/>
                  <a:gd name="connsiteX12" fmla="*/ 129267 w 655957"/>
                  <a:gd name="connsiteY12" fmla="*/ 139827 h 230952"/>
                  <a:gd name="connsiteX13" fmla="*/ 140919 w 655957"/>
                  <a:gd name="connsiteY13" fmla="*/ 126718 h 230952"/>
                  <a:gd name="connsiteX14" fmla="*/ 145289 w 655957"/>
                  <a:gd name="connsiteY14" fmla="*/ 112153 h 230952"/>
                  <a:gd name="connsiteX15" fmla="*/ 155485 w 655957"/>
                  <a:gd name="connsiteY15" fmla="*/ 116522 h 230952"/>
                  <a:gd name="connsiteX16" fmla="*/ 178789 w 655957"/>
                  <a:gd name="connsiteY16" fmla="*/ 106327 h 230952"/>
                  <a:gd name="connsiteX17" fmla="*/ 191898 w 655957"/>
                  <a:gd name="connsiteY17" fmla="*/ 106327 h 230952"/>
                  <a:gd name="connsiteX18" fmla="*/ 193354 w 655957"/>
                  <a:gd name="connsiteY18" fmla="*/ 94674 h 230952"/>
                  <a:gd name="connsiteX19" fmla="*/ 202094 w 655957"/>
                  <a:gd name="connsiteY19" fmla="*/ 94674 h 230952"/>
                  <a:gd name="connsiteX20" fmla="*/ 202094 w 655957"/>
                  <a:gd name="connsiteY20" fmla="*/ 65544 h 230952"/>
                  <a:gd name="connsiteX21" fmla="*/ 242876 w 655957"/>
                  <a:gd name="connsiteY21" fmla="*/ 1457 h 230952"/>
                  <a:gd name="connsiteX22" fmla="*/ 266181 w 655957"/>
                  <a:gd name="connsiteY22" fmla="*/ 0 h 230952"/>
                  <a:gd name="connsiteX23" fmla="*/ 302594 w 655957"/>
                  <a:gd name="connsiteY23" fmla="*/ 18935 h 230952"/>
                  <a:gd name="connsiteX24" fmla="*/ 317159 w 655957"/>
                  <a:gd name="connsiteY24" fmla="*/ 24761 h 230952"/>
                  <a:gd name="connsiteX25" fmla="*/ 353572 w 655957"/>
                  <a:gd name="connsiteY25" fmla="*/ 29131 h 230952"/>
                  <a:gd name="connsiteX26" fmla="*/ 373964 w 655957"/>
                  <a:gd name="connsiteY26" fmla="*/ 20392 h 230952"/>
                  <a:gd name="connsiteX27" fmla="*/ 398725 w 655957"/>
                  <a:gd name="connsiteY27" fmla="*/ 36413 h 230952"/>
                  <a:gd name="connsiteX28" fmla="*/ 435138 w 655957"/>
                  <a:gd name="connsiteY28" fmla="*/ 65544 h 230952"/>
                  <a:gd name="connsiteX29" fmla="*/ 455529 w 655957"/>
                  <a:gd name="connsiteY29" fmla="*/ 65544 h 230952"/>
                  <a:gd name="connsiteX30" fmla="*/ 461356 w 655957"/>
                  <a:gd name="connsiteY30" fmla="*/ 61174 h 230952"/>
                  <a:gd name="connsiteX31" fmla="*/ 473008 w 655957"/>
                  <a:gd name="connsiteY31" fmla="*/ 62631 h 230952"/>
                  <a:gd name="connsiteX32" fmla="*/ 512334 w 655957"/>
                  <a:gd name="connsiteY32" fmla="*/ 52435 h 230952"/>
                  <a:gd name="connsiteX33" fmla="*/ 521073 w 655957"/>
                  <a:gd name="connsiteY33" fmla="*/ 55348 h 230952"/>
                  <a:gd name="connsiteX34" fmla="*/ 534182 w 655957"/>
                  <a:gd name="connsiteY34" fmla="*/ 64087 h 230952"/>
                  <a:gd name="connsiteX35" fmla="*/ 545834 w 655957"/>
                  <a:gd name="connsiteY35" fmla="*/ 59718 h 230952"/>
                  <a:gd name="connsiteX36" fmla="*/ 555001 w 655957"/>
                  <a:gd name="connsiteY36" fmla="*/ 48621 h 230952"/>
                  <a:gd name="connsiteX37" fmla="*/ 554088 w 655957"/>
                  <a:gd name="connsiteY37" fmla="*/ 48066 h 230952"/>
                  <a:gd name="connsiteX38" fmla="*/ 570859 w 655957"/>
                  <a:gd name="connsiteY38" fmla="*/ 58274 h 230952"/>
                  <a:gd name="connsiteX39" fmla="*/ 567682 w 655957"/>
                  <a:gd name="connsiteY39" fmla="*/ 59718 h 230952"/>
                  <a:gd name="connsiteX40" fmla="*/ 580791 w 655957"/>
                  <a:gd name="connsiteY40" fmla="*/ 94674 h 230952"/>
                  <a:gd name="connsiteX41" fmla="*/ 593900 w 655957"/>
                  <a:gd name="connsiteY41" fmla="*/ 120892 h 230952"/>
                  <a:gd name="connsiteX42" fmla="*/ 593900 w 655957"/>
                  <a:gd name="connsiteY42" fmla="*/ 135457 h 230952"/>
                  <a:gd name="connsiteX43" fmla="*/ 621847 w 655957"/>
                  <a:gd name="connsiteY43" fmla="*/ 143842 h 230952"/>
                  <a:gd name="connsiteX44" fmla="*/ 633590 w 655957"/>
                  <a:gd name="connsiteY44" fmla="*/ 168229 h 230952"/>
                  <a:gd name="connsiteX45" fmla="*/ 647245 w 655957"/>
                  <a:gd name="connsiteY45" fmla="*/ 175512 h 230952"/>
                  <a:gd name="connsiteX46" fmla="*/ 646335 w 655957"/>
                  <a:gd name="connsiteY46" fmla="*/ 210104 h 230952"/>
                  <a:gd name="connsiteX47" fmla="*/ 655957 w 655957"/>
                  <a:gd name="connsiteY47" fmla="*/ 230952 h 23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655957" h="230952">
                    <a:moveTo>
                      <a:pt x="3170" y="230952"/>
                    </a:moveTo>
                    <a:lnTo>
                      <a:pt x="0" y="228311"/>
                    </a:lnTo>
                    <a:lnTo>
                      <a:pt x="0" y="213308"/>
                    </a:lnTo>
                    <a:lnTo>
                      <a:pt x="1093" y="214110"/>
                    </a:lnTo>
                    <a:lnTo>
                      <a:pt x="18571" y="199544"/>
                    </a:lnTo>
                    <a:lnTo>
                      <a:pt x="24397" y="179153"/>
                    </a:lnTo>
                    <a:lnTo>
                      <a:pt x="33136" y="171870"/>
                    </a:lnTo>
                    <a:lnTo>
                      <a:pt x="44788" y="176240"/>
                    </a:lnTo>
                    <a:lnTo>
                      <a:pt x="68093" y="176240"/>
                    </a:lnTo>
                    <a:lnTo>
                      <a:pt x="71006" y="161675"/>
                    </a:lnTo>
                    <a:lnTo>
                      <a:pt x="84115" y="148566"/>
                    </a:lnTo>
                    <a:lnTo>
                      <a:pt x="114702" y="135457"/>
                    </a:lnTo>
                    <a:lnTo>
                      <a:pt x="129267" y="139827"/>
                    </a:lnTo>
                    <a:lnTo>
                      <a:pt x="140919" y="126718"/>
                    </a:lnTo>
                    <a:lnTo>
                      <a:pt x="145289" y="112153"/>
                    </a:lnTo>
                    <a:lnTo>
                      <a:pt x="155485" y="116522"/>
                    </a:lnTo>
                    <a:lnTo>
                      <a:pt x="178789" y="106327"/>
                    </a:lnTo>
                    <a:lnTo>
                      <a:pt x="191898" y="106327"/>
                    </a:lnTo>
                    <a:lnTo>
                      <a:pt x="193354" y="94674"/>
                    </a:lnTo>
                    <a:lnTo>
                      <a:pt x="202094" y="94674"/>
                    </a:lnTo>
                    <a:lnTo>
                      <a:pt x="202094" y="65544"/>
                    </a:lnTo>
                    <a:lnTo>
                      <a:pt x="242876" y="1457"/>
                    </a:lnTo>
                    <a:lnTo>
                      <a:pt x="266181" y="0"/>
                    </a:lnTo>
                    <a:lnTo>
                      <a:pt x="302594" y="18935"/>
                    </a:lnTo>
                    <a:lnTo>
                      <a:pt x="317159" y="24761"/>
                    </a:lnTo>
                    <a:lnTo>
                      <a:pt x="353572" y="29131"/>
                    </a:lnTo>
                    <a:lnTo>
                      <a:pt x="373964" y="20392"/>
                    </a:lnTo>
                    <a:lnTo>
                      <a:pt x="398725" y="36413"/>
                    </a:lnTo>
                    <a:lnTo>
                      <a:pt x="435138" y="65544"/>
                    </a:lnTo>
                    <a:lnTo>
                      <a:pt x="455529" y="65544"/>
                    </a:lnTo>
                    <a:lnTo>
                      <a:pt x="461356" y="61174"/>
                    </a:lnTo>
                    <a:lnTo>
                      <a:pt x="473008" y="62631"/>
                    </a:lnTo>
                    <a:lnTo>
                      <a:pt x="512334" y="52435"/>
                    </a:lnTo>
                    <a:lnTo>
                      <a:pt x="521073" y="55348"/>
                    </a:lnTo>
                    <a:lnTo>
                      <a:pt x="534182" y="64087"/>
                    </a:lnTo>
                    <a:lnTo>
                      <a:pt x="545834" y="59718"/>
                    </a:lnTo>
                    <a:lnTo>
                      <a:pt x="555001" y="48621"/>
                    </a:lnTo>
                    <a:lnTo>
                      <a:pt x="554088" y="48066"/>
                    </a:lnTo>
                    <a:lnTo>
                      <a:pt x="570859" y="58274"/>
                    </a:lnTo>
                    <a:lnTo>
                      <a:pt x="567682" y="59718"/>
                    </a:lnTo>
                    <a:lnTo>
                      <a:pt x="580791" y="94674"/>
                    </a:lnTo>
                    <a:lnTo>
                      <a:pt x="593900" y="120892"/>
                    </a:lnTo>
                    <a:lnTo>
                      <a:pt x="593900" y="135457"/>
                    </a:lnTo>
                    <a:lnTo>
                      <a:pt x="621847" y="143842"/>
                    </a:lnTo>
                    <a:lnTo>
                      <a:pt x="633590" y="168229"/>
                    </a:lnTo>
                    <a:lnTo>
                      <a:pt x="647245" y="175512"/>
                    </a:lnTo>
                    <a:cubicBezTo>
                      <a:pt x="646942" y="187043"/>
                      <a:pt x="646638" y="198573"/>
                      <a:pt x="646335" y="210104"/>
                    </a:cubicBezTo>
                    <a:lnTo>
                      <a:pt x="655957" y="230952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6B5F4F3F-5F40-BC0E-03F2-014AAF1E9617}"/>
                  </a:ext>
                </a:extLst>
              </p:cNvPr>
              <p:cNvSpPr/>
              <p:nvPr/>
            </p:nvSpPr>
            <p:spPr>
              <a:xfrm>
                <a:off x="558490" y="2229941"/>
                <a:ext cx="648155" cy="1072003"/>
              </a:xfrm>
              <a:custGeom>
                <a:avLst/>
                <a:gdLst>
                  <a:gd name="connsiteX0" fmla="*/ 2407920 w 3390900"/>
                  <a:gd name="connsiteY0" fmla="*/ 1435418 h 5608320"/>
                  <a:gd name="connsiteX1" fmla="*/ 2441258 w 3390900"/>
                  <a:gd name="connsiteY1" fmla="*/ 1478280 h 5608320"/>
                  <a:gd name="connsiteX2" fmla="*/ 2426970 w 3390900"/>
                  <a:gd name="connsiteY2" fmla="*/ 1540192 h 5608320"/>
                  <a:gd name="connsiteX3" fmla="*/ 2426970 w 3390900"/>
                  <a:gd name="connsiteY3" fmla="*/ 1587818 h 5608320"/>
                  <a:gd name="connsiteX4" fmla="*/ 2322196 w 3390900"/>
                  <a:gd name="connsiteY4" fmla="*/ 1630680 h 5608320"/>
                  <a:gd name="connsiteX5" fmla="*/ 2241232 w 3390900"/>
                  <a:gd name="connsiteY5" fmla="*/ 1621156 h 5608320"/>
                  <a:gd name="connsiteX6" fmla="*/ 2179320 w 3390900"/>
                  <a:gd name="connsiteY6" fmla="*/ 1668780 h 5608320"/>
                  <a:gd name="connsiteX7" fmla="*/ 2136458 w 3390900"/>
                  <a:gd name="connsiteY7" fmla="*/ 1668780 h 5608320"/>
                  <a:gd name="connsiteX8" fmla="*/ 2065020 w 3390900"/>
                  <a:gd name="connsiteY8" fmla="*/ 1559244 h 5608320"/>
                  <a:gd name="connsiteX9" fmla="*/ 2141220 w 3390900"/>
                  <a:gd name="connsiteY9" fmla="*/ 1535430 h 5608320"/>
                  <a:gd name="connsiteX10" fmla="*/ 2184084 w 3390900"/>
                  <a:gd name="connsiteY10" fmla="*/ 1506856 h 5608320"/>
                  <a:gd name="connsiteX11" fmla="*/ 2241232 w 3390900"/>
                  <a:gd name="connsiteY11" fmla="*/ 1478280 h 5608320"/>
                  <a:gd name="connsiteX12" fmla="*/ 2293620 w 3390900"/>
                  <a:gd name="connsiteY12" fmla="*/ 1535430 h 5608320"/>
                  <a:gd name="connsiteX13" fmla="*/ 2355532 w 3390900"/>
                  <a:gd name="connsiteY13" fmla="*/ 1535430 h 5608320"/>
                  <a:gd name="connsiteX14" fmla="*/ 3124200 w 3390900"/>
                  <a:gd name="connsiteY14" fmla="*/ 0 h 5608320"/>
                  <a:gd name="connsiteX15" fmla="*/ 3284220 w 3390900"/>
                  <a:gd name="connsiteY15" fmla="*/ 22860 h 5608320"/>
                  <a:gd name="connsiteX16" fmla="*/ 3360420 w 3390900"/>
                  <a:gd name="connsiteY16" fmla="*/ 91440 h 5608320"/>
                  <a:gd name="connsiteX17" fmla="*/ 3360420 w 3390900"/>
                  <a:gd name="connsiteY17" fmla="*/ 152400 h 5608320"/>
                  <a:gd name="connsiteX18" fmla="*/ 3329940 w 3390900"/>
                  <a:gd name="connsiteY18" fmla="*/ 220980 h 5608320"/>
                  <a:gd name="connsiteX19" fmla="*/ 3390900 w 3390900"/>
                  <a:gd name="connsiteY19" fmla="*/ 320040 h 5608320"/>
                  <a:gd name="connsiteX20" fmla="*/ 3390900 w 3390900"/>
                  <a:gd name="connsiteY20" fmla="*/ 358140 h 5608320"/>
                  <a:gd name="connsiteX21" fmla="*/ 3261360 w 3390900"/>
                  <a:gd name="connsiteY21" fmla="*/ 396240 h 5608320"/>
                  <a:gd name="connsiteX22" fmla="*/ 3200400 w 3390900"/>
                  <a:gd name="connsiteY22" fmla="*/ 365760 h 5608320"/>
                  <a:gd name="connsiteX23" fmla="*/ 3124200 w 3390900"/>
                  <a:gd name="connsiteY23" fmla="*/ 365760 h 5608320"/>
                  <a:gd name="connsiteX24" fmla="*/ 3048000 w 3390900"/>
                  <a:gd name="connsiteY24" fmla="*/ 441960 h 5608320"/>
                  <a:gd name="connsiteX25" fmla="*/ 3025140 w 3390900"/>
                  <a:gd name="connsiteY25" fmla="*/ 647700 h 5608320"/>
                  <a:gd name="connsiteX26" fmla="*/ 3055620 w 3390900"/>
                  <a:gd name="connsiteY26" fmla="*/ 685800 h 5608320"/>
                  <a:gd name="connsiteX27" fmla="*/ 3101340 w 3390900"/>
                  <a:gd name="connsiteY27" fmla="*/ 723900 h 5608320"/>
                  <a:gd name="connsiteX28" fmla="*/ 3101340 w 3390900"/>
                  <a:gd name="connsiteY28" fmla="*/ 800100 h 5608320"/>
                  <a:gd name="connsiteX29" fmla="*/ 3032760 w 3390900"/>
                  <a:gd name="connsiteY29" fmla="*/ 883920 h 5608320"/>
                  <a:gd name="connsiteX30" fmla="*/ 2956560 w 3390900"/>
                  <a:gd name="connsiteY30" fmla="*/ 914400 h 5608320"/>
                  <a:gd name="connsiteX31" fmla="*/ 2758440 w 3390900"/>
                  <a:gd name="connsiteY31" fmla="*/ 906780 h 5608320"/>
                  <a:gd name="connsiteX32" fmla="*/ 2560320 w 3390900"/>
                  <a:gd name="connsiteY32" fmla="*/ 975360 h 5608320"/>
                  <a:gd name="connsiteX33" fmla="*/ 2567940 w 3390900"/>
                  <a:gd name="connsiteY33" fmla="*/ 1089660 h 5608320"/>
                  <a:gd name="connsiteX34" fmla="*/ 2484120 w 3390900"/>
                  <a:gd name="connsiteY34" fmla="*/ 1257300 h 5608320"/>
                  <a:gd name="connsiteX35" fmla="*/ 2354580 w 3390900"/>
                  <a:gd name="connsiteY35" fmla="*/ 1310640 h 5608320"/>
                  <a:gd name="connsiteX36" fmla="*/ 2301240 w 3390900"/>
                  <a:gd name="connsiteY36" fmla="*/ 1333500 h 5608320"/>
                  <a:gd name="connsiteX37" fmla="*/ 2247900 w 3390900"/>
                  <a:gd name="connsiteY37" fmla="*/ 1264920 h 5608320"/>
                  <a:gd name="connsiteX38" fmla="*/ 2148840 w 3390900"/>
                  <a:gd name="connsiteY38" fmla="*/ 1234440 h 5608320"/>
                  <a:gd name="connsiteX39" fmla="*/ 2133600 w 3390900"/>
                  <a:gd name="connsiteY39" fmla="*/ 1173480 h 5608320"/>
                  <a:gd name="connsiteX40" fmla="*/ 2034540 w 3390900"/>
                  <a:gd name="connsiteY40" fmla="*/ 1226820 h 5608320"/>
                  <a:gd name="connsiteX41" fmla="*/ 2034540 w 3390900"/>
                  <a:gd name="connsiteY41" fmla="*/ 1295400 h 5608320"/>
                  <a:gd name="connsiteX42" fmla="*/ 1943100 w 3390900"/>
                  <a:gd name="connsiteY42" fmla="*/ 1493520 h 5608320"/>
                  <a:gd name="connsiteX43" fmla="*/ 1988820 w 3390900"/>
                  <a:gd name="connsiteY43" fmla="*/ 1546860 h 5608320"/>
                  <a:gd name="connsiteX44" fmla="*/ 1943100 w 3390900"/>
                  <a:gd name="connsiteY44" fmla="*/ 1638300 h 5608320"/>
                  <a:gd name="connsiteX45" fmla="*/ 1889760 w 3390900"/>
                  <a:gd name="connsiteY45" fmla="*/ 1630680 h 5608320"/>
                  <a:gd name="connsiteX46" fmla="*/ 1882140 w 3390900"/>
                  <a:gd name="connsiteY46" fmla="*/ 1752600 h 5608320"/>
                  <a:gd name="connsiteX47" fmla="*/ 1874520 w 3390900"/>
                  <a:gd name="connsiteY47" fmla="*/ 1790700 h 5608320"/>
                  <a:gd name="connsiteX48" fmla="*/ 2019300 w 3390900"/>
                  <a:gd name="connsiteY48" fmla="*/ 1813560 h 5608320"/>
                  <a:gd name="connsiteX49" fmla="*/ 2042160 w 3390900"/>
                  <a:gd name="connsiteY49" fmla="*/ 1752600 h 5608320"/>
                  <a:gd name="connsiteX50" fmla="*/ 2125980 w 3390900"/>
                  <a:gd name="connsiteY50" fmla="*/ 1752600 h 5608320"/>
                  <a:gd name="connsiteX51" fmla="*/ 2125980 w 3390900"/>
                  <a:gd name="connsiteY51" fmla="*/ 1805940 h 5608320"/>
                  <a:gd name="connsiteX52" fmla="*/ 2171700 w 3390900"/>
                  <a:gd name="connsiteY52" fmla="*/ 1813560 h 5608320"/>
                  <a:gd name="connsiteX53" fmla="*/ 2179320 w 3390900"/>
                  <a:gd name="connsiteY53" fmla="*/ 1859280 h 5608320"/>
                  <a:gd name="connsiteX54" fmla="*/ 2247900 w 3390900"/>
                  <a:gd name="connsiteY54" fmla="*/ 1882140 h 5608320"/>
                  <a:gd name="connsiteX55" fmla="*/ 2286000 w 3390900"/>
                  <a:gd name="connsiteY55" fmla="*/ 1828800 h 5608320"/>
                  <a:gd name="connsiteX56" fmla="*/ 2377440 w 3390900"/>
                  <a:gd name="connsiteY56" fmla="*/ 1691640 h 5608320"/>
                  <a:gd name="connsiteX57" fmla="*/ 2453640 w 3390900"/>
                  <a:gd name="connsiteY57" fmla="*/ 1684020 h 5608320"/>
                  <a:gd name="connsiteX58" fmla="*/ 2438624 w 3390900"/>
                  <a:gd name="connsiteY58" fmla="*/ 2194560 h 5608320"/>
                  <a:gd name="connsiteX59" fmla="*/ 2255520 w 3390900"/>
                  <a:gd name="connsiteY59" fmla="*/ 2194560 h 5608320"/>
                  <a:gd name="connsiteX60" fmla="*/ 2202180 w 3390900"/>
                  <a:gd name="connsiteY60" fmla="*/ 2270760 h 5608320"/>
                  <a:gd name="connsiteX61" fmla="*/ 2141220 w 3390900"/>
                  <a:gd name="connsiteY61" fmla="*/ 2225040 h 5608320"/>
                  <a:gd name="connsiteX62" fmla="*/ 2049780 w 3390900"/>
                  <a:gd name="connsiteY62" fmla="*/ 2270760 h 5608320"/>
                  <a:gd name="connsiteX63" fmla="*/ 2049780 w 3390900"/>
                  <a:gd name="connsiteY63" fmla="*/ 2316480 h 5608320"/>
                  <a:gd name="connsiteX64" fmla="*/ 1950720 w 3390900"/>
                  <a:gd name="connsiteY64" fmla="*/ 2400300 h 5608320"/>
                  <a:gd name="connsiteX65" fmla="*/ 1935480 w 3390900"/>
                  <a:gd name="connsiteY65" fmla="*/ 2522220 h 5608320"/>
                  <a:gd name="connsiteX66" fmla="*/ 1851660 w 3390900"/>
                  <a:gd name="connsiteY66" fmla="*/ 2628900 h 5608320"/>
                  <a:gd name="connsiteX67" fmla="*/ 1821180 w 3390900"/>
                  <a:gd name="connsiteY67" fmla="*/ 2857500 h 5608320"/>
                  <a:gd name="connsiteX68" fmla="*/ 1844040 w 3390900"/>
                  <a:gd name="connsiteY68" fmla="*/ 2926080 h 5608320"/>
                  <a:gd name="connsiteX69" fmla="*/ 1828800 w 3390900"/>
                  <a:gd name="connsiteY69" fmla="*/ 3025140 h 5608320"/>
                  <a:gd name="connsiteX70" fmla="*/ 1668780 w 3390900"/>
                  <a:gd name="connsiteY70" fmla="*/ 3101340 h 5608320"/>
                  <a:gd name="connsiteX71" fmla="*/ 1668780 w 3390900"/>
                  <a:gd name="connsiteY71" fmla="*/ 3154680 h 5608320"/>
                  <a:gd name="connsiteX72" fmla="*/ 1699260 w 3390900"/>
                  <a:gd name="connsiteY72" fmla="*/ 3223260 h 5608320"/>
                  <a:gd name="connsiteX73" fmla="*/ 1714500 w 3390900"/>
                  <a:gd name="connsiteY73" fmla="*/ 3314700 h 5608320"/>
                  <a:gd name="connsiteX74" fmla="*/ 1722120 w 3390900"/>
                  <a:gd name="connsiteY74" fmla="*/ 3375660 h 5608320"/>
                  <a:gd name="connsiteX75" fmla="*/ 1630680 w 3390900"/>
                  <a:gd name="connsiteY75" fmla="*/ 3497580 h 5608320"/>
                  <a:gd name="connsiteX76" fmla="*/ 1638300 w 3390900"/>
                  <a:gd name="connsiteY76" fmla="*/ 3680460 h 5608320"/>
                  <a:gd name="connsiteX77" fmla="*/ 1699260 w 3390900"/>
                  <a:gd name="connsiteY77" fmla="*/ 3741420 h 5608320"/>
                  <a:gd name="connsiteX78" fmla="*/ 1714500 w 3390900"/>
                  <a:gd name="connsiteY78" fmla="*/ 3855720 h 5608320"/>
                  <a:gd name="connsiteX79" fmla="*/ 1676400 w 3390900"/>
                  <a:gd name="connsiteY79" fmla="*/ 3886200 h 5608320"/>
                  <a:gd name="connsiteX80" fmla="*/ 1653540 w 3390900"/>
                  <a:gd name="connsiteY80" fmla="*/ 4191000 h 5608320"/>
                  <a:gd name="connsiteX81" fmla="*/ 1592580 w 3390900"/>
                  <a:gd name="connsiteY81" fmla="*/ 4251960 h 5608320"/>
                  <a:gd name="connsiteX82" fmla="*/ 1592580 w 3390900"/>
                  <a:gd name="connsiteY82" fmla="*/ 4312920 h 5608320"/>
                  <a:gd name="connsiteX83" fmla="*/ 1668780 w 3390900"/>
                  <a:gd name="connsiteY83" fmla="*/ 4328160 h 5608320"/>
                  <a:gd name="connsiteX84" fmla="*/ 1684020 w 3390900"/>
                  <a:gd name="connsiteY84" fmla="*/ 4511040 h 5608320"/>
                  <a:gd name="connsiteX85" fmla="*/ 1638300 w 3390900"/>
                  <a:gd name="connsiteY85" fmla="*/ 4556760 h 5608320"/>
                  <a:gd name="connsiteX86" fmla="*/ 1653540 w 3390900"/>
                  <a:gd name="connsiteY86" fmla="*/ 4724400 h 5608320"/>
                  <a:gd name="connsiteX87" fmla="*/ 1665776 w 3390900"/>
                  <a:gd name="connsiteY87" fmla="*/ 4726148 h 5608320"/>
                  <a:gd name="connsiteX88" fmla="*/ 1661160 w 3390900"/>
                  <a:gd name="connsiteY88" fmla="*/ 4739640 h 5608320"/>
                  <a:gd name="connsiteX89" fmla="*/ 1729740 w 3390900"/>
                  <a:gd name="connsiteY89" fmla="*/ 4846320 h 5608320"/>
                  <a:gd name="connsiteX90" fmla="*/ 1790700 w 3390900"/>
                  <a:gd name="connsiteY90" fmla="*/ 4869180 h 5608320"/>
                  <a:gd name="connsiteX91" fmla="*/ 1836420 w 3390900"/>
                  <a:gd name="connsiteY91" fmla="*/ 4937760 h 5608320"/>
                  <a:gd name="connsiteX92" fmla="*/ 1661160 w 3390900"/>
                  <a:gd name="connsiteY92" fmla="*/ 5212080 h 5608320"/>
                  <a:gd name="connsiteX93" fmla="*/ 1584960 w 3390900"/>
                  <a:gd name="connsiteY93" fmla="*/ 5242560 h 5608320"/>
                  <a:gd name="connsiteX94" fmla="*/ 1607820 w 3390900"/>
                  <a:gd name="connsiteY94" fmla="*/ 5311140 h 5608320"/>
                  <a:gd name="connsiteX95" fmla="*/ 1607820 w 3390900"/>
                  <a:gd name="connsiteY95" fmla="*/ 5402580 h 5608320"/>
                  <a:gd name="connsiteX96" fmla="*/ 1539240 w 3390900"/>
                  <a:gd name="connsiteY96" fmla="*/ 5539740 h 5608320"/>
                  <a:gd name="connsiteX97" fmla="*/ 1424940 w 3390900"/>
                  <a:gd name="connsiteY97" fmla="*/ 5554980 h 5608320"/>
                  <a:gd name="connsiteX98" fmla="*/ 1386840 w 3390900"/>
                  <a:gd name="connsiteY98" fmla="*/ 5577840 h 5608320"/>
                  <a:gd name="connsiteX99" fmla="*/ 1249680 w 3390900"/>
                  <a:gd name="connsiteY99" fmla="*/ 5608320 h 5608320"/>
                  <a:gd name="connsiteX100" fmla="*/ 1196340 w 3390900"/>
                  <a:gd name="connsiteY100" fmla="*/ 5494020 h 5608320"/>
                  <a:gd name="connsiteX101" fmla="*/ 1120140 w 3390900"/>
                  <a:gd name="connsiteY101" fmla="*/ 5471160 h 5608320"/>
                  <a:gd name="connsiteX102" fmla="*/ 1066800 w 3390900"/>
                  <a:gd name="connsiteY102" fmla="*/ 5394960 h 5608320"/>
                  <a:gd name="connsiteX103" fmla="*/ 937260 w 3390900"/>
                  <a:gd name="connsiteY103" fmla="*/ 5280660 h 5608320"/>
                  <a:gd name="connsiteX104" fmla="*/ 868680 w 3390900"/>
                  <a:gd name="connsiteY104" fmla="*/ 5280660 h 5608320"/>
                  <a:gd name="connsiteX105" fmla="*/ 838200 w 3390900"/>
                  <a:gd name="connsiteY105" fmla="*/ 5326380 h 5608320"/>
                  <a:gd name="connsiteX106" fmla="*/ 754380 w 3390900"/>
                  <a:gd name="connsiteY106" fmla="*/ 5303520 h 5608320"/>
                  <a:gd name="connsiteX107" fmla="*/ 701040 w 3390900"/>
                  <a:gd name="connsiteY107" fmla="*/ 5273040 h 5608320"/>
                  <a:gd name="connsiteX108" fmla="*/ 624840 w 3390900"/>
                  <a:gd name="connsiteY108" fmla="*/ 5356860 h 5608320"/>
                  <a:gd name="connsiteX109" fmla="*/ 510540 w 3390900"/>
                  <a:gd name="connsiteY109" fmla="*/ 5280660 h 5608320"/>
                  <a:gd name="connsiteX110" fmla="*/ 472440 w 3390900"/>
                  <a:gd name="connsiteY110" fmla="*/ 5212080 h 5608320"/>
                  <a:gd name="connsiteX111" fmla="*/ 304800 w 3390900"/>
                  <a:gd name="connsiteY111" fmla="*/ 5242560 h 5608320"/>
                  <a:gd name="connsiteX112" fmla="*/ 281940 w 3390900"/>
                  <a:gd name="connsiteY112" fmla="*/ 5173980 h 5608320"/>
                  <a:gd name="connsiteX113" fmla="*/ 266700 w 3390900"/>
                  <a:gd name="connsiteY113" fmla="*/ 5105400 h 5608320"/>
                  <a:gd name="connsiteX114" fmla="*/ 228600 w 3390900"/>
                  <a:gd name="connsiteY114" fmla="*/ 4983480 h 5608320"/>
                  <a:gd name="connsiteX115" fmla="*/ 137160 w 3390900"/>
                  <a:gd name="connsiteY115" fmla="*/ 4892040 h 5608320"/>
                  <a:gd name="connsiteX116" fmla="*/ 83820 w 3390900"/>
                  <a:gd name="connsiteY116" fmla="*/ 4846320 h 5608320"/>
                  <a:gd name="connsiteX117" fmla="*/ 0 w 3390900"/>
                  <a:gd name="connsiteY117" fmla="*/ 4732020 h 5608320"/>
                  <a:gd name="connsiteX118" fmla="*/ 106680 w 3390900"/>
                  <a:gd name="connsiteY118" fmla="*/ 4617720 h 5608320"/>
                  <a:gd name="connsiteX119" fmla="*/ 152400 w 3390900"/>
                  <a:gd name="connsiteY119" fmla="*/ 4541520 h 5608320"/>
                  <a:gd name="connsiteX120" fmla="*/ 266700 w 3390900"/>
                  <a:gd name="connsiteY120" fmla="*/ 4526280 h 5608320"/>
                  <a:gd name="connsiteX121" fmla="*/ 457200 w 3390900"/>
                  <a:gd name="connsiteY121" fmla="*/ 4366260 h 5608320"/>
                  <a:gd name="connsiteX122" fmla="*/ 1051560 w 3390900"/>
                  <a:gd name="connsiteY122" fmla="*/ 3550920 h 5608320"/>
                  <a:gd name="connsiteX123" fmla="*/ 1135380 w 3390900"/>
                  <a:gd name="connsiteY123" fmla="*/ 3459480 h 5608320"/>
                  <a:gd name="connsiteX124" fmla="*/ 1470660 w 3390900"/>
                  <a:gd name="connsiteY124" fmla="*/ 2796540 h 5608320"/>
                  <a:gd name="connsiteX125" fmla="*/ 1569720 w 3390900"/>
                  <a:gd name="connsiteY125" fmla="*/ 2415540 h 5608320"/>
                  <a:gd name="connsiteX126" fmla="*/ 1569720 w 3390900"/>
                  <a:gd name="connsiteY126" fmla="*/ 2385060 h 5608320"/>
                  <a:gd name="connsiteX127" fmla="*/ 1531620 w 3390900"/>
                  <a:gd name="connsiteY127" fmla="*/ 2362200 h 5608320"/>
                  <a:gd name="connsiteX128" fmla="*/ 1508760 w 3390900"/>
                  <a:gd name="connsiteY128" fmla="*/ 2316480 h 5608320"/>
                  <a:gd name="connsiteX129" fmla="*/ 1577340 w 3390900"/>
                  <a:gd name="connsiteY129" fmla="*/ 2225040 h 5608320"/>
                  <a:gd name="connsiteX130" fmla="*/ 1569720 w 3390900"/>
                  <a:gd name="connsiteY130" fmla="*/ 2095500 h 5608320"/>
                  <a:gd name="connsiteX131" fmla="*/ 1501140 w 3390900"/>
                  <a:gd name="connsiteY131" fmla="*/ 2042160 h 5608320"/>
                  <a:gd name="connsiteX132" fmla="*/ 1524000 w 3390900"/>
                  <a:gd name="connsiteY132" fmla="*/ 1981200 h 5608320"/>
                  <a:gd name="connsiteX133" fmla="*/ 1470660 w 3390900"/>
                  <a:gd name="connsiteY133" fmla="*/ 1935480 h 5608320"/>
                  <a:gd name="connsiteX134" fmla="*/ 1440180 w 3390900"/>
                  <a:gd name="connsiteY134" fmla="*/ 1805940 h 5608320"/>
                  <a:gd name="connsiteX135" fmla="*/ 1455420 w 3390900"/>
                  <a:gd name="connsiteY135" fmla="*/ 1744980 h 5608320"/>
                  <a:gd name="connsiteX136" fmla="*/ 1463040 w 3390900"/>
                  <a:gd name="connsiteY136" fmla="*/ 1531620 h 5608320"/>
                  <a:gd name="connsiteX137" fmla="*/ 1394460 w 3390900"/>
                  <a:gd name="connsiteY137" fmla="*/ 1493520 h 5608320"/>
                  <a:gd name="connsiteX138" fmla="*/ 1303020 w 3390900"/>
                  <a:gd name="connsiteY138" fmla="*/ 1546860 h 5608320"/>
                  <a:gd name="connsiteX139" fmla="*/ 1264920 w 3390900"/>
                  <a:gd name="connsiteY139" fmla="*/ 1516380 h 5608320"/>
                  <a:gd name="connsiteX140" fmla="*/ 1325880 w 3390900"/>
                  <a:gd name="connsiteY140" fmla="*/ 1272540 h 5608320"/>
                  <a:gd name="connsiteX141" fmla="*/ 1379220 w 3390900"/>
                  <a:gd name="connsiteY141" fmla="*/ 1188720 h 5608320"/>
                  <a:gd name="connsiteX142" fmla="*/ 1386840 w 3390900"/>
                  <a:gd name="connsiteY142" fmla="*/ 1150620 h 5608320"/>
                  <a:gd name="connsiteX143" fmla="*/ 1447800 w 3390900"/>
                  <a:gd name="connsiteY143" fmla="*/ 1028700 h 5608320"/>
                  <a:gd name="connsiteX144" fmla="*/ 1463040 w 3390900"/>
                  <a:gd name="connsiteY144" fmla="*/ 952500 h 5608320"/>
                  <a:gd name="connsiteX145" fmla="*/ 1470660 w 3390900"/>
                  <a:gd name="connsiteY145" fmla="*/ 800100 h 5608320"/>
                  <a:gd name="connsiteX146" fmla="*/ 1501140 w 3390900"/>
                  <a:gd name="connsiteY146" fmla="*/ 746760 h 5608320"/>
                  <a:gd name="connsiteX147" fmla="*/ 1524000 w 3390900"/>
                  <a:gd name="connsiteY147" fmla="*/ 701040 h 5608320"/>
                  <a:gd name="connsiteX148" fmla="*/ 1760220 w 3390900"/>
                  <a:gd name="connsiteY148" fmla="*/ 586740 h 5608320"/>
                  <a:gd name="connsiteX149" fmla="*/ 1927860 w 3390900"/>
                  <a:gd name="connsiteY149" fmla="*/ 510540 h 5608320"/>
                  <a:gd name="connsiteX150" fmla="*/ 2072640 w 3390900"/>
                  <a:gd name="connsiteY150" fmla="*/ 525780 h 5608320"/>
                  <a:gd name="connsiteX151" fmla="*/ 2415540 w 3390900"/>
                  <a:gd name="connsiteY151" fmla="*/ 358140 h 5608320"/>
                  <a:gd name="connsiteX152" fmla="*/ 2522220 w 3390900"/>
                  <a:gd name="connsiteY152" fmla="*/ 289560 h 5608320"/>
                  <a:gd name="connsiteX153" fmla="*/ 2727960 w 3390900"/>
                  <a:gd name="connsiteY153" fmla="*/ 137160 h 5608320"/>
                  <a:gd name="connsiteX154" fmla="*/ 2956560 w 3390900"/>
                  <a:gd name="connsiteY154" fmla="*/ 129540 h 5608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3390900" h="5608320">
                    <a:moveTo>
                      <a:pt x="2407920" y="1435418"/>
                    </a:moveTo>
                    <a:lnTo>
                      <a:pt x="2441258" y="1478280"/>
                    </a:lnTo>
                    <a:lnTo>
                      <a:pt x="2426970" y="1540192"/>
                    </a:lnTo>
                    <a:lnTo>
                      <a:pt x="2426970" y="1587818"/>
                    </a:lnTo>
                    <a:lnTo>
                      <a:pt x="2322196" y="1630680"/>
                    </a:lnTo>
                    <a:lnTo>
                      <a:pt x="2241232" y="1621156"/>
                    </a:lnTo>
                    <a:lnTo>
                      <a:pt x="2179320" y="1668780"/>
                    </a:lnTo>
                    <a:lnTo>
                      <a:pt x="2136458" y="1668780"/>
                    </a:lnTo>
                    <a:lnTo>
                      <a:pt x="2065020" y="1559244"/>
                    </a:lnTo>
                    <a:lnTo>
                      <a:pt x="2141220" y="1535430"/>
                    </a:lnTo>
                    <a:lnTo>
                      <a:pt x="2184084" y="1506856"/>
                    </a:lnTo>
                    <a:lnTo>
                      <a:pt x="2241232" y="1478280"/>
                    </a:lnTo>
                    <a:lnTo>
                      <a:pt x="2293620" y="1535430"/>
                    </a:lnTo>
                    <a:lnTo>
                      <a:pt x="2355532" y="1535430"/>
                    </a:lnTo>
                    <a:close/>
                    <a:moveTo>
                      <a:pt x="3124200" y="0"/>
                    </a:moveTo>
                    <a:lnTo>
                      <a:pt x="3284220" y="22860"/>
                    </a:lnTo>
                    <a:lnTo>
                      <a:pt x="3360420" y="91440"/>
                    </a:lnTo>
                    <a:lnTo>
                      <a:pt x="3360420" y="152400"/>
                    </a:lnTo>
                    <a:lnTo>
                      <a:pt x="3329940" y="220980"/>
                    </a:lnTo>
                    <a:lnTo>
                      <a:pt x="3390900" y="320040"/>
                    </a:lnTo>
                    <a:lnTo>
                      <a:pt x="3390900" y="358140"/>
                    </a:lnTo>
                    <a:lnTo>
                      <a:pt x="3261360" y="396240"/>
                    </a:lnTo>
                    <a:lnTo>
                      <a:pt x="3200400" y="365760"/>
                    </a:lnTo>
                    <a:lnTo>
                      <a:pt x="3124200" y="365760"/>
                    </a:lnTo>
                    <a:lnTo>
                      <a:pt x="3048000" y="441960"/>
                    </a:lnTo>
                    <a:lnTo>
                      <a:pt x="3025140" y="647700"/>
                    </a:lnTo>
                    <a:lnTo>
                      <a:pt x="3055620" y="685800"/>
                    </a:lnTo>
                    <a:lnTo>
                      <a:pt x="3101340" y="723900"/>
                    </a:lnTo>
                    <a:lnTo>
                      <a:pt x="3101340" y="800100"/>
                    </a:lnTo>
                    <a:lnTo>
                      <a:pt x="3032760" y="883920"/>
                    </a:lnTo>
                    <a:lnTo>
                      <a:pt x="2956560" y="914400"/>
                    </a:lnTo>
                    <a:lnTo>
                      <a:pt x="2758440" y="906780"/>
                    </a:lnTo>
                    <a:lnTo>
                      <a:pt x="2560320" y="975360"/>
                    </a:lnTo>
                    <a:lnTo>
                      <a:pt x="2567940" y="1089660"/>
                    </a:lnTo>
                    <a:lnTo>
                      <a:pt x="2484120" y="1257300"/>
                    </a:lnTo>
                    <a:lnTo>
                      <a:pt x="2354580" y="1310640"/>
                    </a:lnTo>
                    <a:lnTo>
                      <a:pt x="2301240" y="1333500"/>
                    </a:lnTo>
                    <a:lnTo>
                      <a:pt x="2247900" y="1264920"/>
                    </a:lnTo>
                    <a:lnTo>
                      <a:pt x="2148840" y="1234440"/>
                    </a:lnTo>
                    <a:lnTo>
                      <a:pt x="2133600" y="1173480"/>
                    </a:lnTo>
                    <a:lnTo>
                      <a:pt x="2034540" y="1226820"/>
                    </a:lnTo>
                    <a:lnTo>
                      <a:pt x="2034540" y="1295400"/>
                    </a:lnTo>
                    <a:lnTo>
                      <a:pt x="1943100" y="1493520"/>
                    </a:lnTo>
                    <a:lnTo>
                      <a:pt x="1988820" y="1546860"/>
                    </a:lnTo>
                    <a:lnTo>
                      <a:pt x="1943100" y="1638300"/>
                    </a:lnTo>
                    <a:lnTo>
                      <a:pt x="1889760" y="1630680"/>
                    </a:lnTo>
                    <a:lnTo>
                      <a:pt x="1882140" y="1752600"/>
                    </a:lnTo>
                    <a:lnTo>
                      <a:pt x="1874520" y="1790700"/>
                    </a:lnTo>
                    <a:lnTo>
                      <a:pt x="2019300" y="1813560"/>
                    </a:lnTo>
                    <a:lnTo>
                      <a:pt x="2042160" y="1752600"/>
                    </a:lnTo>
                    <a:lnTo>
                      <a:pt x="2125980" y="1752600"/>
                    </a:lnTo>
                    <a:lnTo>
                      <a:pt x="2125980" y="1805940"/>
                    </a:lnTo>
                    <a:lnTo>
                      <a:pt x="2171700" y="1813560"/>
                    </a:lnTo>
                    <a:lnTo>
                      <a:pt x="2179320" y="1859280"/>
                    </a:lnTo>
                    <a:lnTo>
                      <a:pt x="2247900" y="1882140"/>
                    </a:lnTo>
                    <a:lnTo>
                      <a:pt x="2286000" y="1828800"/>
                    </a:lnTo>
                    <a:lnTo>
                      <a:pt x="2377440" y="1691640"/>
                    </a:lnTo>
                    <a:lnTo>
                      <a:pt x="2453640" y="1684020"/>
                    </a:lnTo>
                    <a:lnTo>
                      <a:pt x="2438624" y="2194560"/>
                    </a:lnTo>
                    <a:lnTo>
                      <a:pt x="2255520" y="2194560"/>
                    </a:lnTo>
                    <a:lnTo>
                      <a:pt x="2202180" y="2270760"/>
                    </a:lnTo>
                    <a:lnTo>
                      <a:pt x="2141220" y="2225040"/>
                    </a:lnTo>
                    <a:lnTo>
                      <a:pt x="2049780" y="2270760"/>
                    </a:lnTo>
                    <a:lnTo>
                      <a:pt x="2049780" y="2316480"/>
                    </a:lnTo>
                    <a:lnTo>
                      <a:pt x="1950720" y="2400300"/>
                    </a:lnTo>
                    <a:lnTo>
                      <a:pt x="1935480" y="2522220"/>
                    </a:lnTo>
                    <a:lnTo>
                      <a:pt x="1851660" y="2628900"/>
                    </a:lnTo>
                    <a:lnTo>
                      <a:pt x="1821180" y="2857500"/>
                    </a:lnTo>
                    <a:lnTo>
                      <a:pt x="1844040" y="2926080"/>
                    </a:lnTo>
                    <a:lnTo>
                      <a:pt x="1828800" y="3025140"/>
                    </a:lnTo>
                    <a:lnTo>
                      <a:pt x="1668780" y="3101340"/>
                    </a:lnTo>
                    <a:lnTo>
                      <a:pt x="1668780" y="3154680"/>
                    </a:lnTo>
                    <a:lnTo>
                      <a:pt x="1699260" y="3223260"/>
                    </a:lnTo>
                    <a:lnTo>
                      <a:pt x="1714500" y="3314700"/>
                    </a:lnTo>
                    <a:lnTo>
                      <a:pt x="1722120" y="3375660"/>
                    </a:lnTo>
                    <a:lnTo>
                      <a:pt x="1630680" y="3497580"/>
                    </a:lnTo>
                    <a:lnTo>
                      <a:pt x="1638300" y="3680460"/>
                    </a:lnTo>
                    <a:lnTo>
                      <a:pt x="1699260" y="3741420"/>
                    </a:lnTo>
                    <a:lnTo>
                      <a:pt x="1714500" y="3855720"/>
                    </a:lnTo>
                    <a:lnTo>
                      <a:pt x="1676400" y="3886200"/>
                    </a:lnTo>
                    <a:lnTo>
                      <a:pt x="1653540" y="4191000"/>
                    </a:lnTo>
                    <a:lnTo>
                      <a:pt x="1592580" y="4251960"/>
                    </a:lnTo>
                    <a:lnTo>
                      <a:pt x="1592580" y="4312920"/>
                    </a:lnTo>
                    <a:lnTo>
                      <a:pt x="1668780" y="4328160"/>
                    </a:lnTo>
                    <a:lnTo>
                      <a:pt x="1684020" y="4511040"/>
                    </a:lnTo>
                    <a:lnTo>
                      <a:pt x="1638300" y="4556760"/>
                    </a:lnTo>
                    <a:lnTo>
                      <a:pt x="1653540" y="4724400"/>
                    </a:lnTo>
                    <a:lnTo>
                      <a:pt x="1665776" y="4726148"/>
                    </a:lnTo>
                    <a:lnTo>
                      <a:pt x="1661160" y="4739640"/>
                    </a:lnTo>
                    <a:lnTo>
                      <a:pt x="1729740" y="4846320"/>
                    </a:lnTo>
                    <a:lnTo>
                      <a:pt x="1790700" y="4869180"/>
                    </a:lnTo>
                    <a:lnTo>
                      <a:pt x="1836420" y="4937760"/>
                    </a:lnTo>
                    <a:lnTo>
                      <a:pt x="1661160" y="5212080"/>
                    </a:lnTo>
                    <a:lnTo>
                      <a:pt x="1584960" y="5242560"/>
                    </a:lnTo>
                    <a:lnTo>
                      <a:pt x="1607820" y="5311140"/>
                    </a:lnTo>
                    <a:lnTo>
                      <a:pt x="1607820" y="5402580"/>
                    </a:lnTo>
                    <a:lnTo>
                      <a:pt x="1539240" y="5539740"/>
                    </a:lnTo>
                    <a:lnTo>
                      <a:pt x="1424940" y="5554980"/>
                    </a:lnTo>
                    <a:lnTo>
                      <a:pt x="1386840" y="5577840"/>
                    </a:lnTo>
                    <a:lnTo>
                      <a:pt x="1249680" y="5608320"/>
                    </a:lnTo>
                    <a:lnTo>
                      <a:pt x="1196340" y="5494020"/>
                    </a:lnTo>
                    <a:lnTo>
                      <a:pt x="1120140" y="5471160"/>
                    </a:lnTo>
                    <a:lnTo>
                      <a:pt x="1066800" y="5394960"/>
                    </a:lnTo>
                    <a:lnTo>
                      <a:pt x="937260" y="5280660"/>
                    </a:lnTo>
                    <a:lnTo>
                      <a:pt x="868680" y="5280660"/>
                    </a:lnTo>
                    <a:lnTo>
                      <a:pt x="838200" y="5326380"/>
                    </a:lnTo>
                    <a:lnTo>
                      <a:pt x="754380" y="5303520"/>
                    </a:lnTo>
                    <a:lnTo>
                      <a:pt x="701040" y="5273040"/>
                    </a:lnTo>
                    <a:lnTo>
                      <a:pt x="624840" y="5356860"/>
                    </a:lnTo>
                    <a:lnTo>
                      <a:pt x="510540" y="5280660"/>
                    </a:lnTo>
                    <a:lnTo>
                      <a:pt x="472440" y="5212080"/>
                    </a:lnTo>
                    <a:lnTo>
                      <a:pt x="304800" y="5242560"/>
                    </a:lnTo>
                    <a:lnTo>
                      <a:pt x="281940" y="5173980"/>
                    </a:lnTo>
                    <a:lnTo>
                      <a:pt x="266700" y="5105400"/>
                    </a:lnTo>
                    <a:lnTo>
                      <a:pt x="228600" y="4983480"/>
                    </a:lnTo>
                    <a:lnTo>
                      <a:pt x="137160" y="4892040"/>
                    </a:lnTo>
                    <a:lnTo>
                      <a:pt x="83820" y="4846320"/>
                    </a:lnTo>
                    <a:lnTo>
                      <a:pt x="0" y="4732020"/>
                    </a:lnTo>
                    <a:lnTo>
                      <a:pt x="106680" y="4617720"/>
                    </a:lnTo>
                    <a:lnTo>
                      <a:pt x="152400" y="4541520"/>
                    </a:lnTo>
                    <a:lnTo>
                      <a:pt x="266700" y="4526280"/>
                    </a:lnTo>
                    <a:lnTo>
                      <a:pt x="457200" y="4366260"/>
                    </a:lnTo>
                    <a:lnTo>
                      <a:pt x="1051560" y="3550920"/>
                    </a:lnTo>
                    <a:lnTo>
                      <a:pt x="1135380" y="3459480"/>
                    </a:lnTo>
                    <a:lnTo>
                      <a:pt x="1470660" y="2796540"/>
                    </a:lnTo>
                    <a:lnTo>
                      <a:pt x="1569720" y="2415540"/>
                    </a:lnTo>
                    <a:lnTo>
                      <a:pt x="1569720" y="2385060"/>
                    </a:lnTo>
                    <a:lnTo>
                      <a:pt x="1531620" y="2362200"/>
                    </a:lnTo>
                    <a:lnTo>
                      <a:pt x="1508760" y="2316480"/>
                    </a:lnTo>
                    <a:lnTo>
                      <a:pt x="1577340" y="2225040"/>
                    </a:lnTo>
                    <a:lnTo>
                      <a:pt x="1569720" y="2095500"/>
                    </a:lnTo>
                    <a:lnTo>
                      <a:pt x="1501140" y="2042160"/>
                    </a:lnTo>
                    <a:lnTo>
                      <a:pt x="1524000" y="1981200"/>
                    </a:lnTo>
                    <a:lnTo>
                      <a:pt x="1470660" y="1935480"/>
                    </a:lnTo>
                    <a:lnTo>
                      <a:pt x="1440180" y="1805940"/>
                    </a:lnTo>
                    <a:lnTo>
                      <a:pt x="1455420" y="1744980"/>
                    </a:lnTo>
                    <a:lnTo>
                      <a:pt x="1463040" y="1531620"/>
                    </a:lnTo>
                    <a:lnTo>
                      <a:pt x="1394460" y="1493520"/>
                    </a:lnTo>
                    <a:lnTo>
                      <a:pt x="1303020" y="1546860"/>
                    </a:lnTo>
                    <a:lnTo>
                      <a:pt x="1264920" y="1516380"/>
                    </a:lnTo>
                    <a:lnTo>
                      <a:pt x="1325880" y="1272540"/>
                    </a:lnTo>
                    <a:lnTo>
                      <a:pt x="1379220" y="1188720"/>
                    </a:lnTo>
                    <a:lnTo>
                      <a:pt x="1386840" y="1150620"/>
                    </a:lnTo>
                    <a:lnTo>
                      <a:pt x="1447800" y="1028700"/>
                    </a:lnTo>
                    <a:lnTo>
                      <a:pt x="1463040" y="952500"/>
                    </a:lnTo>
                    <a:lnTo>
                      <a:pt x="1470660" y="800100"/>
                    </a:lnTo>
                    <a:lnTo>
                      <a:pt x="1501140" y="746760"/>
                    </a:lnTo>
                    <a:lnTo>
                      <a:pt x="1524000" y="701040"/>
                    </a:lnTo>
                    <a:lnTo>
                      <a:pt x="1760220" y="586740"/>
                    </a:lnTo>
                    <a:lnTo>
                      <a:pt x="1927860" y="510540"/>
                    </a:lnTo>
                    <a:lnTo>
                      <a:pt x="2072640" y="525780"/>
                    </a:lnTo>
                    <a:lnTo>
                      <a:pt x="2415540" y="358140"/>
                    </a:lnTo>
                    <a:lnTo>
                      <a:pt x="2522220" y="289560"/>
                    </a:lnTo>
                    <a:lnTo>
                      <a:pt x="2727960" y="137160"/>
                    </a:lnTo>
                    <a:lnTo>
                      <a:pt x="2956560" y="12954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5F3F7C3-7D7A-85B5-DE55-83B8065F771F}"/>
                  </a:ext>
                </a:extLst>
              </p:cNvPr>
              <p:cNvSpPr/>
              <p:nvPr/>
            </p:nvSpPr>
            <p:spPr>
              <a:xfrm>
                <a:off x="388078" y="3137359"/>
                <a:ext cx="470459" cy="242604"/>
              </a:xfrm>
              <a:custGeom>
                <a:avLst/>
                <a:gdLst>
                  <a:gd name="connsiteX0" fmla="*/ 171871 w 470459"/>
                  <a:gd name="connsiteY0" fmla="*/ 0 h 242604"/>
                  <a:gd name="connsiteX1" fmla="*/ 172584 w 470459"/>
                  <a:gd name="connsiteY1" fmla="*/ 45 h 242604"/>
                  <a:gd name="connsiteX2" fmla="*/ 186436 w 470459"/>
                  <a:gd name="connsiteY2" fmla="*/ 18935 h 242604"/>
                  <a:gd name="connsiteX3" fmla="*/ 196632 w 470459"/>
                  <a:gd name="connsiteY3" fmla="*/ 27674 h 242604"/>
                  <a:gd name="connsiteX4" fmla="*/ 214110 w 470459"/>
                  <a:gd name="connsiteY4" fmla="*/ 45152 h 242604"/>
                  <a:gd name="connsiteX5" fmla="*/ 221393 w 470459"/>
                  <a:gd name="connsiteY5" fmla="*/ 68457 h 242604"/>
                  <a:gd name="connsiteX6" fmla="*/ 224306 w 470459"/>
                  <a:gd name="connsiteY6" fmla="*/ 81565 h 242604"/>
                  <a:gd name="connsiteX7" fmla="*/ 228675 w 470459"/>
                  <a:gd name="connsiteY7" fmla="*/ 94674 h 242604"/>
                  <a:gd name="connsiteX8" fmla="*/ 260719 w 470459"/>
                  <a:gd name="connsiteY8" fmla="*/ 88848 h 242604"/>
                  <a:gd name="connsiteX9" fmla="*/ 268001 w 470459"/>
                  <a:gd name="connsiteY9" fmla="*/ 101957 h 242604"/>
                  <a:gd name="connsiteX10" fmla="*/ 289849 w 470459"/>
                  <a:gd name="connsiteY10" fmla="*/ 116522 h 242604"/>
                  <a:gd name="connsiteX11" fmla="*/ 304415 w 470459"/>
                  <a:gd name="connsiteY11" fmla="*/ 100500 h 242604"/>
                  <a:gd name="connsiteX12" fmla="*/ 314610 w 470459"/>
                  <a:gd name="connsiteY12" fmla="*/ 106326 h 242604"/>
                  <a:gd name="connsiteX13" fmla="*/ 330632 w 470459"/>
                  <a:gd name="connsiteY13" fmla="*/ 110696 h 242604"/>
                  <a:gd name="connsiteX14" fmla="*/ 336458 w 470459"/>
                  <a:gd name="connsiteY14" fmla="*/ 101957 h 242604"/>
                  <a:gd name="connsiteX15" fmla="*/ 349567 w 470459"/>
                  <a:gd name="connsiteY15" fmla="*/ 101957 h 242604"/>
                  <a:gd name="connsiteX16" fmla="*/ 374328 w 470459"/>
                  <a:gd name="connsiteY16" fmla="*/ 123805 h 242604"/>
                  <a:gd name="connsiteX17" fmla="*/ 384524 w 470459"/>
                  <a:gd name="connsiteY17" fmla="*/ 138370 h 242604"/>
                  <a:gd name="connsiteX18" fmla="*/ 399089 w 470459"/>
                  <a:gd name="connsiteY18" fmla="*/ 142740 h 242604"/>
                  <a:gd name="connsiteX19" fmla="*/ 409285 w 470459"/>
                  <a:gd name="connsiteY19" fmla="*/ 164587 h 242604"/>
                  <a:gd name="connsiteX20" fmla="*/ 435502 w 470459"/>
                  <a:gd name="connsiteY20" fmla="*/ 158761 h 242604"/>
                  <a:gd name="connsiteX21" fmla="*/ 442785 w 470459"/>
                  <a:gd name="connsiteY21" fmla="*/ 154392 h 242604"/>
                  <a:gd name="connsiteX22" fmla="*/ 464633 w 470459"/>
                  <a:gd name="connsiteY22" fmla="*/ 151479 h 242604"/>
                  <a:gd name="connsiteX23" fmla="*/ 461904 w 470459"/>
                  <a:gd name="connsiteY23" fmla="*/ 151843 h 242604"/>
                  <a:gd name="connsiteX24" fmla="*/ 470459 w 470459"/>
                  <a:gd name="connsiteY24" fmla="*/ 165316 h 242604"/>
                  <a:gd name="connsiteX25" fmla="*/ 454073 w 470459"/>
                  <a:gd name="connsiteY25" fmla="*/ 172598 h 242604"/>
                  <a:gd name="connsiteX26" fmla="*/ 446791 w 470459"/>
                  <a:gd name="connsiteY26" fmla="*/ 218115 h 242604"/>
                  <a:gd name="connsiteX27" fmla="*/ 464997 w 470459"/>
                  <a:gd name="connsiteY27" fmla="*/ 216294 h 242604"/>
                  <a:gd name="connsiteX28" fmla="*/ 464997 w 470459"/>
                  <a:gd name="connsiteY28" fmla="*/ 230859 h 242604"/>
                  <a:gd name="connsiteX29" fmla="*/ 455894 w 470459"/>
                  <a:gd name="connsiteY29" fmla="*/ 239963 h 242604"/>
                  <a:gd name="connsiteX30" fmla="*/ 465580 w 470459"/>
                  <a:gd name="connsiteY30" fmla="*/ 242604 h 242604"/>
                  <a:gd name="connsiteX31" fmla="*/ 7365 w 470459"/>
                  <a:gd name="connsiteY31" fmla="*/ 242604 h 242604"/>
                  <a:gd name="connsiteX32" fmla="*/ 1457 w 470459"/>
                  <a:gd name="connsiteY32" fmla="*/ 235957 h 242604"/>
                  <a:gd name="connsiteX33" fmla="*/ 0 w 470459"/>
                  <a:gd name="connsiteY33" fmla="*/ 214109 h 242604"/>
                  <a:gd name="connsiteX34" fmla="*/ 34957 w 470459"/>
                  <a:gd name="connsiteY34" fmla="*/ 192261 h 242604"/>
                  <a:gd name="connsiteX35" fmla="*/ 45153 w 470459"/>
                  <a:gd name="connsiteY35" fmla="*/ 138370 h 242604"/>
                  <a:gd name="connsiteX36" fmla="*/ 50979 w 470459"/>
                  <a:gd name="connsiteY36" fmla="*/ 126718 h 242604"/>
                  <a:gd name="connsiteX37" fmla="*/ 83022 w 470459"/>
                  <a:gd name="connsiteY37" fmla="*/ 104870 h 242604"/>
                  <a:gd name="connsiteX38" fmla="*/ 81566 w 470459"/>
                  <a:gd name="connsiteY38" fmla="*/ 93218 h 242604"/>
                  <a:gd name="connsiteX39" fmla="*/ 104870 w 470459"/>
                  <a:gd name="connsiteY39" fmla="*/ 53892 h 242604"/>
                  <a:gd name="connsiteX40" fmla="*/ 96131 w 470459"/>
                  <a:gd name="connsiteY40" fmla="*/ 34957 h 242604"/>
                  <a:gd name="connsiteX41" fmla="*/ 134001 w 470459"/>
                  <a:gd name="connsiteY41" fmla="*/ 29131 h 242604"/>
                  <a:gd name="connsiteX0" fmla="*/ 171871 w 470459"/>
                  <a:gd name="connsiteY0" fmla="*/ 0 h 341657"/>
                  <a:gd name="connsiteX1" fmla="*/ 172584 w 470459"/>
                  <a:gd name="connsiteY1" fmla="*/ 45 h 341657"/>
                  <a:gd name="connsiteX2" fmla="*/ 186436 w 470459"/>
                  <a:gd name="connsiteY2" fmla="*/ 18935 h 341657"/>
                  <a:gd name="connsiteX3" fmla="*/ 196632 w 470459"/>
                  <a:gd name="connsiteY3" fmla="*/ 27674 h 341657"/>
                  <a:gd name="connsiteX4" fmla="*/ 214110 w 470459"/>
                  <a:gd name="connsiteY4" fmla="*/ 45152 h 341657"/>
                  <a:gd name="connsiteX5" fmla="*/ 221393 w 470459"/>
                  <a:gd name="connsiteY5" fmla="*/ 68457 h 341657"/>
                  <a:gd name="connsiteX6" fmla="*/ 224306 w 470459"/>
                  <a:gd name="connsiteY6" fmla="*/ 81565 h 341657"/>
                  <a:gd name="connsiteX7" fmla="*/ 228675 w 470459"/>
                  <a:gd name="connsiteY7" fmla="*/ 94674 h 341657"/>
                  <a:gd name="connsiteX8" fmla="*/ 260719 w 470459"/>
                  <a:gd name="connsiteY8" fmla="*/ 88848 h 341657"/>
                  <a:gd name="connsiteX9" fmla="*/ 268001 w 470459"/>
                  <a:gd name="connsiteY9" fmla="*/ 101957 h 341657"/>
                  <a:gd name="connsiteX10" fmla="*/ 289849 w 470459"/>
                  <a:gd name="connsiteY10" fmla="*/ 116522 h 341657"/>
                  <a:gd name="connsiteX11" fmla="*/ 304415 w 470459"/>
                  <a:gd name="connsiteY11" fmla="*/ 100500 h 341657"/>
                  <a:gd name="connsiteX12" fmla="*/ 314610 w 470459"/>
                  <a:gd name="connsiteY12" fmla="*/ 106326 h 341657"/>
                  <a:gd name="connsiteX13" fmla="*/ 330632 w 470459"/>
                  <a:gd name="connsiteY13" fmla="*/ 110696 h 341657"/>
                  <a:gd name="connsiteX14" fmla="*/ 336458 w 470459"/>
                  <a:gd name="connsiteY14" fmla="*/ 101957 h 341657"/>
                  <a:gd name="connsiteX15" fmla="*/ 349567 w 470459"/>
                  <a:gd name="connsiteY15" fmla="*/ 101957 h 341657"/>
                  <a:gd name="connsiteX16" fmla="*/ 374328 w 470459"/>
                  <a:gd name="connsiteY16" fmla="*/ 123805 h 341657"/>
                  <a:gd name="connsiteX17" fmla="*/ 384524 w 470459"/>
                  <a:gd name="connsiteY17" fmla="*/ 138370 h 341657"/>
                  <a:gd name="connsiteX18" fmla="*/ 399089 w 470459"/>
                  <a:gd name="connsiteY18" fmla="*/ 142740 h 341657"/>
                  <a:gd name="connsiteX19" fmla="*/ 409285 w 470459"/>
                  <a:gd name="connsiteY19" fmla="*/ 164587 h 341657"/>
                  <a:gd name="connsiteX20" fmla="*/ 435502 w 470459"/>
                  <a:gd name="connsiteY20" fmla="*/ 158761 h 341657"/>
                  <a:gd name="connsiteX21" fmla="*/ 442785 w 470459"/>
                  <a:gd name="connsiteY21" fmla="*/ 154392 h 341657"/>
                  <a:gd name="connsiteX22" fmla="*/ 464633 w 470459"/>
                  <a:gd name="connsiteY22" fmla="*/ 151479 h 341657"/>
                  <a:gd name="connsiteX23" fmla="*/ 461904 w 470459"/>
                  <a:gd name="connsiteY23" fmla="*/ 151843 h 341657"/>
                  <a:gd name="connsiteX24" fmla="*/ 470459 w 470459"/>
                  <a:gd name="connsiteY24" fmla="*/ 165316 h 341657"/>
                  <a:gd name="connsiteX25" fmla="*/ 454073 w 470459"/>
                  <a:gd name="connsiteY25" fmla="*/ 172598 h 341657"/>
                  <a:gd name="connsiteX26" fmla="*/ 446791 w 470459"/>
                  <a:gd name="connsiteY26" fmla="*/ 218115 h 341657"/>
                  <a:gd name="connsiteX27" fmla="*/ 464997 w 470459"/>
                  <a:gd name="connsiteY27" fmla="*/ 216294 h 341657"/>
                  <a:gd name="connsiteX28" fmla="*/ 464997 w 470459"/>
                  <a:gd name="connsiteY28" fmla="*/ 230859 h 341657"/>
                  <a:gd name="connsiteX29" fmla="*/ 455894 w 470459"/>
                  <a:gd name="connsiteY29" fmla="*/ 239963 h 341657"/>
                  <a:gd name="connsiteX30" fmla="*/ 465580 w 470459"/>
                  <a:gd name="connsiteY30" fmla="*/ 242604 h 341657"/>
                  <a:gd name="connsiteX31" fmla="*/ 257241 w 470459"/>
                  <a:gd name="connsiteY31" fmla="*/ 341648 h 341657"/>
                  <a:gd name="connsiteX32" fmla="*/ 7365 w 470459"/>
                  <a:gd name="connsiteY32" fmla="*/ 242604 h 341657"/>
                  <a:gd name="connsiteX33" fmla="*/ 1457 w 470459"/>
                  <a:gd name="connsiteY33" fmla="*/ 235957 h 341657"/>
                  <a:gd name="connsiteX34" fmla="*/ 0 w 470459"/>
                  <a:gd name="connsiteY34" fmla="*/ 214109 h 341657"/>
                  <a:gd name="connsiteX35" fmla="*/ 34957 w 470459"/>
                  <a:gd name="connsiteY35" fmla="*/ 192261 h 341657"/>
                  <a:gd name="connsiteX36" fmla="*/ 45153 w 470459"/>
                  <a:gd name="connsiteY36" fmla="*/ 138370 h 341657"/>
                  <a:gd name="connsiteX37" fmla="*/ 50979 w 470459"/>
                  <a:gd name="connsiteY37" fmla="*/ 126718 h 341657"/>
                  <a:gd name="connsiteX38" fmla="*/ 83022 w 470459"/>
                  <a:gd name="connsiteY38" fmla="*/ 104870 h 341657"/>
                  <a:gd name="connsiteX39" fmla="*/ 81566 w 470459"/>
                  <a:gd name="connsiteY39" fmla="*/ 93218 h 341657"/>
                  <a:gd name="connsiteX40" fmla="*/ 104870 w 470459"/>
                  <a:gd name="connsiteY40" fmla="*/ 53892 h 341657"/>
                  <a:gd name="connsiteX41" fmla="*/ 96131 w 470459"/>
                  <a:gd name="connsiteY41" fmla="*/ 34957 h 341657"/>
                  <a:gd name="connsiteX42" fmla="*/ 134001 w 470459"/>
                  <a:gd name="connsiteY42" fmla="*/ 29131 h 341657"/>
                  <a:gd name="connsiteX43" fmla="*/ 171871 w 470459"/>
                  <a:gd name="connsiteY43" fmla="*/ 0 h 341657"/>
                  <a:gd name="connsiteX0" fmla="*/ 257241 w 470459"/>
                  <a:gd name="connsiteY0" fmla="*/ 341648 h 433088"/>
                  <a:gd name="connsiteX1" fmla="*/ 7365 w 470459"/>
                  <a:gd name="connsiteY1" fmla="*/ 242604 h 433088"/>
                  <a:gd name="connsiteX2" fmla="*/ 1457 w 470459"/>
                  <a:gd name="connsiteY2" fmla="*/ 235957 h 433088"/>
                  <a:gd name="connsiteX3" fmla="*/ 0 w 470459"/>
                  <a:gd name="connsiteY3" fmla="*/ 214109 h 433088"/>
                  <a:gd name="connsiteX4" fmla="*/ 34957 w 470459"/>
                  <a:gd name="connsiteY4" fmla="*/ 192261 h 433088"/>
                  <a:gd name="connsiteX5" fmla="*/ 45153 w 470459"/>
                  <a:gd name="connsiteY5" fmla="*/ 138370 h 433088"/>
                  <a:gd name="connsiteX6" fmla="*/ 50979 w 470459"/>
                  <a:gd name="connsiteY6" fmla="*/ 126718 h 433088"/>
                  <a:gd name="connsiteX7" fmla="*/ 83022 w 470459"/>
                  <a:gd name="connsiteY7" fmla="*/ 104870 h 433088"/>
                  <a:gd name="connsiteX8" fmla="*/ 81566 w 470459"/>
                  <a:gd name="connsiteY8" fmla="*/ 93218 h 433088"/>
                  <a:gd name="connsiteX9" fmla="*/ 104870 w 470459"/>
                  <a:gd name="connsiteY9" fmla="*/ 53892 h 433088"/>
                  <a:gd name="connsiteX10" fmla="*/ 96131 w 470459"/>
                  <a:gd name="connsiteY10" fmla="*/ 34957 h 433088"/>
                  <a:gd name="connsiteX11" fmla="*/ 134001 w 470459"/>
                  <a:gd name="connsiteY11" fmla="*/ 29131 h 433088"/>
                  <a:gd name="connsiteX12" fmla="*/ 171871 w 470459"/>
                  <a:gd name="connsiteY12" fmla="*/ 0 h 433088"/>
                  <a:gd name="connsiteX13" fmla="*/ 172584 w 470459"/>
                  <a:gd name="connsiteY13" fmla="*/ 45 h 433088"/>
                  <a:gd name="connsiteX14" fmla="*/ 186436 w 470459"/>
                  <a:gd name="connsiteY14" fmla="*/ 18935 h 433088"/>
                  <a:gd name="connsiteX15" fmla="*/ 196632 w 470459"/>
                  <a:gd name="connsiteY15" fmla="*/ 27674 h 433088"/>
                  <a:gd name="connsiteX16" fmla="*/ 214110 w 470459"/>
                  <a:gd name="connsiteY16" fmla="*/ 45152 h 433088"/>
                  <a:gd name="connsiteX17" fmla="*/ 221393 w 470459"/>
                  <a:gd name="connsiteY17" fmla="*/ 68457 h 433088"/>
                  <a:gd name="connsiteX18" fmla="*/ 224306 w 470459"/>
                  <a:gd name="connsiteY18" fmla="*/ 81565 h 433088"/>
                  <a:gd name="connsiteX19" fmla="*/ 228675 w 470459"/>
                  <a:gd name="connsiteY19" fmla="*/ 94674 h 433088"/>
                  <a:gd name="connsiteX20" fmla="*/ 260719 w 470459"/>
                  <a:gd name="connsiteY20" fmla="*/ 88848 h 433088"/>
                  <a:gd name="connsiteX21" fmla="*/ 268001 w 470459"/>
                  <a:gd name="connsiteY21" fmla="*/ 101957 h 433088"/>
                  <a:gd name="connsiteX22" fmla="*/ 289849 w 470459"/>
                  <a:gd name="connsiteY22" fmla="*/ 116522 h 433088"/>
                  <a:gd name="connsiteX23" fmla="*/ 304415 w 470459"/>
                  <a:gd name="connsiteY23" fmla="*/ 100500 h 433088"/>
                  <a:gd name="connsiteX24" fmla="*/ 314610 w 470459"/>
                  <a:gd name="connsiteY24" fmla="*/ 106326 h 433088"/>
                  <a:gd name="connsiteX25" fmla="*/ 330632 w 470459"/>
                  <a:gd name="connsiteY25" fmla="*/ 110696 h 433088"/>
                  <a:gd name="connsiteX26" fmla="*/ 336458 w 470459"/>
                  <a:gd name="connsiteY26" fmla="*/ 101957 h 433088"/>
                  <a:gd name="connsiteX27" fmla="*/ 349567 w 470459"/>
                  <a:gd name="connsiteY27" fmla="*/ 101957 h 433088"/>
                  <a:gd name="connsiteX28" fmla="*/ 374328 w 470459"/>
                  <a:gd name="connsiteY28" fmla="*/ 123805 h 433088"/>
                  <a:gd name="connsiteX29" fmla="*/ 384524 w 470459"/>
                  <a:gd name="connsiteY29" fmla="*/ 138370 h 433088"/>
                  <a:gd name="connsiteX30" fmla="*/ 399089 w 470459"/>
                  <a:gd name="connsiteY30" fmla="*/ 142740 h 433088"/>
                  <a:gd name="connsiteX31" fmla="*/ 409285 w 470459"/>
                  <a:gd name="connsiteY31" fmla="*/ 164587 h 433088"/>
                  <a:gd name="connsiteX32" fmla="*/ 435502 w 470459"/>
                  <a:gd name="connsiteY32" fmla="*/ 158761 h 433088"/>
                  <a:gd name="connsiteX33" fmla="*/ 442785 w 470459"/>
                  <a:gd name="connsiteY33" fmla="*/ 154392 h 433088"/>
                  <a:gd name="connsiteX34" fmla="*/ 464633 w 470459"/>
                  <a:gd name="connsiteY34" fmla="*/ 151479 h 433088"/>
                  <a:gd name="connsiteX35" fmla="*/ 461904 w 470459"/>
                  <a:gd name="connsiteY35" fmla="*/ 151843 h 433088"/>
                  <a:gd name="connsiteX36" fmla="*/ 470459 w 470459"/>
                  <a:gd name="connsiteY36" fmla="*/ 165316 h 433088"/>
                  <a:gd name="connsiteX37" fmla="*/ 454073 w 470459"/>
                  <a:gd name="connsiteY37" fmla="*/ 172598 h 433088"/>
                  <a:gd name="connsiteX38" fmla="*/ 446791 w 470459"/>
                  <a:gd name="connsiteY38" fmla="*/ 218115 h 433088"/>
                  <a:gd name="connsiteX39" fmla="*/ 464997 w 470459"/>
                  <a:gd name="connsiteY39" fmla="*/ 216294 h 433088"/>
                  <a:gd name="connsiteX40" fmla="*/ 464997 w 470459"/>
                  <a:gd name="connsiteY40" fmla="*/ 230859 h 433088"/>
                  <a:gd name="connsiteX41" fmla="*/ 455894 w 470459"/>
                  <a:gd name="connsiteY41" fmla="*/ 239963 h 433088"/>
                  <a:gd name="connsiteX42" fmla="*/ 465580 w 470459"/>
                  <a:gd name="connsiteY42" fmla="*/ 242604 h 433088"/>
                  <a:gd name="connsiteX43" fmla="*/ 348681 w 470459"/>
                  <a:gd name="connsiteY43" fmla="*/ 433088 h 433088"/>
                  <a:gd name="connsiteX0" fmla="*/ 7365 w 470459"/>
                  <a:gd name="connsiteY0" fmla="*/ 242604 h 433088"/>
                  <a:gd name="connsiteX1" fmla="*/ 1457 w 470459"/>
                  <a:gd name="connsiteY1" fmla="*/ 235957 h 433088"/>
                  <a:gd name="connsiteX2" fmla="*/ 0 w 470459"/>
                  <a:gd name="connsiteY2" fmla="*/ 214109 h 433088"/>
                  <a:gd name="connsiteX3" fmla="*/ 34957 w 470459"/>
                  <a:gd name="connsiteY3" fmla="*/ 192261 h 433088"/>
                  <a:gd name="connsiteX4" fmla="*/ 45153 w 470459"/>
                  <a:gd name="connsiteY4" fmla="*/ 138370 h 433088"/>
                  <a:gd name="connsiteX5" fmla="*/ 50979 w 470459"/>
                  <a:gd name="connsiteY5" fmla="*/ 126718 h 433088"/>
                  <a:gd name="connsiteX6" fmla="*/ 83022 w 470459"/>
                  <a:gd name="connsiteY6" fmla="*/ 104870 h 433088"/>
                  <a:gd name="connsiteX7" fmla="*/ 81566 w 470459"/>
                  <a:gd name="connsiteY7" fmla="*/ 93218 h 433088"/>
                  <a:gd name="connsiteX8" fmla="*/ 104870 w 470459"/>
                  <a:gd name="connsiteY8" fmla="*/ 53892 h 433088"/>
                  <a:gd name="connsiteX9" fmla="*/ 96131 w 470459"/>
                  <a:gd name="connsiteY9" fmla="*/ 34957 h 433088"/>
                  <a:gd name="connsiteX10" fmla="*/ 134001 w 470459"/>
                  <a:gd name="connsiteY10" fmla="*/ 29131 h 433088"/>
                  <a:gd name="connsiteX11" fmla="*/ 171871 w 470459"/>
                  <a:gd name="connsiteY11" fmla="*/ 0 h 433088"/>
                  <a:gd name="connsiteX12" fmla="*/ 172584 w 470459"/>
                  <a:gd name="connsiteY12" fmla="*/ 45 h 433088"/>
                  <a:gd name="connsiteX13" fmla="*/ 186436 w 470459"/>
                  <a:gd name="connsiteY13" fmla="*/ 18935 h 433088"/>
                  <a:gd name="connsiteX14" fmla="*/ 196632 w 470459"/>
                  <a:gd name="connsiteY14" fmla="*/ 27674 h 433088"/>
                  <a:gd name="connsiteX15" fmla="*/ 214110 w 470459"/>
                  <a:gd name="connsiteY15" fmla="*/ 45152 h 433088"/>
                  <a:gd name="connsiteX16" fmla="*/ 221393 w 470459"/>
                  <a:gd name="connsiteY16" fmla="*/ 68457 h 433088"/>
                  <a:gd name="connsiteX17" fmla="*/ 224306 w 470459"/>
                  <a:gd name="connsiteY17" fmla="*/ 81565 h 433088"/>
                  <a:gd name="connsiteX18" fmla="*/ 228675 w 470459"/>
                  <a:gd name="connsiteY18" fmla="*/ 94674 h 433088"/>
                  <a:gd name="connsiteX19" fmla="*/ 260719 w 470459"/>
                  <a:gd name="connsiteY19" fmla="*/ 88848 h 433088"/>
                  <a:gd name="connsiteX20" fmla="*/ 268001 w 470459"/>
                  <a:gd name="connsiteY20" fmla="*/ 101957 h 433088"/>
                  <a:gd name="connsiteX21" fmla="*/ 289849 w 470459"/>
                  <a:gd name="connsiteY21" fmla="*/ 116522 h 433088"/>
                  <a:gd name="connsiteX22" fmla="*/ 304415 w 470459"/>
                  <a:gd name="connsiteY22" fmla="*/ 100500 h 433088"/>
                  <a:gd name="connsiteX23" fmla="*/ 314610 w 470459"/>
                  <a:gd name="connsiteY23" fmla="*/ 106326 h 433088"/>
                  <a:gd name="connsiteX24" fmla="*/ 330632 w 470459"/>
                  <a:gd name="connsiteY24" fmla="*/ 110696 h 433088"/>
                  <a:gd name="connsiteX25" fmla="*/ 336458 w 470459"/>
                  <a:gd name="connsiteY25" fmla="*/ 101957 h 433088"/>
                  <a:gd name="connsiteX26" fmla="*/ 349567 w 470459"/>
                  <a:gd name="connsiteY26" fmla="*/ 101957 h 433088"/>
                  <a:gd name="connsiteX27" fmla="*/ 374328 w 470459"/>
                  <a:gd name="connsiteY27" fmla="*/ 123805 h 433088"/>
                  <a:gd name="connsiteX28" fmla="*/ 384524 w 470459"/>
                  <a:gd name="connsiteY28" fmla="*/ 138370 h 433088"/>
                  <a:gd name="connsiteX29" fmla="*/ 399089 w 470459"/>
                  <a:gd name="connsiteY29" fmla="*/ 142740 h 433088"/>
                  <a:gd name="connsiteX30" fmla="*/ 409285 w 470459"/>
                  <a:gd name="connsiteY30" fmla="*/ 164587 h 433088"/>
                  <a:gd name="connsiteX31" fmla="*/ 435502 w 470459"/>
                  <a:gd name="connsiteY31" fmla="*/ 158761 h 433088"/>
                  <a:gd name="connsiteX32" fmla="*/ 442785 w 470459"/>
                  <a:gd name="connsiteY32" fmla="*/ 154392 h 433088"/>
                  <a:gd name="connsiteX33" fmla="*/ 464633 w 470459"/>
                  <a:gd name="connsiteY33" fmla="*/ 151479 h 433088"/>
                  <a:gd name="connsiteX34" fmla="*/ 461904 w 470459"/>
                  <a:gd name="connsiteY34" fmla="*/ 151843 h 433088"/>
                  <a:gd name="connsiteX35" fmla="*/ 470459 w 470459"/>
                  <a:gd name="connsiteY35" fmla="*/ 165316 h 433088"/>
                  <a:gd name="connsiteX36" fmla="*/ 454073 w 470459"/>
                  <a:gd name="connsiteY36" fmla="*/ 172598 h 433088"/>
                  <a:gd name="connsiteX37" fmla="*/ 446791 w 470459"/>
                  <a:gd name="connsiteY37" fmla="*/ 218115 h 433088"/>
                  <a:gd name="connsiteX38" fmla="*/ 464997 w 470459"/>
                  <a:gd name="connsiteY38" fmla="*/ 216294 h 433088"/>
                  <a:gd name="connsiteX39" fmla="*/ 464997 w 470459"/>
                  <a:gd name="connsiteY39" fmla="*/ 230859 h 433088"/>
                  <a:gd name="connsiteX40" fmla="*/ 455894 w 470459"/>
                  <a:gd name="connsiteY40" fmla="*/ 239963 h 433088"/>
                  <a:gd name="connsiteX41" fmla="*/ 465580 w 470459"/>
                  <a:gd name="connsiteY41" fmla="*/ 242604 h 433088"/>
                  <a:gd name="connsiteX42" fmla="*/ 348681 w 470459"/>
                  <a:gd name="connsiteY42" fmla="*/ 433088 h 433088"/>
                  <a:gd name="connsiteX0" fmla="*/ 7365 w 470459"/>
                  <a:gd name="connsiteY0" fmla="*/ 242604 h 242604"/>
                  <a:gd name="connsiteX1" fmla="*/ 1457 w 470459"/>
                  <a:gd name="connsiteY1" fmla="*/ 235957 h 242604"/>
                  <a:gd name="connsiteX2" fmla="*/ 0 w 470459"/>
                  <a:gd name="connsiteY2" fmla="*/ 214109 h 242604"/>
                  <a:gd name="connsiteX3" fmla="*/ 34957 w 470459"/>
                  <a:gd name="connsiteY3" fmla="*/ 192261 h 242604"/>
                  <a:gd name="connsiteX4" fmla="*/ 45153 w 470459"/>
                  <a:gd name="connsiteY4" fmla="*/ 138370 h 242604"/>
                  <a:gd name="connsiteX5" fmla="*/ 50979 w 470459"/>
                  <a:gd name="connsiteY5" fmla="*/ 126718 h 242604"/>
                  <a:gd name="connsiteX6" fmla="*/ 83022 w 470459"/>
                  <a:gd name="connsiteY6" fmla="*/ 104870 h 242604"/>
                  <a:gd name="connsiteX7" fmla="*/ 81566 w 470459"/>
                  <a:gd name="connsiteY7" fmla="*/ 93218 h 242604"/>
                  <a:gd name="connsiteX8" fmla="*/ 104870 w 470459"/>
                  <a:gd name="connsiteY8" fmla="*/ 53892 h 242604"/>
                  <a:gd name="connsiteX9" fmla="*/ 96131 w 470459"/>
                  <a:gd name="connsiteY9" fmla="*/ 34957 h 242604"/>
                  <a:gd name="connsiteX10" fmla="*/ 134001 w 470459"/>
                  <a:gd name="connsiteY10" fmla="*/ 29131 h 242604"/>
                  <a:gd name="connsiteX11" fmla="*/ 171871 w 470459"/>
                  <a:gd name="connsiteY11" fmla="*/ 0 h 242604"/>
                  <a:gd name="connsiteX12" fmla="*/ 172584 w 470459"/>
                  <a:gd name="connsiteY12" fmla="*/ 45 h 242604"/>
                  <a:gd name="connsiteX13" fmla="*/ 186436 w 470459"/>
                  <a:gd name="connsiteY13" fmla="*/ 18935 h 242604"/>
                  <a:gd name="connsiteX14" fmla="*/ 196632 w 470459"/>
                  <a:gd name="connsiteY14" fmla="*/ 27674 h 242604"/>
                  <a:gd name="connsiteX15" fmla="*/ 214110 w 470459"/>
                  <a:gd name="connsiteY15" fmla="*/ 45152 h 242604"/>
                  <a:gd name="connsiteX16" fmla="*/ 221393 w 470459"/>
                  <a:gd name="connsiteY16" fmla="*/ 68457 h 242604"/>
                  <a:gd name="connsiteX17" fmla="*/ 224306 w 470459"/>
                  <a:gd name="connsiteY17" fmla="*/ 81565 h 242604"/>
                  <a:gd name="connsiteX18" fmla="*/ 228675 w 470459"/>
                  <a:gd name="connsiteY18" fmla="*/ 94674 h 242604"/>
                  <a:gd name="connsiteX19" fmla="*/ 260719 w 470459"/>
                  <a:gd name="connsiteY19" fmla="*/ 88848 h 242604"/>
                  <a:gd name="connsiteX20" fmla="*/ 268001 w 470459"/>
                  <a:gd name="connsiteY20" fmla="*/ 101957 h 242604"/>
                  <a:gd name="connsiteX21" fmla="*/ 289849 w 470459"/>
                  <a:gd name="connsiteY21" fmla="*/ 116522 h 242604"/>
                  <a:gd name="connsiteX22" fmla="*/ 304415 w 470459"/>
                  <a:gd name="connsiteY22" fmla="*/ 100500 h 242604"/>
                  <a:gd name="connsiteX23" fmla="*/ 314610 w 470459"/>
                  <a:gd name="connsiteY23" fmla="*/ 106326 h 242604"/>
                  <a:gd name="connsiteX24" fmla="*/ 330632 w 470459"/>
                  <a:gd name="connsiteY24" fmla="*/ 110696 h 242604"/>
                  <a:gd name="connsiteX25" fmla="*/ 336458 w 470459"/>
                  <a:gd name="connsiteY25" fmla="*/ 101957 h 242604"/>
                  <a:gd name="connsiteX26" fmla="*/ 349567 w 470459"/>
                  <a:gd name="connsiteY26" fmla="*/ 101957 h 242604"/>
                  <a:gd name="connsiteX27" fmla="*/ 374328 w 470459"/>
                  <a:gd name="connsiteY27" fmla="*/ 123805 h 242604"/>
                  <a:gd name="connsiteX28" fmla="*/ 384524 w 470459"/>
                  <a:gd name="connsiteY28" fmla="*/ 138370 h 242604"/>
                  <a:gd name="connsiteX29" fmla="*/ 399089 w 470459"/>
                  <a:gd name="connsiteY29" fmla="*/ 142740 h 242604"/>
                  <a:gd name="connsiteX30" fmla="*/ 409285 w 470459"/>
                  <a:gd name="connsiteY30" fmla="*/ 164587 h 242604"/>
                  <a:gd name="connsiteX31" fmla="*/ 435502 w 470459"/>
                  <a:gd name="connsiteY31" fmla="*/ 158761 h 242604"/>
                  <a:gd name="connsiteX32" fmla="*/ 442785 w 470459"/>
                  <a:gd name="connsiteY32" fmla="*/ 154392 h 242604"/>
                  <a:gd name="connsiteX33" fmla="*/ 464633 w 470459"/>
                  <a:gd name="connsiteY33" fmla="*/ 151479 h 242604"/>
                  <a:gd name="connsiteX34" fmla="*/ 461904 w 470459"/>
                  <a:gd name="connsiteY34" fmla="*/ 151843 h 242604"/>
                  <a:gd name="connsiteX35" fmla="*/ 470459 w 470459"/>
                  <a:gd name="connsiteY35" fmla="*/ 165316 h 242604"/>
                  <a:gd name="connsiteX36" fmla="*/ 454073 w 470459"/>
                  <a:gd name="connsiteY36" fmla="*/ 172598 h 242604"/>
                  <a:gd name="connsiteX37" fmla="*/ 446791 w 470459"/>
                  <a:gd name="connsiteY37" fmla="*/ 218115 h 242604"/>
                  <a:gd name="connsiteX38" fmla="*/ 464997 w 470459"/>
                  <a:gd name="connsiteY38" fmla="*/ 216294 h 242604"/>
                  <a:gd name="connsiteX39" fmla="*/ 464997 w 470459"/>
                  <a:gd name="connsiteY39" fmla="*/ 230859 h 242604"/>
                  <a:gd name="connsiteX40" fmla="*/ 455894 w 470459"/>
                  <a:gd name="connsiteY40" fmla="*/ 239963 h 242604"/>
                  <a:gd name="connsiteX41" fmla="*/ 465580 w 470459"/>
                  <a:gd name="connsiteY41" fmla="*/ 242604 h 242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70459" h="242604">
                    <a:moveTo>
                      <a:pt x="7365" y="242604"/>
                    </a:moveTo>
                    <a:lnTo>
                      <a:pt x="1457" y="235957"/>
                    </a:lnTo>
                    <a:lnTo>
                      <a:pt x="0" y="214109"/>
                    </a:lnTo>
                    <a:lnTo>
                      <a:pt x="34957" y="192261"/>
                    </a:lnTo>
                    <a:lnTo>
                      <a:pt x="45153" y="138370"/>
                    </a:lnTo>
                    <a:lnTo>
                      <a:pt x="50979" y="126718"/>
                    </a:lnTo>
                    <a:lnTo>
                      <a:pt x="83022" y="104870"/>
                    </a:lnTo>
                    <a:lnTo>
                      <a:pt x="81566" y="93218"/>
                    </a:lnTo>
                    <a:lnTo>
                      <a:pt x="104870" y="53892"/>
                    </a:lnTo>
                    <a:lnTo>
                      <a:pt x="96131" y="34957"/>
                    </a:lnTo>
                    <a:lnTo>
                      <a:pt x="134001" y="29131"/>
                    </a:lnTo>
                    <a:lnTo>
                      <a:pt x="171871" y="0"/>
                    </a:lnTo>
                    <a:lnTo>
                      <a:pt x="172584" y="45"/>
                    </a:lnTo>
                    <a:lnTo>
                      <a:pt x="186436" y="18935"/>
                    </a:lnTo>
                    <a:lnTo>
                      <a:pt x="196632" y="27674"/>
                    </a:lnTo>
                    <a:lnTo>
                      <a:pt x="214110" y="45152"/>
                    </a:lnTo>
                    <a:lnTo>
                      <a:pt x="221393" y="68457"/>
                    </a:lnTo>
                    <a:lnTo>
                      <a:pt x="224306" y="81565"/>
                    </a:lnTo>
                    <a:lnTo>
                      <a:pt x="228675" y="94674"/>
                    </a:lnTo>
                    <a:lnTo>
                      <a:pt x="260719" y="88848"/>
                    </a:lnTo>
                    <a:lnTo>
                      <a:pt x="268001" y="101957"/>
                    </a:lnTo>
                    <a:lnTo>
                      <a:pt x="289849" y="116522"/>
                    </a:lnTo>
                    <a:lnTo>
                      <a:pt x="304415" y="100500"/>
                    </a:lnTo>
                    <a:lnTo>
                      <a:pt x="314610" y="106326"/>
                    </a:lnTo>
                    <a:lnTo>
                      <a:pt x="330632" y="110696"/>
                    </a:lnTo>
                    <a:lnTo>
                      <a:pt x="336458" y="101957"/>
                    </a:lnTo>
                    <a:lnTo>
                      <a:pt x="349567" y="101957"/>
                    </a:lnTo>
                    <a:lnTo>
                      <a:pt x="374328" y="123805"/>
                    </a:lnTo>
                    <a:lnTo>
                      <a:pt x="384524" y="138370"/>
                    </a:lnTo>
                    <a:lnTo>
                      <a:pt x="399089" y="142740"/>
                    </a:lnTo>
                    <a:lnTo>
                      <a:pt x="409285" y="164587"/>
                    </a:lnTo>
                    <a:lnTo>
                      <a:pt x="435502" y="158761"/>
                    </a:lnTo>
                    <a:lnTo>
                      <a:pt x="442785" y="154392"/>
                    </a:lnTo>
                    <a:lnTo>
                      <a:pt x="464633" y="151479"/>
                    </a:lnTo>
                    <a:lnTo>
                      <a:pt x="461904" y="151843"/>
                    </a:lnTo>
                    <a:lnTo>
                      <a:pt x="470459" y="165316"/>
                    </a:lnTo>
                    <a:lnTo>
                      <a:pt x="454073" y="172598"/>
                    </a:lnTo>
                    <a:lnTo>
                      <a:pt x="446791" y="218115"/>
                    </a:lnTo>
                    <a:lnTo>
                      <a:pt x="464997" y="216294"/>
                    </a:lnTo>
                    <a:lnTo>
                      <a:pt x="464997" y="230859"/>
                    </a:lnTo>
                    <a:lnTo>
                      <a:pt x="455894" y="239963"/>
                    </a:lnTo>
                    <a:lnTo>
                      <a:pt x="465580" y="242604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48F193D2-FA36-F8C7-E28B-C12D3A0D5DBF}"/>
                  </a:ext>
                </a:extLst>
              </p:cNvPr>
              <p:cNvSpPr/>
              <p:nvPr/>
            </p:nvSpPr>
            <p:spPr>
              <a:xfrm>
                <a:off x="2617566" y="3278640"/>
                <a:ext cx="91859" cy="101322"/>
              </a:xfrm>
              <a:custGeom>
                <a:avLst/>
                <a:gdLst>
                  <a:gd name="connsiteX0" fmla="*/ 12835 w 91859"/>
                  <a:gd name="connsiteY0" fmla="*/ 0 h 101322"/>
                  <a:gd name="connsiteX1" fmla="*/ 25944 w 91859"/>
                  <a:gd name="connsiteY1" fmla="*/ 29131 h 101322"/>
                  <a:gd name="connsiteX2" fmla="*/ 40509 w 91859"/>
                  <a:gd name="connsiteY2" fmla="*/ 46609 h 101322"/>
                  <a:gd name="connsiteX3" fmla="*/ 57988 w 91859"/>
                  <a:gd name="connsiteY3" fmla="*/ 58261 h 101322"/>
                  <a:gd name="connsiteX4" fmla="*/ 69640 w 91859"/>
                  <a:gd name="connsiteY4" fmla="*/ 90305 h 101322"/>
                  <a:gd name="connsiteX5" fmla="*/ 91488 w 91859"/>
                  <a:gd name="connsiteY5" fmla="*/ 96131 h 101322"/>
                  <a:gd name="connsiteX6" fmla="*/ 91859 w 91859"/>
                  <a:gd name="connsiteY6" fmla="*/ 101322 h 101322"/>
                  <a:gd name="connsiteX7" fmla="*/ 34110 w 91859"/>
                  <a:gd name="connsiteY7" fmla="*/ 101322 h 101322"/>
                  <a:gd name="connsiteX8" fmla="*/ 24488 w 91859"/>
                  <a:gd name="connsiteY8" fmla="*/ 80473 h 101322"/>
                  <a:gd name="connsiteX9" fmla="*/ 25398 w 91859"/>
                  <a:gd name="connsiteY9" fmla="*/ 45881 h 101322"/>
                  <a:gd name="connsiteX10" fmla="*/ 11743 w 91859"/>
                  <a:gd name="connsiteY10" fmla="*/ 38598 h 101322"/>
                  <a:gd name="connsiteX11" fmla="*/ 0 w 91859"/>
                  <a:gd name="connsiteY11" fmla="*/ 14211 h 101322"/>
                  <a:gd name="connsiteX12" fmla="*/ 1183 w 91859"/>
                  <a:gd name="connsiteY12" fmla="*/ 14565 h 101322"/>
                  <a:gd name="connsiteX13" fmla="*/ 1183 w 91859"/>
                  <a:gd name="connsiteY13" fmla="*/ 2913 h 101322"/>
                  <a:gd name="connsiteX0" fmla="*/ 12835 w 91859"/>
                  <a:gd name="connsiteY0" fmla="*/ 0 h 188460"/>
                  <a:gd name="connsiteX1" fmla="*/ 25944 w 91859"/>
                  <a:gd name="connsiteY1" fmla="*/ 29131 h 188460"/>
                  <a:gd name="connsiteX2" fmla="*/ 40509 w 91859"/>
                  <a:gd name="connsiteY2" fmla="*/ 46609 h 188460"/>
                  <a:gd name="connsiteX3" fmla="*/ 57988 w 91859"/>
                  <a:gd name="connsiteY3" fmla="*/ 58261 h 188460"/>
                  <a:gd name="connsiteX4" fmla="*/ 69640 w 91859"/>
                  <a:gd name="connsiteY4" fmla="*/ 90305 h 188460"/>
                  <a:gd name="connsiteX5" fmla="*/ 91488 w 91859"/>
                  <a:gd name="connsiteY5" fmla="*/ 96131 h 188460"/>
                  <a:gd name="connsiteX6" fmla="*/ 91859 w 91859"/>
                  <a:gd name="connsiteY6" fmla="*/ 101322 h 188460"/>
                  <a:gd name="connsiteX7" fmla="*/ 78009 w 91859"/>
                  <a:gd name="connsiteY7" fmla="*/ 188460 h 188460"/>
                  <a:gd name="connsiteX8" fmla="*/ 34110 w 91859"/>
                  <a:gd name="connsiteY8" fmla="*/ 101322 h 188460"/>
                  <a:gd name="connsiteX9" fmla="*/ 24488 w 91859"/>
                  <a:gd name="connsiteY9" fmla="*/ 80473 h 188460"/>
                  <a:gd name="connsiteX10" fmla="*/ 25398 w 91859"/>
                  <a:gd name="connsiteY10" fmla="*/ 45881 h 188460"/>
                  <a:gd name="connsiteX11" fmla="*/ 11743 w 91859"/>
                  <a:gd name="connsiteY11" fmla="*/ 38598 h 188460"/>
                  <a:gd name="connsiteX12" fmla="*/ 0 w 91859"/>
                  <a:gd name="connsiteY12" fmla="*/ 14211 h 188460"/>
                  <a:gd name="connsiteX13" fmla="*/ 1183 w 91859"/>
                  <a:gd name="connsiteY13" fmla="*/ 14565 h 188460"/>
                  <a:gd name="connsiteX14" fmla="*/ 1183 w 91859"/>
                  <a:gd name="connsiteY14" fmla="*/ 2913 h 188460"/>
                  <a:gd name="connsiteX15" fmla="*/ 12835 w 91859"/>
                  <a:gd name="connsiteY15" fmla="*/ 0 h 188460"/>
                  <a:gd name="connsiteX0" fmla="*/ 78009 w 169449"/>
                  <a:gd name="connsiteY0" fmla="*/ 188460 h 279900"/>
                  <a:gd name="connsiteX1" fmla="*/ 34110 w 169449"/>
                  <a:gd name="connsiteY1" fmla="*/ 101322 h 279900"/>
                  <a:gd name="connsiteX2" fmla="*/ 24488 w 169449"/>
                  <a:gd name="connsiteY2" fmla="*/ 80473 h 279900"/>
                  <a:gd name="connsiteX3" fmla="*/ 25398 w 169449"/>
                  <a:gd name="connsiteY3" fmla="*/ 45881 h 279900"/>
                  <a:gd name="connsiteX4" fmla="*/ 11743 w 169449"/>
                  <a:gd name="connsiteY4" fmla="*/ 38598 h 279900"/>
                  <a:gd name="connsiteX5" fmla="*/ 0 w 169449"/>
                  <a:gd name="connsiteY5" fmla="*/ 14211 h 279900"/>
                  <a:gd name="connsiteX6" fmla="*/ 1183 w 169449"/>
                  <a:gd name="connsiteY6" fmla="*/ 14565 h 279900"/>
                  <a:gd name="connsiteX7" fmla="*/ 1183 w 169449"/>
                  <a:gd name="connsiteY7" fmla="*/ 2913 h 279900"/>
                  <a:gd name="connsiteX8" fmla="*/ 12835 w 169449"/>
                  <a:gd name="connsiteY8" fmla="*/ 0 h 279900"/>
                  <a:gd name="connsiteX9" fmla="*/ 25944 w 169449"/>
                  <a:gd name="connsiteY9" fmla="*/ 29131 h 279900"/>
                  <a:gd name="connsiteX10" fmla="*/ 40509 w 169449"/>
                  <a:gd name="connsiteY10" fmla="*/ 46609 h 279900"/>
                  <a:gd name="connsiteX11" fmla="*/ 57988 w 169449"/>
                  <a:gd name="connsiteY11" fmla="*/ 58261 h 279900"/>
                  <a:gd name="connsiteX12" fmla="*/ 69640 w 169449"/>
                  <a:gd name="connsiteY12" fmla="*/ 90305 h 279900"/>
                  <a:gd name="connsiteX13" fmla="*/ 91488 w 169449"/>
                  <a:gd name="connsiteY13" fmla="*/ 96131 h 279900"/>
                  <a:gd name="connsiteX14" fmla="*/ 91859 w 169449"/>
                  <a:gd name="connsiteY14" fmla="*/ 101322 h 279900"/>
                  <a:gd name="connsiteX15" fmla="*/ 169449 w 169449"/>
                  <a:gd name="connsiteY15" fmla="*/ 279900 h 279900"/>
                  <a:gd name="connsiteX0" fmla="*/ 34110 w 169449"/>
                  <a:gd name="connsiteY0" fmla="*/ 101322 h 279900"/>
                  <a:gd name="connsiteX1" fmla="*/ 24488 w 169449"/>
                  <a:gd name="connsiteY1" fmla="*/ 80473 h 279900"/>
                  <a:gd name="connsiteX2" fmla="*/ 25398 w 169449"/>
                  <a:gd name="connsiteY2" fmla="*/ 45881 h 279900"/>
                  <a:gd name="connsiteX3" fmla="*/ 11743 w 169449"/>
                  <a:gd name="connsiteY3" fmla="*/ 38598 h 279900"/>
                  <a:gd name="connsiteX4" fmla="*/ 0 w 169449"/>
                  <a:gd name="connsiteY4" fmla="*/ 14211 h 279900"/>
                  <a:gd name="connsiteX5" fmla="*/ 1183 w 169449"/>
                  <a:gd name="connsiteY5" fmla="*/ 14565 h 279900"/>
                  <a:gd name="connsiteX6" fmla="*/ 1183 w 169449"/>
                  <a:gd name="connsiteY6" fmla="*/ 2913 h 279900"/>
                  <a:gd name="connsiteX7" fmla="*/ 12835 w 169449"/>
                  <a:gd name="connsiteY7" fmla="*/ 0 h 279900"/>
                  <a:gd name="connsiteX8" fmla="*/ 25944 w 169449"/>
                  <a:gd name="connsiteY8" fmla="*/ 29131 h 279900"/>
                  <a:gd name="connsiteX9" fmla="*/ 40509 w 169449"/>
                  <a:gd name="connsiteY9" fmla="*/ 46609 h 279900"/>
                  <a:gd name="connsiteX10" fmla="*/ 57988 w 169449"/>
                  <a:gd name="connsiteY10" fmla="*/ 58261 h 279900"/>
                  <a:gd name="connsiteX11" fmla="*/ 69640 w 169449"/>
                  <a:gd name="connsiteY11" fmla="*/ 90305 h 279900"/>
                  <a:gd name="connsiteX12" fmla="*/ 91488 w 169449"/>
                  <a:gd name="connsiteY12" fmla="*/ 96131 h 279900"/>
                  <a:gd name="connsiteX13" fmla="*/ 91859 w 169449"/>
                  <a:gd name="connsiteY13" fmla="*/ 101322 h 279900"/>
                  <a:gd name="connsiteX14" fmla="*/ 169449 w 169449"/>
                  <a:gd name="connsiteY14" fmla="*/ 279900 h 279900"/>
                  <a:gd name="connsiteX0" fmla="*/ 34110 w 91859"/>
                  <a:gd name="connsiteY0" fmla="*/ 101322 h 101322"/>
                  <a:gd name="connsiteX1" fmla="*/ 24488 w 91859"/>
                  <a:gd name="connsiteY1" fmla="*/ 80473 h 101322"/>
                  <a:gd name="connsiteX2" fmla="*/ 25398 w 91859"/>
                  <a:gd name="connsiteY2" fmla="*/ 45881 h 101322"/>
                  <a:gd name="connsiteX3" fmla="*/ 11743 w 91859"/>
                  <a:gd name="connsiteY3" fmla="*/ 38598 h 101322"/>
                  <a:gd name="connsiteX4" fmla="*/ 0 w 91859"/>
                  <a:gd name="connsiteY4" fmla="*/ 14211 h 101322"/>
                  <a:gd name="connsiteX5" fmla="*/ 1183 w 91859"/>
                  <a:gd name="connsiteY5" fmla="*/ 14565 h 101322"/>
                  <a:gd name="connsiteX6" fmla="*/ 1183 w 91859"/>
                  <a:gd name="connsiteY6" fmla="*/ 2913 h 101322"/>
                  <a:gd name="connsiteX7" fmla="*/ 12835 w 91859"/>
                  <a:gd name="connsiteY7" fmla="*/ 0 h 101322"/>
                  <a:gd name="connsiteX8" fmla="*/ 25944 w 91859"/>
                  <a:gd name="connsiteY8" fmla="*/ 29131 h 101322"/>
                  <a:gd name="connsiteX9" fmla="*/ 40509 w 91859"/>
                  <a:gd name="connsiteY9" fmla="*/ 46609 h 101322"/>
                  <a:gd name="connsiteX10" fmla="*/ 57988 w 91859"/>
                  <a:gd name="connsiteY10" fmla="*/ 58261 h 101322"/>
                  <a:gd name="connsiteX11" fmla="*/ 69640 w 91859"/>
                  <a:gd name="connsiteY11" fmla="*/ 90305 h 101322"/>
                  <a:gd name="connsiteX12" fmla="*/ 91488 w 91859"/>
                  <a:gd name="connsiteY12" fmla="*/ 96131 h 101322"/>
                  <a:gd name="connsiteX13" fmla="*/ 91859 w 91859"/>
                  <a:gd name="connsiteY13" fmla="*/ 101322 h 101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1859" h="101322">
                    <a:moveTo>
                      <a:pt x="34110" y="101322"/>
                    </a:moveTo>
                    <a:lnTo>
                      <a:pt x="24488" y="80473"/>
                    </a:lnTo>
                    <a:cubicBezTo>
                      <a:pt x="24791" y="68942"/>
                      <a:pt x="25095" y="57412"/>
                      <a:pt x="25398" y="45881"/>
                    </a:cubicBezTo>
                    <a:lnTo>
                      <a:pt x="11743" y="38598"/>
                    </a:lnTo>
                    <a:lnTo>
                      <a:pt x="0" y="14211"/>
                    </a:lnTo>
                    <a:lnTo>
                      <a:pt x="1183" y="14565"/>
                    </a:lnTo>
                    <a:lnTo>
                      <a:pt x="1183" y="2913"/>
                    </a:lnTo>
                    <a:lnTo>
                      <a:pt x="12835" y="0"/>
                    </a:lnTo>
                    <a:lnTo>
                      <a:pt x="25944" y="29131"/>
                    </a:lnTo>
                    <a:lnTo>
                      <a:pt x="40509" y="46609"/>
                    </a:lnTo>
                    <a:lnTo>
                      <a:pt x="57988" y="58261"/>
                    </a:lnTo>
                    <a:lnTo>
                      <a:pt x="69640" y="90305"/>
                    </a:lnTo>
                    <a:lnTo>
                      <a:pt x="91488" y="96131"/>
                    </a:lnTo>
                    <a:cubicBezTo>
                      <a:pt x="91612" y="97861"/>
                      <a:pt x="91735" y="99592"/>
                      <a:pt x="91859" y="101322"/>
                    </a:cubicBez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9FDD333A-011B-3584-FB6A-2AA0AC3F909C}"/>
              </a:ext>
            </a:extLst>
          </p:cNvPr>
          <p:cNvGrpSpPr/>
          <p:nvPr/>
        </p:nvGrpSpPr>
        <p:grpSpPr>
          <a:xfrm>
            <a:off x="3596053" y="1002323"/>
            <a:ext cx="2728910" cy="2298509"/>
            <a:chOff x="3596053" y="1002323"/>
            <a:chExt cx="2728910" cy="2298509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A7C0C97C-10A2-6A5C-A740-F4EB7706B8E0}"/>
                </a:ext>
              </a:extLst>
            </p:cNvPr>
            <p:cNvGrpSpPr/>
            <p:nvPr/>
          </p:nvGrpSpPr>
          <p:grpSpPr>
            <a:xfrm>
              <a:off x="4494131" y="1570855"/>
              <a:ext cx="1202366" cy="1214085"/>
              <a:chOff x="1372040" y="1484547"/>
              <a:chExt cx="1317349" cy="1330189"/>
            </a:xfrm>
          </p:grpSpPr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F5113562-4F10-82CE-0DE0-A978A873B3D7}"/>
                  </a:ext>
                </a:extLst>
              </p:cNvPr>
              <p:cNvSpPr/>
              <p:nvPr/>
            </p:nvSpPr>
            <p:spPr>
              <a:xfrm>
                <a:off x="1703322" y="1635679"/>
                <a:ext cx="209739" cy="394719"/>
              </a:xfrm>
              <a:custGeom>
                <a:avLst/>
                <a:gdLst>
                  <a:gd name="connsiteX0" fmla="*/ 929640 w 1097280"/>
                  <a:gd name="connsiteY0" fmla="*/ 0 h 2065020"/>
                  <a:gd name="connsiteX1" fmla="*/ 762000 w 1097280"/>
                  <a:gd name="connsiteY1" fmla="*/ 53340 h 2065020"/>
                  <a:gd name="connsiteX2" fmla="*/ 723900 w 1097280"/>
                  <a:gd name="connsiteY2" fmla="*/ 198120 h 2065020"/>
                  <a:gd name="connsiteX3" fmla="*/ 716280 w 1097280"/>
                  <a:gd name="connsiteY3" fmla="*/ 289560 h 2065020"/>
                  <a:gd name="connsiteX4" fmla="*/ 594360 w 1097280"/>
                  <a:gd name="connsiteY4" fmla="*/ 342900 h 2065020"/>
                  <a:gd name="connsiteX5" fmla="*/ 457200 w 1097280"/>
                  <a:gd name="connsiteY5" fmla="*/ 525780 h 2065020"/>
                  <a:gd name="connsiteX6" fmla="*/ 388620 w 1097280"/>
                  <a:gd name="connsiteY6" fmla="*/ 563880 h 2065020"/>
                  <a:gd name="connsiteX7" fmla="*/ 243840 w 1097280"/>
                  <a:gd name="connsiteY7" fmla="*/ 792480 h 2065020"/>
                  <a:gd name="connsiteX8" fmla="*/ 99060 w 1097280"/>
                  <a:gd name="connsiteY8" fmla="*/ 998220 h 2065020"/>
                  <a:gd name="connsiteX9" fmla="*/ 83820 w 1097280"/>
                  <a:gd name="connsiteY9" fmla="*/ 1219200 h 2065020"/>
                  <a:gd name="connsiteX10" fmla="*/ 68580 w 1097280"/>
                  <a:gd name="connsiteY10" fmla="*/ 1257300 h 2065020"/>
                  <a:gd name="connsiteX11" fmla="*/ 83820 w 1097280"/>
                  <a:gd name="connsiteY11" fmla="*/ 1325880 h 2065020"/>
                  <a:gd name="connsiteX12" fmla="*/ 60960 w 1097280"/>
                  <a:gd name="connsiteY12" fmla="*/ 1394460 h 2065020"/>
                  <a:gd name="connsiteX13" fmla="*/ 106680 w 1097280"/>
                  <a:gd name="connsiteY13" fmla="*/ 1463040 h 2065020"/>
                  <a:gd name="connsiteX14" fmla="*/ 228600 w 1097280"/>
                  <a:gd name="connsiteY14" fmla="*/ 1295400 h 2065020"/>
                  <a:gd name="connsiteX15" fmla="*/ 320040 w 1097280"/>
                  <a:gd name="connsiteY15" fmla="*/ 1310640 h 2065020"/>
                  <a:gd name="connsiteX16" fmla="*/ 411480 w 1097280"/>
                  <a:gd name="connsiteY16" fmla="*/ 1402080 h 2065020"/>
                  <a:gd name="connsiteX17" fmla="*/ 411480 w 1097280"/>
                  <a:gd name="connsiteY17" fmla="*/ 1493520 h 2065020"/>
                  <a:gd name="connsiteX18" fmla="*/ 236220 w 1097280"/>
                  <a:gd name="connsiteY18" fmla="*/ 1623060 h 2065020"/>
                  <a:gd name="connsiteX19" fmla="*/ 251460 w 1097280"/>
                  <a:gd name="connsiteY19" fmla="*/ 1767840 h 2065020"/>
                  <a:gd name="connsiteX20" fmla="*/ 198120 w 1097280"/>
                  <a:gd name="connsiteY20" fmla="*/ 1905000 h 2065020"/>
                  <a:gd name="connsiteX21" fmla="*/ 30480 w 1097280"/>
                  <a:gd name="connsiteY21" fmla="*/ 1958340 h 2065020"/>
                  <a:gd name="connsiteX22" fmla="*/ 0 w 1097280"/>
                  <a:gd name="connsiteY22" fmla="*/ 2004060 h 2065020"/>
                  <a:gd name="connsiteX23" fmla="*/ 91440 w 1097280"/>
                  <a:gd name="connsiteY23" fmla="*/ 2065020 h 2065020"/>
                  <a:gd name="connsiteX24" fmla="*/ 190500 w 1097280"/>
                  <a:gd name="connsiteY24" fmla="*/ 2065020 h 2065020"/>
                  <a:gd name="connsiteX25" fmla="*/ 289560 w 1097280"/>
                  <a:gd name="connsiteY25" fmla="*/ 1996440 h 2065020"/>
                  <a:gd name="connsiteX26" fmla="*/ 449580 w 1097280"/>
                  <a:gd name="connsiteY26" fmla="*/ 1996440 h 2065020"/>
                  <a:gd name="connsiteX27" fmla="*/ 685800 w 1097280"/>
                  <a:gd name="connsiteY27" fmla="*/ 1775460 h 2065020"/>
                  <a:gd name="connsiteX28" fmla="*/ 807720 w 1097280"/>
                  <a:gd name="connsiteY28" fmla="*/ 1691640 h 2065020"/>
                  <a:gd name="connsiteX29" fmla="*/ 891540 w 1097280"/>
                  <a:gd name="connsiteY29" fmla="*/ 1607820 h 2065020"/>
                  <a:gd name="connsiteX30" fmla="*/ 891540 w 1097280"/>
                  <a:gd name="connsiteY30" fmla="*/ 1531620 h 2065020"/>
                  <a:gd name="connsiteX31" fmla="*/ 1097280 w 1097280"/>
                  <a:gd name="connsiteY31" fmla="*/ 1120140 h 2065020"/>
                  <a:gd name="connsiteX32" fmla="*/ 1074420 w 1097280"/>
                  <a:gd name="connsiteY32" fmla="*/ 967740 h 2065020"/>
                  <a:gd name="connsiteX33" fmla="*/ 830580 w 1097280"/>
                  <a:gd name="connsiteY33" fmla="*/ 1074420 h 2065020"/>
                  <a:gd name="connsiteX34" fmla="*/ 746760 w 1097280"/>
                  <a:gd name="connsiteY34" fmla="*/ 1021080 h 2065020"/>
                  <a:gd name="connsiteX35" fmla="*/ 701040 w 1097280"/>
                  <a:gd name="connsiteY35" fmla="*/ 883920 h 2065020"/>
                  <a:gd name="connsiteX36" fmla="*/ 845820 w 1097280"/>
                  <a:gd name="connsiteY36" fmla="*/ 563880 h 2065020"/>
                  <a:gd name="connsiteX37" fmla="*/ 906780 w 1097280"/>
                  <a:gd name="connsiteY37" fmla="*/ 297180 h 2065020"/>
                  <a:gd name="connsiteX38" fmla="*/ 952500 w 1097280"/>
                  <a:gd name="connsiteY38" fmla="*/ 60960 h 2065020"/>
                  <a:gd name="connsiteX39" fmla="*/ 929640 w 1097280"/>
                  <a:gd name="connsiteY39" fmla="*/ 0 h 206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097280" h="2065020">
                    <a:moveTo>
                      <a:pt x="929640" y="0"/>
                    </a:moveTo>
                    <a:lnTo>
                      <a:pt x="762000" y="53340"/>
                    </a:lnTo>
                    <a:lnTo>
                      <a:pt x="723900" y="198120"/>
                    </a:lnTo>
                    <a:lnTo>
                      <a:pt x="716280" y="289560"/>
                    </a:lnTo>
                    <a:lnTo>
                      <a:pt x="594360" y="342900"/>
                    </a:lnTo>
                    <a:lnTo>
                      <a:pt x="457200" y="525780"/>
                    </a:lnTo>
                    <a:lnTo>
                      <a:pt x="388620" y="563880"/>
                    </a:lnTo>
                    <a:lnTo>
                      <a:pt x="243840" y="792480"/>
                    </a:lnTo>
                    <a:lnTo>
                      <a:pt x="99060" y="998220"/>
                    </a:lnTo>
                    <a:lnTo>
                      <a:pt x="83820" y="1219200"/>
                    </a:lnTo>
                    <a:lnTo>
                      <a:pt x="68580" y="1257300"/>
                    </a:lnTo>
                    <a:lnTo>
                      <a:pt x="83820" y="1325880"/>
                    </a:lnTo>
                    <a:lnTo>
                      <a:pt x="60960" y="1394460"/>
                    </a:lnTo>
                    <a:lnTo>
                      <a:pt x="106680" y="1463040"/>
                    </a:lnTo>
                    <a:lnTo>
                      <a:pt x="228600" y="1295400"/>
                    </a:lnTo>
                    <a:lnTo>
                      <a:pt x="320040" y="1310640"/>
                    </a:lnTo>
                    <a:lnTo>
                      <a:pt x="411480" y="1402080"/>
                    </a:lnTo>
                    <a:lnTo>
                      <a:pt x="411480" y="1493520"/>
                    </a:lnTo>
                    <a:lnTo>
                      <a:pt x="236220" y="1623060"/>
                    </a:lnTo>
                    <a:lnTo>
                      <a:pt x="251460" y="1767840"/>
                    </a:lnTo>
                    <a:lnTo>
                      <a:pt x="198120" y="1905000"/>
                    </a:lnTo>
                    <a:lnTo>
                      <a:pt x="30480" y="1958340"/>
                    </a:lnTo>
                    <a:lnTo>
                      <a:pt x="0" y="2004060"/>
                    </a:lnTo>
                    <a:lnTo>
                      <a:pt x="91440" y="2065020"/>
                    </a:lnTo>
                    <a:lnTo>
                      <a:pt x="190500" y="2065020"/>
                    </a:lnTo>
                    <a:lnTo>
                      <a:pt x="289560" y="1996440"/>
                    </a:lnTo>
                    <a:lnTo>
                      <a:pt x="449580" y="1996440"/>
                    </a:lnTo>
                    <a:lnTo>
                      <a:pt x="685800" y="1775460"/>
                    </a:lnTo>
                    <a:lnTo>
                      <a:pt x="807720" y="1691640"/>
                    </a:lnTo>
                    <a:lnTo>
                      <a:pt x="891540" y="1607820"/>
                    </a:lnTo>
                    <a:lnTo>
                      <a:pt x="891540" y="1531620"/>
                    </a:lnTo>
                    <a:lnTo>
                      <a:pt x="1097280" y="1120140"/>
                    </a:lnTo>
                    <a:lnTo>
                      <a:pt x="1074420" y="967740"/>
                    </a:lnTo>
                    <a:lnTo>
                      <a:pt x="830580" y="1074420"/>
                    </a:lnTo>
                    <a:lnTo>
                      <a:pt x="746760" y="1021080"/>
                    </a:lnTo>
                    <a:lnTo>
                      <a:pt x="701040" y="883920"/>
                    </a:lnTo>
                    <a:lnTo>
                      <a:pt x="845820" y="563880"/>
                    </a:lnTo>
                    <a:lnTo>
                      <a:pt x="906780" y="297180"/>
                    </a:lnTo>
                    <a:lnTo>
                      <a:pt x="952500" y="60960"/>
                    </a:lnTo>
                    <a:lnTo>
                      <a:pt x="92964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2830BAEA-768D-4EE3-4BAC-BCC7E64C64DD}"/>
                  </a:ext>
                </a:extLst>
              </p:cNvPr>
              <p:cNvSpPr/>
              <p:nvPr/>
            </p:nvSpPr>
            <p:spPr>
              <a:xfrm>
                <a:off x="1372040" y="1484547"/>
                <a:ext cx="1317349" cy="1330189"/>
              </a:xfrm>
              <a:custGeom>
                <a:avLst/>
                <a:gdLst>
                  <a:gd name="connsiteX0" fmla="*/ 5836172 w 6891872"/>
                  <a:gd name="connsiteY0" fmla="*/ 0 h 6959054"/>
                  <a:gd name="connsiteX1" fmla="*/ 6007952 w 6891872"/>
                  <a:gd name="connsiteY1" fmla="*/ 89624 h 6959054"/>
                  <a:gd name="connsiteX2" fmla="*/ 6084152 w 6891872"/>
                  <a:gd name="connsiteY2" fmla="*/ 59144 h 6959054"/>
                  <a:gd name="connsiteX3" fmla="*/ 6114632 w 6891872"/>
                  <a:gd name="connsiteY3" fmla="*/ 120104 h 6959054"/>
                  <a:gd name="connsiteX4" fmla="*/ 6221312 w 6891872"/>
                  <a:gd name="connsiteY4" fmla="*/ 142964 h 6959054"/>
                  <a:gd name="connsiteX5" fmla="*/ 6289892 w 6891872"/>
                  <a:gd name="connsiteY5" fmla="*/ 142964 h 6959054"/>
                  <a:gd name="connsiteX6" fmla="*/ 6381332 w 6891872"/>
                  <a:gd name="connsiteY6" fmla="*/ 188684 h 6959054"/>
                  <a:gd name="connsiteX7" fmla="*/ 6327992 w 6891872"/>
                  <a:gd name="connsiteY7" fmla="*/ 249644 h 6959054"/>
                  <a:gd name="connsiteX8" fmla="*/ 6366092 w 6891872"/>
                  <a:gd name="connsiteY8" fmla="*/ 318224 h 6959054"/>
                  <a:gd name="connsiteX9" fmla="*/ 6343232 w 6891872"/>
                  <a:gd name="connsiteY9" fmla="*/ 485864 h 6959054"/>
                  <a:gd name="connsiteX10" fmla="*/ 6312752 w 6891872"/>
                  <a:gd name="connsiteY10" fmla="*/ 523964 h 6959054"/>
                  <a:gd name="connsiteX11" fmla="*/ 6312752 w 6891872"/>
                  <a:gd name="connsiteY11" fmla="*/ 600164 h 6959054"/>
                  <a:gd name="connsiteX12" fmla="*/ 6373712 w 6891872"/>
                  <a:gd name="connsiteY12" fmla="*/ 577304 h 6959054"/>
                  <a:gd name="connsiteX13" fmla="*/ 6381332 w 6891872"/>
                  <a:gd name="connsiteY13" fmla="*/ 668744 h 6959054"/>
                  <a:gd name="connsiteX14" fmla="*/ 6526112 w 6891872"/>
                  <a:gd name="connsiteY14" fmla="*/ 752564 h 6959054"/>
                  <a:gd name="connsiteX15" fmla="*/ 6617552 w 6891872"/>
                  <a:gd name="connsiteY15" fmla="*/ 729704 h 6959054"/>
                  <a:gd name="connsiteX16" fmla="*/ 6739472 w 6891872"/>
                  <a:gd name="connsiteY16" fmla="*/ 798284 h 6959054"/>
                  <a:gd name="connsiteX17" fmla="*/ 6853772 w 6891872"/>
                  <a:gd name="connsiteY17" fmla="*/ 927824 h 6959054"/>
                  <a:gd name="connsiteX18" fmla="*/ 6884252 w 6891872"/>
                  <a:gd name="connsiteY18" fmla="*/ 958304 h 6959054"/>
                  <a:gd name="connsiteX19" fmla="*/ 6891872 w 6891872"/>
                  <a:gd name="connsiteY19" fmla="*/ 1042124 h 6959054"/>
                  <a:gd name="connsiteX20" fmla="*/ 6830912 w 6891872"/>
                  <a:gd name="connsiteY20" fmla="*/ 1095464 h 6959054"/>
                  <a:gd name="connsiteX21" fmla="*/ 6792812 w 6891872"/>
                  <a:gd name="connsiteY21" fmla="*/ 1209764 h 6959054"/>
                  <a:gd name="connsiteX22" fmla="*/ 6640412 w 6891872"/>
                  <a:gd name="connsiteY22" fmla="*/ 1293584 h 6959054"/>
                  <a:gd name="connsiteX23" fmla="*/ 6564212 w 6891872"/>
                  <a:gd name="connsiteY23" fmla="*/ 1362164 h 6959054"/>
                  <a:gd name="connsiteX24" fmla="*/ 6457532 w 6891872"/>
                  <a:gd name="connsiteY24" fmla="*/ 1346924 h 6959054"/>
                  <a:gd name="connsiteX25" fmla="*/ 6335612 w 6891872"/>
                  <a:gd name="connsiteY25" fmla="*/ 1324064 h 6959054"/>
                  <a:gd name="connsiteX26" fmla="*/ 6289892 w 6891872"/>
                  <a:gd name="connsiteY26" fmla="*/ 1331684 h 6959054"/>
                  <a:gd name="connsiteX27" fmla="*/ 6289892 w 6891872"/>
                  <a:gd name="connsiteY27" fmla="*/ 1362164 h 6959054"/>
                  <a:gd name="connsiteX28" fmla="*/ 6228932 w 6891872"/>
                  <a:gd name="connsiteY28" fmla="*/ 1438364 h 6959054"/>
                  <a:gd name="connsiteX29" fmla="*/ 6259412 w 6891872"/>
                  <a:gd name="connsiteY29" fmla="*/ 1506944 h 6959054"/>
                  <a:gd name="connsiteX30" fmla="*/ 6251792 w 6891872"/>
                  <a:gd name="connsiteY30" fmla="*/ 1674584 h 6959054"/>
                  <a:gd name="connsiteX31" fmla="*/ 6221312 w 6891872"/>
                  <a:gd name="connsiteY31" fmla="*/ 1735544 h 6959054"/>
                  <a:gd name="connsiteX32" fmla="*/ 6259412 w 6891872"/>
                  <a:gd name="connsiteY32" fmla="*/ 1804124 h 6959054"/>
                  <a:gd name="connsiteX33" fmla="*/ 6259412 w 6891872"/>
                  <a:gd name="connsiteY33" fmla="*/ 1872704 h 6959054"/>
                  <a:gd name="connsiteX34" fmla="*/ 6213692 w 6891872"/>
                  <a:gd name="connsiteY34" fmla="*/ 1948904 h 6959054"/>
                  <a:gd name="connsiteX35" fmla="*/ 6145112 w 6891872"/>
                  <a:gd name="connsiteY35" fmla="*/ 1956524 h 6959054"/>
                  <a:gd name="connsiteX36" fmla="*/ 6145112 w 6891872"/>
                  <a:gd name="connsiteY36" fmla="*/ 2101304 h 6959054"/>
                  <a:gd name="connsiteX37" fmla="*/ 6107012 w 6891872"/>
                  <a:gd name="connsiteY37" fmla="*/ 2147024 h 6959054"/>
                  <a:gd name="connsiteX38" fmla="*/ 6114632 w 6891872"/>
                  <a:gd name="connsiteY38" fmla="*/ 2207984 h 6959054"/>
                  <a:gd name="connsiteX39" fmla="*/ 6122252 w 6891872"/>
                  <a:gd name="connsiteY39" fmla="*/ 2253704 h 6959054"/>
                  <a:gd name="connsiteX40" fmla="*/ 6068912 w 6891872"/>
                  <a:gd name="connsiteY40" fmla="*/ 2375624 h 6959054"/>
                  <a:gd name="connsiteX41" fmla="*/ 6068912 w 6891872"/>
                  <a:gd name="connsiteY41" fmla="*/ 2428964 h 6959054"/>
                  <a:gd name="connsiteX42" fmla="*/ 6084152 w 6891872"/>
                  <a:gd name="connsiteY42" fmla="*/ 2505164 h 6959054"/>
                  <a:gd name="connsiteX43" fmla="*/ 6160352 w 6891872"/>
                  <a:gd name="connsiteY43" fmla="*/ 2619464 h 6959054"/>
                  <a:gd name="connsiteX44" fmla="*/ 6267032 w 6891872"/>
                  <a:gd name="connsiteY44" fmla="*/ 2688044 h 6959054"/>
                  <a:gd name="connsiteX45" fmla="*/ 6312752 w 6891872"/>
                  <a:gd name="connsiteY45" fmla="*/ 2680424 h 6959054"/>
                  <a:gd name="connsiteX46" fmla="*/ 6404192 w 6891872"/>
                  <a:gd name="connsiteY46" fmla="*/ 2787104 h 6959054"/>
                  <a:gd name="connsiteX47" fmla="*/ 6289892 w 6891872"/>
                  <a:gd name="connsiteY47" fmla="*/ 2939504 h 6959054"/>
                  <a:gd name="connsiteX48" fmla="*/ 6160352 w 6891872"/>
                  <a:gd name="connsiteY48" fmla="*/ 3038564 h 6959054"/>
                  <a:gd name="connsiteX49" fmla="*/ 6167972 w 6891872"/>
                  <a:gd name="connsiteY49" fmla="*/ 3122384 h 6959054"/>
                  <a:gd name="connsiteX50" fmla="*/ 6038432 w 6891872"/>
                  <a:gd name="connsiteY50" fmla="*/ 3236684 h 6959054"/>
                  <a:gd name="connsiteX51" fmla="*/ 6038432 w 6891872"/>
                  <a:gd name="connsiteY51" fmla="*/ 3297644 h 6959054"/>
                  <a:gd name="connsiteX52" fmla="*/ 5931752 w 6891872"/>
                  <a:gd name="connsiteY52" fmla="*/ 3442424 h 6959054"/>
                  <a:gd name="connsiteX53" fmla="*/ 5855552 w 6891872"/>
                  <a:gd name="connsiteY53" fmla="*/ 3465284 h 6959054"/>
                  <a:gd name="connsiteX54" fmla="*/ 5840312 w 6891872"/>
                  <a:gd name="connsiteY54" fmla="*/ 3625304 h 6959054"/>
                  <a:gd name="connsiteX55" fmla="*/ 5855552 w 6891872"/>
                  <a:gd name="connsiteY55" fmla="*/ 3671024 h 6959054"/>
                  <a:gd name="connsiteX56" fmla="*/ 5893652 w 6891872"/>
                  <a:gd name="connsiteY56" fmla="*/ 3815804 h 6959054"/>
                  <a:gd name="connsiteX57" fmla="*/ 5916512 w 6891872"/>
                  <a:gd name="connsiteY57" fmla="*/ 3892004 h 6959054"/>
                  <a:gd name="connsiteX58" fmla="*/ 5946992 w 6891872"/>
                  <a:gd name="connsiteY58" fmla="*/ 3952964 h 6959054"/>
                  <a:gd name="connsiteX59" fmla="*/ 5901272 w 6891872"/>
                  <a:gd name="connsiteY59" fmla="*/ 4044404 h 6959054"/>
                  <a:gd name="connsiteX60" fmla="*/ 5817452 w 6891872"/>
                  <a:gd name="connsiteY60" fmla="*/ 3983444 h 6959054"/>
                  <a:gd name="connsiteX61" fmla="*/ 5672672 w 6891872"/>
                  <a:gd name="connsiteY61" fmla="*/ 3991064 h 6959054"/>
                  <a:gd name="connsiteX62" fmla="*/ 5611712 w 6891872"/>
                  <a:gd name="connsiteY62" fmla="*/ 4044404 h 6959054"/>
                  <a:gd name="connsiteX63" fmla="*/ 5543132 w 6891872"/>
                  <a:gd name="connsiteY63" fmla="*/ 3975824 h 6959054"/>
                  <a:gd name="connsiteX64" fmla="*/ 5413592 w 6891872"/>
                  <a:gd name="connsiteY64" fmla="*/ 3998684 h 6959054"/>
                  <a:gd name="connsiteX65" fmla="*/ 5398352 w 6891872"/>
                  <a:gd name="connsiteY65" fmla="*/ 4151084 h 6959054"/>
                  <a:gd name="connsiteX66" fmla="*/ 5352632 w 6891872"/>
                  <a:gd name="connsiteY66" fmla="*/ 4189184 h 6959054"/>
                  <a:gd name="connsiteX67" fmla="*/ 5276432 w 6891872"/>
                  <a:gd name="connsiteY67" fmla="*/ 4173944 h 6959054"/>
                  <a:gd name="connsiteX68" fmla="*/ 5207852 w 6891872"/>
                  <a:gd name="connsiteY68" fmla="*/ 4189184 h 6959054"/>
                  <a:gd name="connsiteX69" fmla="*/ 4872572 w 6891872"/>
                  <a:gd name="connsiteY69" fmla="*/ 4234904 h 6959054"/>
                  <a:gd name="connsiteX70" fmla="*/ 4811612 w 6891872"/>
                  <a:gd name="connsiteY70" fmla="*/ 4257764 h 6959054"/>
                  <a:gd name="connsiteX71" fmla="*/ 4781132 w 6891872"/>
                  <a:gd name="connsiteY71" fmla="*/ 4387304 h 6959054"/>
                  <a:gd name="connsiteX72" fmla="*/ 4819232 w 6891872"/>
                  <a:gd name="connsiteY72" fmla="*/ 4455884 h 6959054"/>
                  <a:gd name="connsiteX73" fmla="*/ 4864952 w 6891872"/>
                  <a:gd name="connsiteY73" fmla="*/ 4471124 h 6959054"/>
                  <a:gd name="connsiteX74" fmla="*/ 4872572 w 6891872"/>
                  <a:gd name="connsiteY74" fmla="*/ 4539704 h 6959054"/>
                  <a:gd name="connsiteX75" fmla="*/ 4842092 w 6891872"/>
                  <a:gd name="connsiteY75" fmla="*/ 4692104 h 6959054"/>
                  <a:gd name="connsiteX76" fmla="*/ 4819232 w 6891872"/>
                  <a:gd name="connsiteY76" fmla="*/ 4867364 h 6959054"/>
                  <a:gd name="connsiteX77" fmla="*/ 4666832 w 6891872"/>
                  <a:gd name="connsiteY77" fmla="*/ 5042624 h 6959054"/>
                  <a:gd name="connsiteX78" fmla="*/ 4727792 w 6891872"/>
                  <a:gd name="connsiteY78" fmla="*/ 5225504 h 6959054"/>
                  <a:gd name="connsiteX79" fmla="*/ 4811612 w 6891872"/>
                  <a:gd name="connsiteY79" fmla="*/ 5187404 h 6959054"/>
                  <a:gd name="connsiteX80" fmla="*/ 4895432 w 6891872"/>
                  <a:gd name="connsiteY80" fmla="*/ 5301704 h 6959054"/>
                  <a:gd name="connsiteX81" fmla="*/ 4872572 w 6891872"/>
                  <a:gd name="connsiteY81" fmla="*/ 5576024 h 6959054"/>
                  <a:gd name="connsiteX82" fmla="*/ 4925912 w 6891872"/>
                  <a:gd name="connsiteY82" fmla="*/ 5774144 h 6959054"/>
                  <a:gd name="connsiteX83" fmla="*/ 4925912 w 6891872"/>
                  <a:gd name="connsiteY83" fmla="*/ 5842724 h 6959054"/>
                  <a:gd name="connsiteX84" fmla="*/ 4910672 w 6891872"/>
                  <a:gd name="connsiteY84" fmla="*/ 5911304 h 6959054"/>
                  <a:gd name="connsiteX85" fmla="*/ 4918292 w 6891872"/>
                  <a:gd name="connsiteY85" fmla="*/ 6010364 h 6959054"/>
                  <a:gd name="connsiteX86" fmla="*/ 4910672 w 6891872"/>
                  <a:gd name="connsiteY86" fmla="*/ 6109424 h 6959054"/>
                  <a:gd name="connsiteX87" fmla="*/ 4899272 w 6891872"/>
                  <a:gd name="connsiteY87" fmla="*/ 6125710 h 6959054"/>
                  <a:gd name="connsiteX88" fmla="*/ 4819232 w 6891872"/>
                  <a:gd name="connsiteY88" fmla="*/ 6114504 h 6959054"/>
                  <a:gd name="connsiteX89" fmla="*/ 4774780 w 6891872"/>
                  <a:gd name="connsiteY89" fmla="*/ 6120854 h 6959054"/>
                  <a:gd name="connsiteX90" fmla="*/ 4717632 w 6891872"/>
                  <a:gd name="connsiteY90" fmla="*/ 6095454 h 6959054"/>
                  <a:gd name="connsiteX91" fmla="*/ 4685884 w 6891872"/>
                  <a:gd name="connsiteY91" fmla="*/ 6057354 h 6959054"/>
                  <a:gd name="connsiteX92" fmla="*/ 4679532 w 6891872"/>
                  <a:gd name="connsiteY92" fmla="*/ 5949404 h 6959054"/>
                  <a:gd name="connsiteX93" fmla="*/ 4622380 w 6891872"/>
                  <a:gd name="connsiteY93" fmla="*/ 5936704 h 6959054"/>
                  <a:gd name="connsiteX94" fmla="*/ 4571580 w 6891872"/>
                  <a:gd name="connsiteY94" fmla="*/ 5854154 h 6959054"/>
                  <a:gd name="connsiteX95" fmla="*/ 4514432 w 6891872"/>
                  <a:gd name="connsiteY95" fmla="*/ 5784304 h 6959054"/>
                  <a:gd name="connsiteX96" fmla="*/ 4457284 w 6891872"/>
                  <a:gd name="connsiteY96" fmla="*/ 5746204 h 6959054"/>
                  <a:gd name="connsiteX97" fmla="*/ 4425532 w 6891872"/>
                  <a:gd name="connsiteY97" fmla="*/ 5790654 h 6959054"/>
                  <a:gd name="connsiteX98" fmla="*/ 4419180 w 6891872"/>
                  <a:gd name="connsiteY98" fmla="*/ 5911304 h 6959054"/>
                  <a:gd name="connsiteX99" fmla="*/ 4247732 w 6891872"/>
                  <a:gd name="connsiteY99" fmla="*/ 6019254 h 6959054"/>
                  <a:gd name="connsiteX100" fmla="*/ 4082632 w 6891872"/>
                  <a:gd name="connsiteY100" fmla="*/ 6031954 h 6959054"/>
                  <a:gd name="connsiteX101" fmla="*/ 4044532 w 6891872"/>
                  <a:gd name="connsiteY101" fmla="*/ 6063704 h 6959054"/>
                  <a:gd name="connsiteX102" fmla="*/ 4038180 w 6891872"/>
                  <a:gd name="connsiteY102" fmla="*/ 6203404 h 6959054"/>
                  <a:gd name="connsiteX103" fmla="*/ 4088980 w 6891872"/>
                  <a:gd name="connsiteY103" fmla="*/ 6254204 h 6959054"/>
                  <a:gd name="connsiteX104" fmla="*/ 4088980 w 6891872"/>
                  <a:gd name="connsiteY104" fmla="*/ 6387554 h 6959054"/>
                  <a:gd name="connsiteX105" fmla="*/ 4000084 w 6891872"/>
                  <a:gd name="connsiteY105" fmla="*/ 6374854 h 6959054"/>
                  <a:gd name="connsiteX106" fmla="*/ 3936580 w 6891872"/>
                  <a:gd name="connsiteY106" fmla="*/ 6393904 h 6959054"/>
                  <a:gd name="connsiteX107" fmla="*/ 3904832 w 6891872"/>
                  <a:gd name="connsiteY107" fmla="*/ 6432004 h 6959054"/>
                  <a:gd name="connsiteX108" fmla="*/ 3923884 w 6891872"/>
                  <a:gd name="connsiteY108" fmla="*/ 6546304 h 6959054"/>
                  <a:gd name="connsiteX109" fmla="*/ 3911180 w 6891872"/>
                  <a:gd name="connsiteY109" fmla="*/ 6609804 h 6959054"/>
                  <a:gd name="connsiteX110" fmla="*/ 3873084 w 6891872"/>
                  <a:gd name="connsiteY110" fmla="*/ 6622504 h 6959054"/>
                  <a:gd name="connsiteX111" fmla="*/ 3758780 w 6891872"/>
                  <a:gd name="connsiteY111" fmla="*/ 6616154 h 6959054"/>
                  <a:gd name="connsiteX112" fmla="*/ 3714332 w 6891872"/>
                  <a:gd name="connsiteY112" fmla="*/ 6666954 h 6959054"/>
                  <a:gd name="connsiteX113" fmla="*/ 3612732 w 6891872"/>
                  <a:gd name="connsiteY113" fmla="*/ 6666954 h 6959054"/>
                  <a:gd name="connsiteX114" fmla="*/ 3631780 w 6891872"/>
                  <a:gd name="connsiteY114" fmla="*/ 6781254 h 6959054"/>
                  <a:gd name="connsiteX115" fmla="*/ 3580980 w 6891872"/>
                  <a:gd name="connsiteY115" fmla="*/ 6857454 h 6959054"/>
                  <a:gd name="connsiteX116" fmla="*/ 3542884 w 6891872"/>
                  <a:gd name="connsiteY116" fmla="*/ 6863804 h 6959054"/>
                  <a:gd name="connsiteX117" fmla="*/ 3511132 w 6891872"/>
                  <a:gd name="connsiteY117" fmla="*/ 6920954 h 6959054"/>
                  <a:gd name="connsiteX118" fmla="*/ 3466684 w 6891872"/>
                  <a:gd name="connsiteY118" fmla="*/ 6920954 h 6959054"/>
                  <a:gd name="connsiteX119" fmla="*/ 3339684 w 6891872"/>
                  <a:gd name="connsiteY119" fmla="*/ 6876504 h 6959054"/>
                  <a:gd name="connsiteX120" fmla="*/ 3301580 w 6891872"/>
                  <a:gd name="connsiteY120" fmla="*/ 6882854 h 6959054"/>
                  <a:gd name="connsiteX121" fmla="*/ 3263484 w 6891872"/>
                  <a:gd name="connsiteY121" fmla="*/ 6959054 h 6959054"/>
                  <a:gd name="connsiteX122" fmla="*/ 3206332 w 6891872"/>
                  <a:gd name="connsiteY122" fmla="*/ 6959054 h 6959054"/>
                  <a:gd name="connsiteX123" fmla="*/ 3187284 w 6891872"/>
                  <a:gd name="connsiteY123" fmla="*/ 6844754 h 6959054"/>
                  <a:gd name="connsiteX124" fmla="*/ 3136484 w 6891872"/>
                  <a:gd name="connsiteY124" fmla="*/ 6825704 h 6959054"/>
                  <a:gd name="connsiteX125" fmla="*/ 3136484 w 6891872"/>
                  <a:gd name="connsiteY125" fmla="*/ 6787604 h 6959054"/>
                  <a:gd name="connsiteX126" fmla="*/ 3199980 w 6891872"/>
                  <a:gd name="connsiteY126" fmla="*/ 6755854 h 6959054"/>
                  <a:gd name="connsiteX127" fmla="*/ 3206332 w 6891872"/>
                  <a:gd name="connsiteY127" fmla="*/ 6692354 h 6959054"/>
                  <a:gd name="connsiteX128" fmla="*/ 3180932 w 6891872"/>
                  <a:gd name="connsiteY128" fmla="*/ 6628854 h 6959054"/>
                  <a:gd name="connsiteX129" fmla="*/ 3206332 w 6891872"/>
                  <a:gd name="connsiteY129" fmla="*/ 6533604 h 6959054"/>
                  <a:gd name="connsiteX130" fmla="*/ 3168232 w 6891872"/>
                  <a:gd name="connsiteY130" fmla="*/ 6463754 h 6959054"/>
                  <a:gd name="connsiteX131" fmla="*/ 3104732 w 6891872"/>
                  <a:gd name="connsiteY131" fmla="*/ 6476454 h 6959054"/>
                  <a:gd name="connsiteX132" fmla="*/ 2977732 w 6891872"/>
                  <a:gd name="connsiteY132" fmla="*/ 6387554 h 6959054"/>
                  <a:gd name="connsiteX133" fmla="*/ 2977732 w 6891872"/>
                  <a:gd name="connsiteY133" fmla="*/ 6311354 h 6959054"/>
                  <a:gd name="connsiteX134" fmla="*/ 2914232 w 6891872"/>
                  <a:gd name="connsiteY134" fmla="*/ 6311354 h 6959054"/>
                  <a:gd name="connsiteX135" fmla="*/ 2901532 w 6891872"/>
                  <a:gd name="connsiteY135" fmla="*/ 6273254 h 6959054"/>
                  <a:gd name="connsiteX136" fmla="*/ 2895180 w 6891872"/>
                  <a:gd name="connsiteY136" fmla="*/ 6235154 h 6959054"/>
                  <a:gd name="connsiteX137" fmla="*/ 2869780 w 6891872"/>
                  <a:gd name="connsiteY137" fmla="*/ 6000204 h 6959054"/>
                  <a:gd name="connsiteX138" fmla="*/ 2844380 w 6891872"/>
                  <a:gd name="connsiteY138" fmla="*/ 5955754 h 6959054"/>
                  <a:gd name="connsiteX139" fmla="*/ 2838032 w 6891872"/>
                  <a:gd name="connsiteY139" fmla="*/ 5879554 h 6959054"/>
                  <a:gd name="connsiteX140" fmla="*/ 2691980 w 6891872"/>
                  <a:gd name="connsiteY140" fmla="*/ 5866854 h 6959054"/>
                  <a:gd name="connsiteX141" fmla="*/ 2660232 w 6891872"/>
                  <a:gd name="connsiteY141" fmla="*/ 5841454 h 6959054"/>
                  <a:gd name="connsiteX142" fmla="*/ 2279232 w 6891872"/>
                  <a:gd name="connsiteY142" fmla="*/ 5974804 h 6959054"/>
                  <a:gd name="connsiteX143" fmla="*/ 2234780 w 6891872"/>
                  <a:gd name="connsiteY143" fmla="*/ 6063704 h 6959054"/>
                  <a:gd name="connsiteX144" fmla="*/ 2222084 w 6891872"/>
                  <a:gd name="connsiteY144" fmla="*/ 6178004 h 6959054"/>
                  <a:gd name="connsiteX145" fmla="*/ 2101432 w 6891872"/>
                  <a:gd name="connsiteY145" fmla="*/ 6241504 h 6959054"/>
                  <a:gd name="connsiteX146" fmla="*/ 2056980 w 6891872"/>
                  <a:gd name="connsiteY146" fmla="*/ 6260554 h 6959054"/>
                  <a:gd name="connsiteX147" fmla="*/ 1987132 w 6891872"/>
                  <a:gd name="connsiteY147" fmla="*/ 6330404 h 6959054"/>
                  <a:gd name="connsiteX148" fmla="*/ 2006180 w 6891872"/>
                  <a:gd name="connsiteY148" fmla="*/ 6425654 h 6959054"/>
                  <a:gd name="connsiteX149" fmla="*/ 1987132 w 6891872"/>
                  <a:gd name="connsiteY149" fmla="*/ 6463754 h 6959054"/>
                  <a:gd name="connsiteX150" fmla="*/ 2006180 w 6891872"/>
                  <a:gd name="connsiteY150" fmla="*/ 6520904 h 6959054"/>
                  <a:gd name="connsiteX151" fmla="*/ 1942684 w 6891872"/>
                  <a:gd name="connsiteY151" fmla="*/ 6571704 h 6959054"/>
                  <a:gd name="connsiteX152" fmla="*/ 1923632 w 6891872"/>
                  <a:gd name="connsiteY152" fmla="*/ 6501854 h 6959054"/>
                  <a:gd name="connsiteX153" fmla="*/ 1853780 w 6891872"/>
                  <a:gd name="connsiteY153" fmla="*/ 6457404 h 6959054"/>
                  <a:gd name="connsiteX154" fmla="*/ 1822032 w 6891872"/>
                  <a:gd name="connsiteY154" fmla="*/ 6482804 h 6959054"/>
                  <a:gd name="connsiteX155" fmla="*/ 1733132 w 6891872"/>
                  <a:gd name="connsiteY155" fmla="*/ 6476454 h 6959054"/>
                  <a:gd name="connsiteX156" fmla="*/ 1669632 w 6891872"/>
                  <a:gd name="connsiteY156" fmla="*/ 6533604 h 6959054"/>
                  <a:gd name="connsiteX157" fmla="*/ 1561684 w 6891872"/>
                  <a:gd name="connsiteY157" fmla="*/ 6552654 h 6959054"/>
                  <a:gd name="connsiteX158" fmla="*/ 1472780 w 6891872"/>
                  <a:gd name="connsiteY158" fmla="*/ 6539954 h 6959054"/>
                  <a:gd name="connsiteX159" fmla="*/ 1409284 w 6891872"/>
                  <a:gd name="connsiteY159" fmla="*/ 6539954 h 6959054"/>
                  <a:gd name="connsiteX160" fmla="*/ 1326732 w 6891872"/>
                  <a:gd name="connsiteY160" fmla="*/ 6641554 h 6959054"/>
                  <a:gd name="connsiteX161" fmla="*/ 1326732 w 6891872"/>
                  <a:gd name="connsiteY161" fmla="*/ 6692354 h 6959054"/>
                  <a:gd name="connsiteX162" fmla="*/ 1282284 w 6891872"/>
                  <a:gd name="connsiteY162" fmla="*/ 6705054 h 6959054"/>
                  <a:gd name="connsiteX163" fmla="*/ 1098132 w 6891872"/>
                  <a:gd name="connsiteY163" fmla="*/ 6622504 h 6959054"/>
                  <a:gd name="connsiteX164" fmla="*/ 1142580 w 6891872"/>
                  <a:gd name="connsiteY164" fmla="*/ 6552654 h 6959054"/>
                  <a:gd name="connsiteX165" fmla="*/ 1136232 w 6891872"/>
                  <a:gd name="connsiteY165" fmla="*/ 6514554 h 6959054"/>
                  <a:gd name="connsiteX166" fmla="*/ 1174332 w 6891872"/>
                  <a:gd name="connsiteY166" fmla="*/ 6444704 h 6959054"/>
                  <a:gd name="connsiteX167" fmla="*/ 1167980 w 6891872"/>
                  <a:gd name="connsiteY167" fmla="*/ 6374854 h 6959054"/>
                  <a:gd name="connsiteX168" fmla="*/ 1136232 w 6891872"/>
                  <a:gd name="connsiteY168" fmla="*/ 6374854 h 6959054"/>
                  <a:gd name="connsiteX169" fmla="*/ 1110832 w 6891872"/>
                  <a:gd name="connsiteY169" fmla="*/ 6336754 h 6959054"/>
                  <a:gd name="connsiteX170" fmla="*/ 1079084 w 6891872"/>
                  <a:gd name="connsiteY170" fmla="*/ 6336754 h 6959054"/>
                  <a:gd name="connsiteX171" fmla="*/ 1072732 w 6891872"/>
                  <a:gd name="connsiteY171" fmla="*/ 6298654 h 6959054"/>
                  <a:gd name="connsiteX172" fmla="*/ 1015580 w 6891872"/>
                  <a:gd name="connsiteY172" fmla="*/ 6292304 h 6959054"/>
                  <a:gd name="connsiteX173" fmla="*/ 971132 w 6891872"/>
                  <a:gd name="connsiteY173" fmla="*/ 6330404 h 6959054"/>
                  <a:gd name="connsiteX174" fmla="*/ 818732 w 6891872"/>
                  <a:gd name="connsiteY174" fmla="*/ 6266904 h 6959054"/>
                  <a:gd name="connsiteX175" fmla="*/ 755232 w 6891872"/>
                  <a:gd name="connsiteY175" fmla="*/ 6311354 h 6959054"/>
                  <a:gd name="connsiteX176" fmla="*/ 685380 w 6891872"/>
                  <a:gd name="connsiteY176" fmla="*/ 6292304 h 6959054"/>
                  <a:gd name="connsiteX177" fmla="*/ 666332 w 6891872"/>
                  <a:gd name="connsiteY177" fmla="*/ 6387554 h 6959054"/>
                  <a:gd name="connsiteX178" fmla="*/ 698084 w 6891872"/>
                  <a:gd name="connsiteY178" fmla="*/ 6432004 h 6959054"/>
                  <a:gd name="connsiteX179" fmla="*/ 698084 w 6891872"/>
                  <a:gd name="connsiteY179" fmla="*/ 6489154 h 6959054"/>
                  <a:gd name="connsiteX180" fmla="*/ 647284 w 6891872"/>
                  <a:gd name="connsiteY180" fmla="*/ 6552654 h 6959054"/>
                  <a:gd name="connsiteX181" fmla="*/ 507580 w 6891872"/>
                  <a:gd name="connsiteY181" fmla="*/ 6743154 h 6959054"/>
                  <a:gd name="connsiteX182" fmla="*/ 469484 w 6891872"/>
                  <a:gd name="connsiteY182" fmla="*/ 6781254 h 6959054"/>
                  <a:gd name="connsiteX183" fmla="*/ 456780 w 6891872"/>
                  <a:gd name="connsiteY183" fmla="*/ 6813004 h 6959054"/>
                  <a:gd name="connsiteX184" fmla="*/ 374232 w 6891872"/>
                  <a:gd name="connsiteY184" fmla="*/ 6857454 h 6959054"/>
                  <a:gd name="connsiteX185" fmla="*/ 323432 w 6891872"/>
                  <a:gd name="connsiteY185" fmla="*/ 6806654 h 6959054"/>
                  <a:gd name="connsiteX186" fmla="*/ 361532 w 6891872"/>
                  <a:gd name="connsiteY186" fmla="*/ 6736804 h 6959054"/>
                  <a:gd name="connsiteX187" fmla="*/ 278980 w 6891872"/>
                  <a:gd name="connsiteY187" fmla="*/ 6622504 h 6959054"/>
                  <a:gd name="connsiteX188" fmla="*/ 278980 w 6891872"/>
                  <a:gd name="connsiteY188" fmla="*/ 6432004 h 6959054"/>
                  <a:gd name="connsiteX189" fmla="*/ 209132 w 6891872"/>
                  <a:gd name="connsiteY189" fmla="*/ 6381204 h 6959054"/>
                  <a:gd name="connsiteX190" fmla="*/ 190084 w 6891872"/>
                  <a:gd name="connsiteY190" fmla="*/ 6324054 h 6959054"/>
                  <a:gd name="connsiteX191" fmla="*/ 240884 w 6891872"/>
                  <a:gd name="connsiteY191" fmla="*/ 6305004 h 6959054"/>
                  <a:gd name="connsiteX192" fmla="*/ 240884 w 6891872"/>
                  <a:gd name="connsiteY192" fmla="*/ 6235154 h 6959054"/>
                  <a:gd name="connsiteX193" fmla="*/ 202780 w 6891872"/>
                  <a:gd name="connsiteY193" fmla="*/ 6171654 h 6959054"/>
                  <a:gd name="connsiteX194" fmla="*/ 75780 w 6891872"/>
                  <a:gd name="connsiteY194" fmla="*/ 6146254 h 6959054"/>
                  <a:gd name="connsiteX195" fmla="*/ 0 w 6891872"/>
                  <a:gd name="connsiteY195" fmla="*/ 6043408 h 6959054"/>
                  <a:gd name="connsiteX196" fmla="*/ 4344 w 6891872"/>
                  <a:gd name="connsiteY196" fmla="*/ 6044654 h 6959054"/>
                  <a:gd name="connsiteX197" fmla="*/ 537744 w 6891872"/>
                  <a:gd name="connsiteY197" fmla="*/ 5839868 h 6959054"/>
                  <a:gd name="connsiteX198" fmla="*/ 599656 w 6891872"/>
                  <a:gd name="connsiteY198" fmla="*/ 5768428 h 6959054"/>
                  <a:gd name="connsiteX199" fmla="*/ 733008 w 6891872"/>
                  <a:gd name="connsiteY199" fmla="*/ 5773192 h 6959054"/>
                  <a:gd name="connsiteX200" fmla="*/ 904456 w 6891872"/>
                  <a:gd name="connsiteY200" fmla="*/ 5677942 h 6959054"/>
                  <a:gd name="connsiteX201" fmla="*/ 928268 w 6891872"/>
                  <a:gd name="connsiteY201" fmla="*/ 5644604 h 6959054"/>
                  <a:gd name="connsiteX202" fmla="*/ 966372 w 6891872"/>
                  <a:gd name="connsiteY202" fmla="*/ 5625554 h 6959054"/>
                  <a:gd name="connsiteX203" fmla="*/ 1085432 w 6891872"/>
                  <a:gd name="connsiteY203" fmla="*/ 5516016 h 6959054"/>
                  <a:gd name="connsiteX204" fmla="*/ 1180684 w 6891872"/>
                  <a:gd name="connsiteY204" fmla="*/ 5511254 h 6959054"/>
                  <a:gd name="connsiteX205" fmla="*/ 1375944 w 6891872"/>
                  <a:gd name="connsiteY205" fmla="*/ 5306468 h 6959054"/>
                  <a:gd name="connsiteX206" fmla="*/ 1475956 w 6891872"/>
                  <a:gd name="connsiteY206" fmla="*/ 5311228 h 6959054"/>
                  <a:gd name="connsiteX207" fmla="*/ 1518820 w 6891872"/>
                  <a:gd name="connsiteY207" fmla="*/ 5349328 h 6959054"/>
                  <a:gd name="connsiteX208" fmla="*/ 1699796 w 6891872"/>
                  <a:gd name="connsiteY208" fmla="*/ 5311228 h 6959054"/>
                  <a:gd name="connsiteX209" fmla="*/ 1747420 w 6891872"/>
                  <a:gd name="connsiteY209" fmla="*/ 5306468 h 6959054"/>
                  <a:gd name="connsiteX210" fmla="*/ 1814096 w 6891872"/>
                  <a:gd name="connsiteY210" fmla="*/ 5296942 h 6959054"/>
                  <a:gd name="connsiteX211" fmla="*/ 1861720 w 6891872"/>
                  <a:gd name="connsiteY211" fmla="*/ 5215980 h 6959054"/>
                  <a:gd name="connsiteX212" fmla="*/ 1966496 w 6891872"/>
                  <a:gd name="connsiteY212" fmla="*/ 5182642 h 6959054"/>
                  <a:gd name="connsiteX213" fmla="*/ 2261772 w 6891872"/>
                  <a:gd name="connsiteY213" fmla="*/ 4915942 h 6959054"/>
                  <a:gd name="connsiteX214" fmla="*/ 2371308 w 6891872"/>
                  <a:gd name="connsiteY214" fmla="*/ 4763542 h 6959054"/>
                  <a:gd name="connsiteX215" fmla="*/ 2609432 w 6891872"/>
                  <a:gd name="connsiteY215" fmla="*/ 4596854 h 6959054"/>
                  <a:gd name="connsiteX216" fmla="*/ 2766596 w 6891872"/>
                  <a:gd name="connsiteY216" fmla="*/ 4520654 h 6959054"/>
                  <a:gd name="connsiteX217" fmla="*/ 2885656 w 6891872"/>
                  <a:gd name="connsiteY217" fmla="*/ 4339680 h 6959054"/>
                  <a:gd name="connsiteX218" fmla="*/ 2966620 w 6891872"/>
                  <a:gd name="connsiteY218" fmla="*/ 4134892 h 6959054"/>
                  <a:gd name="connsiteX219" fmla="*/ 3066632 w 6891872"/>
                  <a:gd name="connsiteY219" fmla="*/ 4049168 h 6959054"/>
                  <a:gd name="connsiteX220" fmla="*/ 3085684 w 6891872"/>
                  <a:gd name="connsiteY220" fmla="*/ 3977728 h 6959054"/>
                  <a:gd name="connsiteX221" fmla="*/ 3223796 w 6891872"/>
                  <a:gd name="connsiteY221" fmla="*/ 3834854 h 6959054"/>
                  <a:gd name="connsiteX222" fmla="*/ 3290468 w 6891872"/>
                  <a:gd name="connsiteY222" fmla="*/ 3753892 h 6959054"/>
                  <a:gd name="connsiteX223" fmla="*/ 3323808 w 6891872"/>
                  <a:gd name="connsiteY223" fmla="*/ 3677692 h 6959054"/>
                  <a:gd name="connsiteX224" fmla="*/ 3414296 w 6891872"/>
                  <a:gd name="connsiteY224" fmla="*/ 3558628 h 6959054"/>
                  <a:gd name="connsiteX225" fmla="*/ 3452396 w 6891872"/>
                  <a:gd name="connsiteY225" fmla="*/ 3401468 h 6959054"/>
                  <a:gd name="connsiteX226" fmla="*/ 3504780 w 6891872"/>
                  <a:gd name="connsiteY226" fmla="*/ 3191916 h 6959054"/>
                  <a:gd name="connsiteX227" fmla="*/ 3504780 w 6891872"/>
                  <a:gd name="connsiteY227" fmla="*/ 3144292 h 6959054"/>
                  <a:gd name="connsiteX228" fmla="*/ 3501616 w 6891872"/>
                  <a:gd name="connsiteY228" fmla="*/ 3120396 h 6959054"/>
                  <a:gd name="connsiteX229" fmla="*/ 3623844 w 6891872"/>
                  <a:gd name="connsiteY229" fmla="*/ 2844254 h 6959054"/>
                  <a:gd name="connsiteX230" fmla="*/ 3833396 w 6891872"/>
                  <a:gd name="connsiteY230" fmla="*/ 2658516 h 6959054"/>
                  <a:gd name="connsiteX231" fmla="*/ 4100096 w 6891872"/>
                  <a:gd name="connsiteY231" fmla="*/ 2506116 h 6959054"/>
                  <a:gd name="connsiteX232" fmla="*/ 4371556 w 6891872"/>
                  <a:gd name="connsiteY232" fmla="*/ 2301328 h 6959054"/>
                  <a:gd name="connsiteX233" fmla="*/ 4581108 w 6891872"/>
                  <a:gd name="connsiteY233" fmla="*/ 2229892 h 6959054"/>
                  <a:gd name="connsiteX234" fmla="*/ 4790656 w 6891872"/>
                  <a:gd name="connsiteY234" fmla="*/ 2177504 h 6959054"/>
                  <a:gd name="connsiteX235" fmla="*/ 4866856 w 6891872"/>
                  <a:gd name="connsiteY235" fmla="*/ 2072728 h 6959054"/>
                  <a:gd name="connsiteX236" fmla="*/ 4900196 w 6891872"/>
                  <a:gd name="connsiteY236" fmla="*/ 2067968 h 6959054"/>
                  <a:gd name="connsiteX237" fmla="*/ 5028780 w 6891872"/>
                  <a:gd name="connsiteY237" fmla="*/ 2006054 h 6959054"/>
                  <a:gd name="connsiteX238" fmla="*/ 5219284 w 6891872"/>
                  <a:gd name="connsiteY238" fmla="*/ 1801268 h 6959054"/>
                  <a:gd name="connsiteX239" fmla="*/ 5390732 w 6891872"/>
                  <a:gd name="connsiteY239" fmla="*/ 1567904 h 6959054"/>
                  <a:gd name="connsiteX240" fmla="*/ 5471696 w 6891872"/>
                  <a:gd name="connsiteY240" fmla="*/ 1382168 h 6959054"/>
                  <a:gd name="connsiteX241" fmla="*/ 5471696 w 6891872"/>
                  <a:gd name="connsiteY241" fmla="*/ 1291680 h 6959054"/>
                  <a:gd name="connsiteX242" fmla="*/ 5528844 w 6891872"/>
                  <a:gd name="connsiteY242" fmla="*/ 1182142 h 6959054"/>
                  <a:gd name="connsiteX243" fmla="*/ 5533608 w 6891872"/>
                  <a:gd name="connsiteY243" fmla="*/ 572542 h 6959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</a:cxnLst>
                <a:rect l="l" t="t" r="r" b="b"/>
                <a:pathLst>
                  <a:path w="6891872" h="6959054">
                    <a:moveTo>
                      <a:pt x="5836172" y="0"/>
                    </a:moveTo>
                    <a:lnTo>
                      <a:pt x="6007952" y="89624"/>
                    </a:lnTo>
                    <a:lnTo>
                      <a:pt x="6084152" y="59144"/>
                    </a:lnTo>
                    <a:lnTo>
                      <a:pt x="6114632" y="120104"/>
                    </a:lnTo>
                    <a:lnTo>
                      <a:pt x="6221312" y="142964"/>
                    </a:lnTo>
                    <a:lnTo>
                      <a:pt x="6289892" y="142964"/>
                    </a:lnTo>
                    <a:lnTo>
                      <a:pt x="6381332" y="188684"/>
                    </a:lnTo>
                    <a:lnTo>
                      <a:pt x="6327992" y="249644"/>
                    </a:lnTo>
                    <a:lnTo>
                      <a:pt x="6366092" y="318224"/>
                    </a:lnTo>
                    <a:lnTo>
                      <a:pt x="6343232" y="485864"/>
                    </a:lnTo>
                    <a:lnTo>
                      <a:pt x="6312752" y="523964"/>
                    </a:lnTo>
                    <a:lnTo>
                      <a:pt x="6312752" y="600164"/>
                    </a:lnTo>
                    <a:lnTo>
                      <a:pt x="6373712" y="577304"/>
                    </a:lnTo>
                    <a:lnTo>
                      <a:pt x="6381332" y="668744"/>
                    </a:lnTo>
                    <a:lnTo>
                      <a:pt x="6526112" y="752564"/>
                    </a:lnTo>
                    <a:lnTo>
                      <a:pt x="6617552" y="729704"/>
                    </a:lnTo>
                    <a:lnTo>
                      <a:pt x="6739472" y="798284"/>
                    </a:lnTo>
                    <a:lnTo>
                      <a:pt x="6853772" y="927824"/>
                    </a:lnTo>
                    <a:lnTo>
                      <a:pt x="6884252" y="958304"/>
                    </a:lnTo>
                    <a:lnTo>
                      <a:pt x="6891872" y="1042124"/>
                    </a:lnTo>
                    <a:lnTo>
                      <a:pt x="6830912" y="1095464"/>
                    </a:lnTo>
                    <a:lnTo>
                      <a:pt x="6792812" y="1209764"/>
                    </a:lnTo>
                    <a:lnTo>
                      <a:pt x="6640412" y="1293584"/>
                    </a:lnTo>
                    <a:lnTo>
                      <a:pt x="6564212" y="1362164"/>
                    </a:lnTo>
                    <a:lnTo>
                      <a:pt x="6457532" y="1346924"/>
                    </a:lnTo>
                    <a:lnTo>
                      <a:pt x="6335612" y="1324064"/>
                    </a:lnTo>
                    <a:lnTo>
                      <a:pt x="6289892" y="1331684"/>
                    </a:lnTo>
                    <a:lnTo>
                      <a:pt x="6289892" y="1362164"/>
                    </a:lnTo>
                    <a:lnTo>
                      <a:pt x="6228932" y="1438364"/>
                    </a:lnTo>
                    <a:lnTo>
                      <a:pt x="6259412" y="1506944"/>
                    </a:lnTo>
                    <a:lnTo>
                      <a:pt x="6251792" y="1674584"/>
                    </a:lnTo>
                    <a:lnTo>
                      <a:pt x="6221312" y="1735544"/>
                    </a:lnTo>
                    <a:lnTo>
                      <a:pt x="6259412" y="1804124"/>
                    </a:lnTo>
                    <a:lnTo>
                      <a:pt x="6259412" y="1872704"/>
                    </a:lnTo>
                    <a:lnTo>
                      <a:pt x="6213692" y="1948904"/>
                    </a:lnTo>
                    <a:lnTo>
                      <a:pt x="6145112" y="1956524"/>
                    </a:lnTo>
                    <a:lnTo>
                      <a:pt x="6145112" y="2101304"/>
                    </a:lnTo>
                    <a:lnTo>
                      <a:pt x="6107012" y="2147024"/>
                    </a:lnTo>
                    <a:lnTo>
                      <a:pt x="6114632" y="2207984"/>
                    </a:lnTo>
                    <a:lnTo>
                      <a:pt x="6122252" y="2253704"/>
                    </a:lnTo>
                    <a:lnTo>
                      <a:pt x="6068912" y="2375624"/>
                    </a:lnTo>
                    <a:lnTo>
                      <a:pt x="6068912" y="2428964"/>
                    </a:lnTo>
                    <a:lnTo>
                      <a:pt x="6084152" y="2505164"/>
                    </a:lnTo>
                    <a:lnTo>
                      <a:pt x="6160352" y="2619464"/>
                    </a:lnTo>
                    <a:lnTo>
                      <a:pt x="6267032" y="2688044"/>
                    </a:lnTo>
                    <a:lnTo>
                      <a:pt x="6312752" y="2680424"/>
                    </a:lnTo>
                    <a:lnTo>
                      <a:pt x="6404192" y="2787104"/>
                    </a:lnTo>
                    <a:lnTo>
                      <a:pt x="6289892" y="2939504"/>
                    </a:lnTo>
                    <a:lnTo>
                      <a:pt x="6160352" y="3038564"/>
                    </a:lnTo>
                    <a:lnTo>
                      <a:pt x="6167972" y="3122384"/>
                    </a:lnTo>
                    <a:lnTo>
                      <a:pt x="6038432" y="3236684"/>
                    </a:lnTo>
                    <a:lnTo>
                      <a:pt x="6038432" y="3297644"/>
                    </a:lnTo>
                    <a:lnTo>
                      <a:pt x="5931752" y="3442424"/>
                    </a:lnTo>
                    <a:lnTo>
                      <a:pt x="5855552" y="3465284"/>
                    </a:lnTo>
                    <a:lnTo>
                      <a:pt x="5840312" y="3625304"/>
                    </a:lnTo>
                    <a:lnTo>
                      <a:pt x="5855552" y="3671024"/>
                    </a:lnTo>
                    <a:lnTo>
                      <a:pt x="5893652" y="3815804"/>
                    </a:lnTo>
                    <a:lnTo>
                      <a:pt x="5916512" y="3892004"/>
                    </a:lnTo>
                    <a:lnTo>
                      <a:pt x="5946992" y="3952964"/>
                    </a:lnTo>
                    <a:lnTo>
                      <a:pt x="5901272" y="4044404"/>
                    </a:lnTo>
                    <a:lnTo>
                      <a:pt x="5817452" y="3983444"/>
                    </a:lnTo>
                    <a:lnTo>
                      <a:pt x="5672672" y="3991064"/>
                    </a:lnTo>
                    <a:lnTo>
                      <a:pt x="5611712" y="4044404"/>
                    </a:lnTo>
                    <a:lnTo>
                      <a:pt x="5543132" y="3975824"/>
                    </a:lnTo>
                    <a:lnTo>
                      <a:pt x="5413592" y="3998684"/>
                    </a:lnTo>
                    <a:lnTo>
                      <a:pt x="5398352" y="4151084"/>
                    </a:lnTo>
                    <a:lnTo>
                      <a:pt x="5352632" y="4189184"/>
                    </a:lnTo>
                    <a:lnTo>
                      <a:pt x="5276432" y="4173944"/>
                    </a:lnTo>
                    <a:lnTo>
                      <a:pt x="5207852" y="4189184"/>
                    </a:lnTo>
                    <a:lnTo>
                      <a:pt x="4872572" y="4234904"/>
                    </a:lnTo>
                    <a:lnTo>
                      <a:pt x="4811612" y="4257764"/>
                    </a:lnTo>
                    <a:lnTo>
                      <a:pt x="4781132" y="4387304"/>
                    </a:lnTo>
                    <a:lnTo>
                      <a:pt x="4819232" y="4455884"/>
                    </a:lnTo>
                    <a:lnTo>
                      <a:pt x="4864952" y="4471124"/>
                    </a:lnTo>
                    <a:lnTo>
                      <a:pt x="4872572" y="4539704"/>
                    </a:lnTo>
                    <a:lnTo>
                      <a:pt x="4842092" y="4692104"/>
                    </a:lnTo>
                    <a:lnTo>
                      <a:pt x="4819232" y="4867364"/>
                    </a:lnTo>
                    <a:lnTo>
                      <a:pt x="4666832" y="5042624"/>
                    </a:lnTo>
                    <a:lnTo>
                      <a:pt x="4727792" y="5225504"/>
                    </a:lnTo>
                    <a:lnTo>
                      <a:pt x="4811612" y="5187404"/>
                    </a:lnTo>
                    <a:lnTo>
                      <a:pt x="4895432" y="5301704"/>
                    </a:lnTo>
                    <a:lnTo>
                      <a:pt x="4872572" y="5576024"/>
                    </a:lnTo>
                    <a:lnTo>
                      <a:pt x="4925912" y="5774144"/>
                    </a:lnTo>
                    <a:lnTo>
                      <a:pt x="4925912" y="5842724"/>
                    </a:lnTo>
                    <a:lnTo>
                      <a:pt x="4910672" y="5911304"/>
                    </a:lnTo>
                    <a:lnTo>
                      <a:pt x="4918292" y="6010364"/>
                    </a:lnTo>
                    <a:lnTo>
                      <a:pt x="4910672" y="6109424"/>
                    </a:lnTo>
                    <a:lnTo>
                      <a:pt x="4899272" y="6125710"/>
                    </a:lnTo>
                    <a:lnTo>
                      <a:pt x="4819232" y="6114504"/>
                    </a:lnTo>
                    <a:lnTo>
                      <a:pt x="4774780" y="6120854"/>
                    </a:lnTo>
                    <a:lnTo>
                      <a:pt x="4717632" y="6095454"/>
                    </a:lnTo>
                    <a:lnTo>
                      <a:pt x="4685884" y="6057354"/>
                    </a:lnTo>
                    <a:lnTo>
                      <a:pt x="4679532" y="5949404"/>
                    </a:lnTo>
                    <a:lnTo>
                      <a:pt x="4622380" y="5936704"/>
                    </a:lnTo>
                    <a:lnTo>
                      <a:pt x="4571580" y="5854154"/>
                    </a:lnTo>
                    <a:lnTo>
                      <a:pt x="4514432" y="5784304"/>
                    </a:lnTo>
                    <a:lnTo>
                      <a:pt x="4457284" y="5746204"/>
                    </a:lnTo>
                    <a:lnTo>
                      <a:pt x="4425532" y="5790654"/>
                    </a:lnTo>
                    <a:lnTo>
                      <a:pt x="4419180" y="5911304"/>
                    </a:lnTo>
                    <a:lnTo>
                      <a:pt x="4247732" y="6019254"/>
                    </a:lnTo>
                    <a:lnTo>
                      <a:pt x="4082632" y="6031954"/>
                    </a:lnTo>
                    <a:lnTo>
                      <a:pt x="4044532" y="6063704"/>
                    </a:lnTo>
                    <a:lnTo>
                      <a:pt x="4038180" y="6203404"/>
                    </a:lnTo>
                    <a:lnTo>
                      <a:pt x="4088980" y="6254204"/>
                    </a:lnTo>
                    <a:lnTo>
                      <a:pt x="4088980" y="6387554"/>
                    </a:lnTo>
                    <a:lnTo>
                      <a:pt x="4000084" y="6374854"/>
                    </a:lnTo>
                    <a:lnTo>
                      <a:pt x="3936580" y="6393904"/>
                    </a:lnTo>
                    <a:lnTo>
                      <a:pt x="3904832" y="6432004"/>
                    </a:lnTo>
                    <a:lnTo>
                      <a:pt x="3923884" y="6546304"/>
                    </a:lnTo>
                    <a:lnTo>
                      <a:pt x="3911180" y="6609804"/>
                    </a:lnTo>
                    <a:lnTo>
                      <a:pt x="3873084" y="6622504"/>
                    </a:lnTo>
                    <a:lnTo>
                      <a:pt x="3758780" y="6616154"/>
                    </a:lnTo>
                    <a:lnTo>
                      <a:pt x="3714332" y="6666954"/>
                    </a:lnTo>
                    <a:lnTo>
                      <a:pt x="3612732" y="6666954"/>
                    </a:lnTo>
                    <a:lnTo>
                      <a:pt x="3631780" y="6781254"/>
                    </a:lnTo>
                    <a:lnTo>
                      <a:pt x="3580980" y="6857454"/>
                    </a:lnTo>
                    <a:lnTo>
                      <a:pt x="3542884" y="6863804"/>
                    </a:lnTo>
                    <a:lnTo>
                      <a:pt x="3511132" y="6920954"/>
                    </a:lnTo>
                    <a:lnTo>
                      <a:pt x="3466684" y="6920954"/>
                    </a:lnTo>
                    <a:lnTo>
                      <a:pt x="3339684" y="6876504"/>
                    </a:lnTo>
                    <a:lnTo>
                      <a:pt x="3301580" y="6882854"/>
                    </a:lnTo>
                    <a:lnTo>
                      <a:pt x="3263484" y="6959054"/>
                    </a:lnTo>
                    <a:lnTo>
                      <a:pt x="3206332" y="6959054"/>
                    </a:lnTo>
                    <a:lnTo>
                      <a:pt x="3187284" y="6844754"/>
                    </a:lnTo>
                    <a:lnTo>
                      <a:pt x="3136484" y="6825704"/>
                    </a:lnTo>
                    <a:lnTo>
                      <a:pt x="3136484" y="6787604"/>
                    </a:lnTo>
                    <a:lnTo>
                      <a:pt x="3199980" y="6755854"/>
                    </a:lnTo>
                    <a:lnTo>
                      <a:pt x="3206332" y="6692354"/>
                    </a:lnTo>
                    <a:lnTo>
                      <a:pt x="3180932" y="6628854"/>
                    </a:lnTo>
                    <a:lnTo>
                      <a:pt x="3206332" y="6533604"/>
                    </a:lnTo>
                    <a:lnTo>
                      <a:pt x="3168232" y="6463754"/>
                    </a:lnTo>
                    <a:lnTo>
                      <a:pt x="3104732" y="6476454"/>
                    </a:lnTo>
                    <a:lnTo>
                      <a:pt x="2977732" y="6387554"/>
                    </a:lnTo>
                    <a:lnTo>
                      <a:pt x="2977732" y="6311354"/>
                    </a:lnTo>
                    <a:lnTo>
                      <a:pt x="2914232" y="6311354"/>
                    </a:lnTo>
                    <a:lnTo>
                      <a:pt x="2901532" y="6273254"/>
                    </a:lnTo>
                    <a:lnTo>
                      <a:pt x="2895180" y="6235154"/>
                    </a:lnTo>
                    <a:lnTo>
                      <a:pt x="2869780" y="6000204"/>
                    </a:lnTo>
                    <a:lnTo>
                      <a:pt x="2844380" y="5955754"/>
                    </a:lnTo>
                    <a:lnTo>
                      <a:pt x="2838032" y="5879554"/>
                    </a:lnTo>
                    <a:lnTo>
                      <a:pt x="2691980" y="5866854"/>
                    </a:lnTo>
                    <a:lnTo>
                      <a:pt x="2660232" y="5841454"/>
                    </a:lnTo>
                    <a:lnTo>
                      <a:pt x="2279232" y="5974804"/>
                    </a:lnTo>
                    <a:lnTo>
                      <a:pt x="2234780" y="6063704"/>
                    </a:lnTo>
                    <a:lnTo>
                      <a:pt x="2222084" y="6178004"/>
                    </a:lnTo>
                    <a:lnTo>
                      <a:pt x="2101432" y="6241504"/>
                    </a:lnTo>
                    <a:lnTo>
                      <a:pt x="2056980" y="6260554"/>
                    </a:lnTo>
                    <a:lnTo>
                      <a:pt x="1987132" y="6330404"/>
                    </a:lnTo>
                    <a:lnTo>
                      <a:pt x="2006180" y="6425654"/>
                    </a:lnTo>
                    <a:lnTo>
                      <a:pt x="1987132" y="6463754"/>
                    </a:lnTo>
                    <a:lnTo>
                      <a:pt x="2006180" y="6520904"/>
                    </a:lnTo>
                    <a:lnTo>
                      <a:pt x="1942684" y="6571704"/>
                    </a:lnTo>
                    <a:lnTo>
                      <a:pt x="1923632" y="6501854"/>
                    </a:lnTo>
                    <a:lnTo>
                      <a:pt x="1853780" y="6457404"/>
                    </a:lnTo>
                    <a:lnTo>
                      <a:pt x="1822032" y="6482804"/>
                    </a:lnTo>
                    <a:lnTo>
                      <a:pt x="1733132" y="6476454"/>
                    </a:lnTo>
                    <a:lnTo>
                      <a:pt x="1669632" y="6533604"/>
                    </a:lnTo>
                    <a:lnTo>
                      <a:pt x="1561684" y="6552654"/>
                    </a:lnTo>
                    <a:lnTo>
                      <a:pt x="1472780" y="6539954"/>
                    </a:lnTo>
                    <a:lnTo>
                      <a:pt x="1409284" y="6539954"/>
                    </a:lnTo>
                    <a:lnTo>
                      <a:pt x="1326732" y="6641554"/>
                    </a:lnTo>
                    <a:lnTo>
                      <a:pt x="1326732" y="6692354"/>
                    </a:lnTo>
                    <a:lnTo>
                      <a:pt x="1282284" y="6705054"/>
                    </a:lnTo>
                    <a:lnTo>
                      <a:pt x="1098132" y="6622504"/>
                    </a:lnTo>
                    <a:lnTo>
                      <a:pt x="1142580" y="6552654"/>
                    </a:lnTo>
                    <a:lnTo>
                      <a:pt x="1136232" y="6514554"/>
                    </a:lnTo>
                    <a:lnTo>
                      <a:pt x="1174332" y="6444704"/>
                    </a:lnTo>
                    <a:lnTo>
                      <a:pt x="1167980" y="6374854"/>
                    </a:lnTo>
                    <a:lnTo>
                      <a:pt x="1136232" y="6374854"/>
                    </a:lnTo>
                    <a:lnTo>
                      <a:pt x="1110832" y="6336754"/>
                    </a:lnTo>
                    <a:lnTo>
                      <a:pt x="1079084" y="6336754"/>
                    </a:lnTo>
                    <a:lnTo>
                      <a:pt x="1072732" y="6298654"/>
                    </a:lnTo>
                    <a:lnTo>
                      <a:pt x="1015580" y="6292304"/>
                    </a:lnTo>
                    <a:lnTo>
                      <a:pt x="971132" y="6330404"/>
                    </a:lnTo>
                    <a:lnTo>
                      <a:pt x="818732" y="6266904"/>
                    </a:lnTo>
                    <a:lnTo>
                      <a:pt x="755232" y="6311354"/>
                    </a:lnTo>
                    <a:lnTo>
                      <a:pt x="685380" y="6292304"/>
                    </a:lnTo>
                    <a:lnTo>
                      <a:pt x="666332" y="6387554"/>
                    </a:lnTo>
                    <a:lnTo>
                      <a:pt x="698084" y="6432004"/>
                    </a:lnTo>
                    <a:lnTo>
                      <a:pt x="698084" y="6489154"/>
                    </a:lnTo>
                    <a:lnTo>
                      <a:pt x="647284" y="6552654"/>
                    </a:lnTo>
                    <a:lnTo>
                      <a:pt x="507580" y="6743154"/>
                    </a:lnTo>
                    <a:lnTo>
                      <a:pt x="469484" y="6781254"/>
                    </a:lnTo>
                    <a:lnTo>
                      <a:pt x="456780" y="6813004"/>
                    </a:lnTo>
                    <a:lnTo>
                      <a:pt x="374232" y="6857454"/>
                    </a:lnTo>
                    <a:lnTo>
                      <a:pt x="323432" y="6806654"/>
                    </a:lnTo>
                    <a:lnTo>
                      <a:pt x="361532" y="6736804"/>
                    </a:lnTo>
                    <a:lnTo>
                      <a:pt x="278980" y="6622504"/>
                    </a:lnTo>
                    <a:lnTo>
                      <a:pt x="278980" y="6432004"/>
                    </a:lnTo>
                    <a:lnTo>
                      <a:pt x="209132" y="6381204"/>
                    </a:lnTo>
                    <a:lnTo>
                      <a:pt x="190084" y="6324054"/>
                    </a:lnTo>
                    <a:lnTo>
                      <a:pt x="240884" y="6305004"/>
                    </a:lnTo>
                    <a:lnTo>
                      <a:pt x="240884" y="6235154"/>
                    </a:lnTo>
                    <a:lnTo>
                      <a:pt x="202780" y="6171654"/>
                    </a:lnTo>
                    <a:lnTo>
                      <a:pt x="75780" y="6146254"/>
                    </a:lnTo>
                    <a:lnTo>
                      <a:pt x="0" y="6043408"/>
                    </a:lnTo>
                    <a:lnTo>
                      <a:pt x="4344" y="6044654"/>
                    </a:lnTo>
                    <a:lnTo>
                      <a:pt x="537744" y="5839868"/>
                    </a:lnTo>
                    <a:lnTo>
                      <a:pt x="599656" y="5768428"/>
                    </a:lnTo>
                    <a:lnTo>
                      <a:pt x="733008" y="5773192"/>
                    </a:lnTo>
                    <a:lnTo>
                      <a:pt x="904456" y="5677942"/>
                    </a:lnTo>
                    <a:lnTo>
                      <a:pt x="928268" y="5644604"/>
                    </a:lnTo>
                    <a:lnTo>
                      <a:pt x="966372" y="5625554"/>
                    </a:lnTo>
                    <a:lnTo>
                      <a:pt x="1085432" y="5516016"/>
                    </a:lnTo>
                    <a:lnTo>
                      <a:pt x="1180684" y="5511254"/>
                    </a:lnTo>
                    <a:lnTo>
                      <a:pt x="1375944" y="5306468"/>
                    </a:lnTo>
                    <a:lnTo>
                      <a:pt x="1475956" y="5311228"/>
                    </a:lnTo>
                    <a:lnTo>
                      <a:pt x="1518820" y="5349328"/>
                    </a:lnTo>
                    <a:lnTo>
                      <a:pt x="1699796" y="5311228"/>
                    </a:lnTo>
                    <a:lnTo>
                      <a:pt x="1747420" y="5306468"/>
                    </a:lnTo>
                    <a:lnTo>
                      <a:pt x="1814096" y="5296942"/>
                    </a:lnTo>
                    <a:lnTo>
                      <a:pt x="1861720" y="5215980"/>
                    </a:lnTo>
                    <a:lnTo>
                      <a:pt x="1966496" y="5182642"/>
                    </a:lnTo>
                    <a:lnTo>
                      <a:pt x="2261772" y="4915942"/>
                    </a:lnTo>
                    <a:lnTo>
                      <a:pt x="2371308" y="4763542"/>
                    </a:lnTo>
                    <a:lnTo>
                      <a:pt x="2609432" y="4596854"/>
                    </a:lnTo>
                    <a:lnTo>
                      <a:pt x="2766596" y="4520654"/>
                    </a:lnTo>
                    <a:lnTo>
                      <a:pt x="2885656" y="4339680"/>
                    </a:lnTo>
                    <a:lnTo>
                      <a:pt x="2966620" y="4134892"/>
                    </a:lnTo>
                    <a:lnTo>
                      <a:pt x="3066632" y="4049168"/>
                    </a:lnTo>
                    <a:lnTo>
                      <a:pt x="3085684" y="3977728"/>
                    </a:lnTo>
                    <a:lnTo>
                      <a:pt x="3223796" y="3834854"/>
                    </a:lnTo>
                    <a:lnTo>
                      <a:pt x="3290468" y="3753892"/>
                    </a:lnTo>
                    <a:lnTo>
                      <a:pt x="3323808" y="3677692"/>
                    </a:lnTo>
                    <a:lnTo>
                      <a:pt x="3414296" y="3558628"/>
                    </a:lnTo>
                    <a:lnTo>
                      <a:pt x="3452396" y="3401468"/>
                    </a:lnTo>
                    <a:lnTo>
                      <a:pt x="3504780" y="3191916"/>
                    </a:lnTo>
                    <a:lnTo>
                      <a:pt x="3504780" y="3144292"/>
                    </a:lnTo>
                    <a:lnTo>
                      <a:pt x="3501616" y="3120396"/>
                    </a:lnTo>
                    <a:lnTo>
                      <a:pt x="3623844" y="2844254"/>
                    </a:lnTo>
                    <a:lnTo>
                      <a:pt x="3833396" y="2658516"/>
                    </a:lnTo>
                    <a:lnTo>
                      <a:pt x="4100096" y="2506116"/>
                    </a:lnTo>
                    <a:lnTo>
                      <a:pt x="4371556" y="2301328"/>
                    </a:lnTo>
                    <a:lnTo>
                      <a:pt x="4581108" y="2229892"/>
                    </a:lnTo>
                    <a:lnTo>
                      <a:pt x="4790656" y="2177504"/>
                    </a:lnTo>
                    <a:lnTo>
                      <a:pt x="4866856" y="2072728"/>
                    </a:lnTo>
                    <a:lnTo>
                      <a:pt x="4900196" y="2067968"/>
                    </a:lnTo>
                    <a:lnTo>
                      <a:pt x="5028780" y="2006054"/>
                    </a:lnTo>
                    <a:lnTo>
                      <a:pt x="5219284" y="1801268"/>
                    </a:lnTo>
                    <a:lnTo>
                      <a:pt x="5390732" y="1567904"/>
                    </a:lnTo>
                    <a:lnTo>
                      <a:pt x="5471696" y="1382168"/>
                    </a:lnTo>
                    <a:lnTo>
                      <a:pt x="5471696" y="1291680"/>
                    </a:lnTo>
                    <a:lnTo>
                      <a:pt x="5528844" y="1182142"/>
                    </a:lnTo>
                    <a:cubicBezTo>
                      <a:pt x="5530432" y="978942"/>
                      <a:pt x="5532020" y="775742"/>
                      <a:pt x="5533608" y="572542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CBD36AE1-DE1F-A694-A99D-6F66B0572E2A}"/>
                </a:ext>
              </a:extLst>
            </p:cNvPr>
            <p:cNvGrpSpPr/>
            <p:nvPr/>
          </p:nvGrpSpPr>
          <p:grpSpPr>
            <a:xfrm>
              <a:off x="4029435" y="1169062"/>
              <a:ext cx="2275927" cy="2131770"/>
              <a:chOff x="862905" y="1044330"/>
              <a:chExt cx="2493575" cy="2335633"/>
            </a:xfrm>
          </p:grpSpPr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0325C08D-BC76-D53B-D55C-2CA154C1D9CC}"/>
                  </a:ext>
                </a:extLst>
              </p:cNvPr>
              <p:cNvSpPr/>
              <p:nvPr/>
            </p:nvSpPr>
            <p:spPr>
              <a:xfrm>
                <a:off x="2485476" y="1044330"/>
                <a:ext cx="642328" cy="1038503"/>
              </a:xfrm>
              <a:custGeom>
                <a:avLst/>
                <a:gdLst>
                  <a:gd name="connsiteX0" fmla="*/ 1554480 w 3360420"/>
                  <a:gd name="connsiteY0" fmla="*/ 0 h 5433060"/>
                  <a:gd name="connsiteX1" fmla="*/ 1592580 w 3360420"/>
                  <a:gd name="connsiteY1" fmla="*/ 167640 h 5433060"/>
                  <a:gd name="connsiteX2" fmla="*/ 1714500 w 3360420"/>
                  <a:gd name="connsiteY2" fmla="*/ 213360 h 5433060"/>
                  <a:gd name="connsiteX3" fmla="*/ 1775460 w 3360420"/>
                  <a:gd name="connsiteY3" fmla="*/ 259080 h 5433060"/>
                  <a:gd name="connsiteX4" fmla="*/ 1874520 w 3360420"/>
                  <a:gd name="connsiteY4" fmla="*/ 304800 h 5433060"/>
                  <a:gd name="connsiteX5" fmla="*/ 1981200 w 3360420"/>
                  <a:gd name="connsiteY5" fmla="*/ 281940 h 5433060"/>
                  <a:gd name="connsiteX6" fmla="*/ 2019300 w 3360420"/>
                  <a:gd name="connsiteY6" fmla="*/ 358140 h 5433060"/>
                  <a:gd name="connsiteX7" fmla="*/ 2133600 w 3360420"/>
                  <a:gd name="connsiteY7" fmla="*/ 396240 h 5433060"/>
                  <a:gd name="connsiteX8" fmla="*/ 2225040 w 3360420"/>
                  <a:gd name="connsiteY8" fmla="*/ 373380 h 5433060"/>
                  <a:gd name="connsiteX9" fmla="*/ 2331720 w 3360420"/>
                  <a:gd name="connsiteY9" fmla="*/ 457200 h 5433060"/>
                  <a:gd name="connsiteX10" fmla="*/ 2392680 w 3360420"/>
                  <a:gd name="connsiteY10" fmla="*/ 381000 h 5433060"/>
                  <a:gd name="connsiteX11" fmla="*/ 2529840 w 3360420"/>
                  <a:gd name="connsiteY11" fmla="*/ 472440 h 5433060"/>
                  <a:gd name="connsiteX12" fmla="*/ 2590800 w 3360420"/>
                  <a:gd name="connsiteY12" fmla="*/ 533400 h 5433060"/>
                  <a:gd name="connsiteX13" fmla="*/ 2705100 w 3360420"/>
                  <a:gd name="connsiteY13" fmla="*/ 548640 h 5433060"/>
                  <a:gd name="connsiteX14" fmla="*/ 2766060 w 3360420"/>
                  <a:gd name="connsiteY14" fmla="*/ 647700 h 5433060"/>
                  <a:gd name="connsiteX15" fmla="*/ 2766060 w 3360420"/>
                  <a:gd name="connsiteY15" fmla="*/ 807720 h 5433060"/>
                  <a:gd name="connsiteX16" fmla="*/ 2865120 w 3360420"/>
                  <a:gd name="connsiteY16" fmla="*/ 838200 h 5433060"/>
                  <a:gd name="connsiteX17" fmla="*/ 2887980 w 3360420"/>
                  <a:gd name="connsiteY17" fmla="*/ 899160 h 5433060"/>
                  <a:gd name="connsiteX18" fmla="*/ 3040380 w 3360420"/>
                  <a:gd name="connsiteY18" fmla="*/ 922020 h 5433060"/>
                  <a:gd name="connsiteX19" fmla="*/ 3092984 w 3360420"/>
                  <a:gd name="connsiteY19" fmla="*/ 987773 h 5433060"/>
                  <a:gd name="connsiteX20" fmla="*/ 3078480 w 3360420"/>
                  <a:gd name="connsiteY20" fmla="*/ 1082040 h 5433060"/>
                  <a:gd name="connsiteX21" fmla="*/ 3124200 w 3360420"/>
                  <a:gd name="connsiteY21" fmla="*/ 1127760 h 5433060"/>
                  <a:gd name="connsiteX22" fmla="*/ 3230880 w 3360420"/>
                  <a:gd name="connsiteY22" fmla="*/ 1203960 h 5433060"/>
                  <a:gd name="connsiteX23" fmla="*/ 3200400 w 3360420"/>
                  <a:gd name="connsiteY23" fmla="*/ 1295400 h 5433060"/>
                  <a:gd name="connsiteX24" fmla="*/ 3246120 w 3360420"/>
                  <a:gd name="connsiteY24" fmla="*/ 1386840 h 5433060"/>
                  <a:gd name="connsiteX25" fmla="*/ 3329940 w 3360420"/>
                  <a:gd name="connsiteY25" fmla="*/ 1386840 h 5433060"/>
                  <a:gd name="connsiteX26" fmla="*/ 3360420 w 3360420"/>
                  <a:gd name="connsiteY26" fmla="*/ 1417320 h 5433060"/>
                  <a:gd name="connsiteX27" fmla="*/ 3230880 w 3360420"/>
                  <a:gd name="connsiteY27" fmla="*/ 1615440 h 5433060"/>
                  <a:gd name="connsiteX28" fmla="*/ 3238500 w 3360420"/>
                  <a:gd name="connsiteY28" fmla="*/ 1676400 h 5433060"/>
                  <a:gd name="connsiteX29" fmla="*/ 3307080 w 3360420"/>
                  <a:gd name="connsiteY29" fmla="*/ 1699260 h 5433060"/>
                  <a:gd name="connsiteX30" fmla="*/ 3246120 w 3360420"/>
                  <a:gd name="connsiteY30" fmla="*/ 1859280 h 5433060"/>
                  <a:gd name="connsiteX31" fmla="*/ 3169920 w 3360420"/>
                  <a:gd name="connsiteY31" fmla="*/ 1958340 h 5433060"/>
                  <a:gd name="connsiteX32" fmla="*/ 3055620 w 3360420"/>
                  <a:gd name="connsiteY32" fmla="*/ 1882140 h 5433060"/>
                  <a:gd name="connsiteX33" fmla="*/ 3025140 w 3360420"/>
                  <a:gd name="connsiteY33" fmla="*/ 1981200 h 5433060"/>
                  <a:gd name="connsiteX34" fmla="*/ 3093720 w 3360420"/>
                  <a:gd name="connsiteY34" fmla="*/ 2057400 h 5433060"/>
                  <a:gd name="connsiteX35" fmla="*/ 3139440 w 3360420"/>
                  <a:gd name="connsiteY35" fmla="*/ 2217420 h 5433060"/>
                  <a:gd name="connsiteX36" fmla="*/ 3086100 w 3360420"/>
                  <a:gd name="connsiteY36" fmla="*/ 2331720 h 5433060"/>
                  <a:gd name="connsiteX37" fmla="*/ 3124200 w 3360420"/>
                  <a:gd name="connsiteY37" fmla="*/ 2392680 h 5433060"/>
                  <a:gd name="connsiteX38" fmla="*/ 3108960 w 3360420"/>
                  <a:gd name="connsiteY38" fmla="*/ 2461260 h 5433060"/>
                  <a:gd name="connsiteX39" fmla="*/ 3238500 w 3360420"/>
                  <a:gd name="connsiteY39" fmla="*/ 2552700 h 5433060"/>
                  <a:gd name="connsiteX40" fmla="*/ 3253740 w 3360420"/>
                  <a:gd name="connsiteY40" fmla="*/ 2628900 h 5433060"/>
                  <a:gd name="connsiteX41" fmla="*/ 3238500 w 3360420"/>
                  <a:gd name="connsiteY41" fmla="*/ 2697480 h 5433060"/>
                  <a:gd name="connsiteX42" fmla="*/ 3154680 w 3360420"/>
                  <a:gd name="connsiteY42" fmla="*/ 2712720 h 5433060"/>
                  <a:gd name="connsiteX43" fmla="*/ 3108960 w 3360420"/>
                  <a:gd name="connsiteY43" fmla="*/ 2926080 h 5433060"/>
                  <a:gd name="connsiteX44" fmla="*/ 2987040 w 3360420"/>
                  <a:gd name="connsiteY44" fmla="*/ 3063240 h 5433060"/>
                  <a:gd name="connsiteX45" fmla="*/ 2987040 w 3360420"/>
                  <a:gd name="connsiteY45" fmla="*/ 3192780 h 5433060"/>
                  <a:gd name="connsiteX46" fmla="*/ 2887980 w 3360420"/>
                  <a:gd name="connsiteY46" fmla="*/ 3268980 h 5433060"/>
                  <a:gd name="connsiteX47" fmla="*/ 2887980 w 3360420"/>
                  <a:gd name="connsiteY47" fmla="*/ 3368040 h 5433060"/>
                  <a:gd name="connsiteX48" fmla="*/ 2827020 w 3360420"/>
                  <a:gd name="connsiteY48" fmla="*/ 3383280 h 5433060"/>
                  <a:gd name="connsiteX49" fmla="*/ 2827020 w 3360420"/>
                  <a:gd name="connsiteY49" fmla="*/ 3749040 h 5433060"/>
                  <a:gd name="connsiteX50" fmla="*/ 2758440 w 3360420"/>
                  <a:gd name="connsiteY50" fmla="*/ 3817620 h 5433060"/>
                  <a:gd name="connsiteX51" fmla="*/ 2750820 w 3360420"/>
                  <a:gd name="connsiteY51" fmla="*/ 3886200 h 5433060"/>
                  <a:gd name="connsiteX52" fmla="*/ 2697480 w 3360420"/>
                  <a:gd name="connsiteY52" fmla="*/ 3924300 h 5433060"/>
                  <a:gd name="connsiteX53" fmla="*/ 2659380 w 3360420"/>
                  <a:gd name="connsiteY53" fmla="*/ 4038600 h 5433060"/>
                  <a:gd name="connsiteX54" fmla="*/ 2659380 w 3360420"/>
                  <a:gd name="connsiteY54" fmla="*/ 4114800 h 5433060"/>
                  <a:gd name="connsiteX55" fmla="*/ 2644140 w 3360420"/>
                  <a:gd name="connsiteY55" fmla="*/ 4137660 h 5433060"/>
                  <a:gd name="connsiteX56" fmla="*/ 2567940 w 3360420"/>
                  <a:gd name="connsiteY56" fmla="*/ 4160520 h 5433060"/>
                  <a:gd name="connsiteX57" fmla="*/ 2529840 w 3360420"/>
                  <a:gd name="connsiteY57" fmla="*/ 4183380 h 5433060"/>
                  <a:gd name="connsiteX58" fmla="*/ 2255520 w 3360420"/>
                  <a:gd name="connsiteY58" fmla="*/ 4183380 h 5433060"/>
                  <a:gd name="connsiteX59" fmla="*/ 2232660 w 3360420"/>
                  <a:gd name="connsiteY59" fmla="*/ 4297680 h 5433060"/>
                  <a:gd name="connsiteX60" fmla="*/ 2263140 w 3360420"/>
                  <a:gd name="connsiteY60" fmla="*/ 4411980 h 5433060"/>
                  <a:gd name="connsiteX61" fmla="*/ 2217420 w 3360420"/>
                  <a:gd name="connsiteY61" fmla="*/ 4511040 h 5433060"/>
                  <a:gd name="connsiteX62" fmla="*/ 2232660 w 3360420"/>
                  <a:gd name="connsiteY62" fmla="*/ 4678680 h 5433060"/>
                  <a:gd name="connsiteX63" fmla="*/ 2225040 w 3360420"/>
                  <a:gd name="connsiteY63" fmla="*/ 4739640 h 5433060"/>
                  <a:gd name="connsiteX64" fmla="*/ 2194560 w 3360420"/>
                  <a:gd name="connsiteY64" fmla="*/ 4991100 h 5433060"/>
                  <a:gd name="connsiteX65" fmla="*/ 2179320 w 3360420"/>
                  <a:gd name="connsiteY65" fmla="*/ 5052060 h 5433060"/>
                  <a:gd name="connsiteX66" fmla="*/ 2293620 w 3360420"/>
                  <a:gd name="connsiteY66" fmla="*/ 5158740 h 5433060"/>
                  <a:gd name="connsiteX67" fmla="*/ 2065020 w 3360420"/>
                  <a:gd name="connsiteY67" fmla="*/ 5394960 h 5433060"/>
                  <a:gd name="connsiteX68" fmla="*/ 1935480 w 3360420"/>
                  <a:gd name="connsiteY68" fmla="*/ 5356860 h 5433060"/>
                  <a:gd name="connsiteX69" fmla="*/ 1851660 w 3360420"/>
                  <a:gd name="connsiteY69" fmla="*/ 5356860 h 5433060"/>
                  <a:gd name="connsiteX70" fmla="*/ 1798320 w 3360420"/>
                  <a:gd name="connsiteY70" fmla="*/ 5425440 h 5433060"/>
                  <a:gd name="connsiteX71" fmla="*/ 1706880 w 3360420"/>
                  <a:gd name="connsiteY71" fmla="*/ 5433060 h 5433060"/>
                  <a:gd name="connsiteX72" fmla="*/ 1600200 w 3360420"/>
                  <a:gd name="connsiteY72" fmla="*/ 5356860 h 5433060"/>
                  <a:gd name="connsiteX73" fmla="*/ 1600200 w 3360420"/>
                  <a:gd name="connsiteY73" fmla="*/ 5334000 h 5433060"/>
                  <a:gd name="connsiteX74" fmla="*/ 1531620 w 3360420"/>
                  <a:gd name="connsiteY74" fmla="*/ 5280660 h 5433060"/>
                  <a:gd name="connsiteX75" fmla="*/ 1501140 w 3360420"/>
                  <a:gd name="connsiteY75" fmla="*/ 5326380 h 5433060"/>
                  <a:gd name="connsiteX76" fmla="*/ 1348740 w 3360420"/>
                  <a:gd name="connsiteY76" fmla="*/ 5334000 h 5433060"/>
                  <a:gd name="connsiteX77" fmla="*/ 1287780 w 3360420"/>
                  <a:gd name="connsiteY77" fmla="*/ 5250180 h 5433060"/>
                  <a:gd name="connsiteX78" fmla="*/ 1249680 w 3360420"/>
                  <a:gd name="connsiteY78" fmla="*/ 5135880 h 5433060"/>
                  <a:gd name="connsiteX79" fmla="*/ 1165860 w 3360420"/>
                  <a:gd name="connsiteY79" fmla="*/ 5067300 h 5433060"/>
                  <a:gd name="connsiteX80" fmla="*/ 1127760 w 3360420"/>
                  <a:gd name="connsiteY80" fmla="*/ 5128260 h 5433060"/>
                  <a:gd name="connsiteX81" fmla="*/ 1021080 w 3360420"/>
                  <a:gd name="connsiteY81" fmla="*/ 5143500 h 5433060"/>
                  <a:gd name="connsiteX82" fmla="*/ 922020 w 3360420"/>
                  <a:gd name="connsiteY82" fmla="*/ 5105400 h 5433060"/>
                  <a:gd name="connsiteX83" fmla="*/ 800100 w 3360420"/>
                  <a:gd name="connsiteY83" fmla="*/ 5166360 h 5433060"/>
                  <a:gd name="connsiteX84" fmla="*/ 716280 w 3360420"/>
                  <a:gd name="connsiteY84" fmla="*/ 5067300 h 5433060"/>
                  <a:gd name="connsiteX85" fmla="*/ 579120 w 3360420"/>
                  <a:gd name="connsiteY85" fmla="*/ 5090160 h 5433060"/>
                  <a:gd name="connsiteX86" fmla="*/ 487680 w 3360420"/>
                  <a:gd name="connsiteY86" fmla="*/ 4983480 h 5433060"/>
                  <a:gd name="connsiteX87" fmla="*/ 441960 w 3360420"/>
                  <a:gd name="connsiteY87" fmla="*/ 4991100 h 5433060"/>
                  <a:gd name="connsiteX88" fmla="*/ 335280 w 3360420"/>
                  <a:gd name="connsiteY88" fmla="*/ 4922520 h 5433060"/>
                  <a:gd name="connsiteX89" fmla="*/ 259080 w 3360420"/>
                  <a:gd name="connsiteY89" fmla="*/ 4808220 h 5433060"/>
                  <a:gd name="connsiteX90" fmla="*/ 243840 w 3360420"/>
                  <a:gd name="connsiteY90" fmla="*/ 4732020 h 5433060"/>
                  <a:gd name="connsiteX91" fmla="*/ 243840 w 3360420"/>
                  <a:gd name="connsiteY91" fmla="*/ 4678680 h 5433060"/>
                  <a:gd name="connsiteX92" fmla="*/ 297180 w 3360420"/>
                  <a:gd name="connsiteY92" fmla="*/ 4556760 h 5433060"/>
                  <a:gd name="connsiteX93" fmla="*/ 289560 w 3360420"/>
                  <a:gd name="connsiteY93" fmla="*/ 4511040 h 5433060"/>
                  <a:gd name="connsiteX94" fmla="*/ 281940 w 3360420"/>
                  <a:gd name="connsiteY94" fmla="*/ 4450080 h 5433060"/>
                  <a:gd name="connsiteX95" fmla="*/ 320040 w 3360420"/>
                  <a:gd name="connsiteY95" fmla="*/ 4404360 h 5433060"/>
                  <a:gd name="connsiteX96" fmla="*/ 320040 w 3360420"/>
                  <a:gd name="connsiteY96" fmla="*/ 4259580 h 5433060"/>
                  <a:gd name="connsiteX97" fmla="*/ 388620 w 3360420"/>
                  <a:gd name="connsiteY97" fmla="*/ 4251960 h 5433060"/>
                  <a:gd name="connsiteX98" fmla="*/ 434340 w 3360420"/>
                  <a:gd name="connsiteY98" fmla="*/ 4175760 h 5433060"/>
                  <a:gd name="connsiteX99" fmla="*/ 434340 w 3360420"/>
                  <a:gd name="connsiteY99" fmla="*/ 4107180 h 5433060"/>
                  <a:gd name="connsiteX100" fmla="*/ 396240 w 3360420"/>
                  <a:gd name="connsiteY100" fmla="*/ 4038600 h 5433060"/>
                  <a:gd name="connsiteX101" fmla="*/ 426720 w 3360420"/>
                  <a:gd name="connsiteY101" fmla="*/ 3977640 h 5433060"/>
                  <a:gd name="connsiteX102" fmla="*/ 434340 w 3360420"/>
                  <a:gd name="connsiteY102" fmla="*/ 3810000 h 5433060"/>
                  <a:gd name="connsiteX103" fmla="*/ 403860 w 3360420"/>
                  <a:gd name="connsiteY103" fmla="*/ 3741420 h 5433060"/>
                  <a:gd name="connsiteX104" fmla="*/ 464820 w 3360420"/>
                  <a:gd name="connsiteY104" fmla="*/ 3665220 h 5433060"/>
                  <a:gd name="connsiteX105" fmla="*/ 464820 w 3360420"/>
                  <a:gd name="connsiteY105" fmla="*/ 3634740 h 5433060"/>
                  <a:gd name="connsiteX106" fmla="*/ 510540 w 3360420"/>
                  <a:gd name="connsiteY106" fmla="*/ 3627120 h 5433060"/>
                  <a:gd name="connsiteX107" fmla="*/ 632460 w 3360420"/>
                  <a:gd name="connsiteY107" fmla="*/ 3649980 h 5433060"/>
                  <a:gd name="connsiteX108" fmla="*/ 739140 w 3360420"/>
                  <a:gd name="connsiteY108" fmla="*/ 3665220 h 5433060"/>
                  <a:gd name="connsiteX109" fmla="*/ 815340 w 3360420"/>
                  <a:gd name="connsiteY109" fmla="*/ 3596640 h 5433060"/>
                  <a:gd name="connsiteX110" fmla="*/ 967740 w 3360420"/>
                  <a:gd name="connsiteY110" fmla="*/ 3512820 h 5433060"/>
                  <a:gd name="connsiteX111" fmla="*/ 1005840 w 3360420"/>
                  <a:gd name="connsiteY111" fmla="*/ 3398520 h 5433060"/>
                  <a:gd name="connsiteX112" fmla="*/ 1066800 w 3360420"/>
                  <a:gd name="connsiteY112" fmla="*/ 3345180 h 5433060"/>
                  <a:gd name="connsiteX113" fmla="*/ 1059180 w 3360420"/>
                  <a:gd name="connsiteY113" fmla="*/ 3261360 h 5433060"/>
                  <a:gd name="connsiteX114" fmla="*/ 1028700 w 3360420"/>
                  <a:gd name="connsiteY114" fmla="*/ 3230880 h 5433060"/>
                  <a:gd name="connsiteX115" fmla="*/ 914400 w 3360420"/>
                  <a:gd name="connsiteY115" fmla="*/ 3101340 h 5433060"/>
                  <a:gd name="connsiteX116" fmla="*/ 792480 w 3360420"/>
                  <a:gd name="connsiteY116" fmla="*/ 3032760 h 5433060"/>
                  <a:gd name="connsiteX117" fmla="*/ 701040 w 3360420"/>
                  <a:gd name="connsiteY117" fmla="*/ 3055620 h 5433060"/>
                  <a:gd name="connsiteX118" fmla="*/ 556260 w 3360420"/>
                  <a:gd name="connsiteY118" fmla="*/ 2971800 h 5433060"/>
                  <a:gd name="connsiteX119" fmla="*/ 548640 w 3360420"/>
                  <a:gd name="connsiteY119" fmla="*/ 2880360 h 5433060"/>
                  <a:gd name="connsiteX120" fmla="*/ 487680 w 3360420"/>
                  <a:gd name="connsiteY120" fmla="*/ 2903220 h 5433060"/>
                  <a:gd name="connsiteX121" fmla="*/ 487680 w 3360420"/>
                  <a:gd name="connsiteY121" fmla="*/ 2827020 h 5433060"/>
                  <a:gd name="connsiteX122" fmla="*/ 518160 w 3360420"/>
                  <a:gd name="connsiteY122" fmla="*/ 2788920 h 5433060"/>
                  <a:gd name="connsiteX123" fmla="*/ 541020 w 3360420"/>
                  <a:gd name="connsiteY123" fmla="*/ 2621280 h 5433060"/>
                  <a:gd name="connsiteX124" fmla="*/ 502920 w 3360420"/>
                  <a:gd name="connsiteY124" fmla="*/ 2552700 h 5433060"/>
                  <a:gd name="connsiteX125" fmla="*/ 556260 w 3360420"/>
                  <a:gd name="connsiteY125" fmla="*/ 2491740 h 5433060"/>
                  <a:gd name="connsiteX126" fmla="*/ 464820 w 3360420"/>
                  <a:gd name="connsiteY126" fmla="*/ 2446020 h 5433060"/>
                  <a:gd name="connsiteX127" fmla="*/ 396240 w 3360420"/>
                  <a:gd name="connsiteY127" fmla="*/ 2446020 h 5433060"/>
                  <a:gd name="connsiteX128" fmla="*/ 289560 w 3360420"/>
                  <a:gd name="connsiteY128" fmla="*/ 2423160 h 5433060"/>
                  <a:gd name="connsiteX129" fmla="*/ 259080 w 3360420"/>
                  <a:gd name="connsiteY129" fmla="*/ 2362200 h 5433060"/>
                  <a:gd name="connsiteX130" fmla="*/ 182880 w 3360420"/>
                  <a:gd name="connsiteY130" fmla="*/ 2392680 h 5433060"/>
                  <a:gd name="connsiteX131" fmla="*/ 7620 w 3360420"/>
                  <a:gd name="connsiteY131" fmla="*/ 2301240 h 5433060"/>
                  <a:gd name="connsiteX132" fmla="*/ 0 w 3360420"/>
                  <a:gd name="connsiteY132" fmla="*/ 2232660 h 5433060"/>
                  <a:gd name="connsiteX133" fmla="*/ 91440 w 3360420"/>
                  <a:gd name="connsiteY133" fmla="*/ 2057400 h 5433060"/>
                  <a:gd name="connsiteX134" fmla="*/ 160020 w 3360420"/>
                  <a:gd name="connsiteY134" fmla="*/ 1836420 h 5433060"/>
                  <a:gd name="connsiteX135" fmla="*/ 259080 w 3360420"/>
                  <a:gd name="connsiteY135" fmla="*/ 1752600 h 5433060"/>
                  <a:gd name="connsiteX136" fmla="*/ 342900 w 3360420"/>
                  <a:gd name="connsiteY136" fmla="*/ 1722120 h 5433060"/>
                  <a:gd name="connsiteX137" fmla="*/ 396240 w 3360420"/>
                  <a:gd name="connsiteY137" fmla="*/ 1615440 h 5433060"/>
                  <a:gd name="connsiteX138" fmla="*/ 480060 w 3360420"/>
                  <a:gd name="connsiteY138" fmla="*/ 1546860 h 5433060"/>
                  <a:gd name="connsiteX139" fmla="*/ 525780 w 3360420"/>
                  <a:gd name="connsiteY139" fmla="*/ 1463040 h 5433060"/>
                  <a:gd name="connsiteX140" fmla="*/ 617220 w 3360420"/>
                  <a:gd name="connsiteY140" fmla="*/ 1394460 h 5433060"/>
                  <a:gd name="connsiteX141" fmla="*/ 670560 w 3360420"/>
                  <a:gd name="connsiteY141" fmla="*/ 1272540 h 5433060"/>
                  <a:gd name="connsiteX142" fmla="*/ 792480 w 3360420"/>
                  <a:gd name="connsiteY142" fmla="*/ 845820 h 5433060"/>
                  <a:gd name="connsiteX143" fmla="*/ 800100 w 3360420"/>
                  <a:gd name="connsiteY143" fmla="*/ 754380 h 5433060"/>
                  <a:gd name="connsiteX144" fmla="*/ 861060 w 3360420"/>
                  <a:gd name="connsiteY144" fmla="*/ 662940 h 5433060"/>
                  <a:gd name="connsiteX145" fmla="*/ 838200 w 3360420"/>
                  <a:gd name="connsiteY145" fmla="*/ 617220 h 5433060"/>
                  <a:gd name="connsiteX146" fmla="*/ 883920 w 3360420"/>
                  <a:gd name="connsiteY146" fmla="*/ 541020 h 5433060"/>
                  <a:gd name="connsiteX147" fmla="*/ 922020 w 3360420"/>
                  <a:gd name="connsiteY147" fmla="*/ 434340 h 5433060"/>
                  <a:gd name="connsiteX148" fmla="*/ 952500 w 3360420"/>
                  <a:gd name="connsiteY148" fmla="*/ 381000 h 5433060"/>
                  <a:gd name="connsiteX149" fmla="*/ 1005840 w 3360420"/>
                  <a:gd name="connsiteY149" fmla="*/ 175260 h 5433060"/>
                  <a:gd name="connsiteX150" fmla="*/ 982980 w 3360420"/>
                  <a:gd name="connsiteY150" fmla="*/ 38100 h 5433060"/>
                  <a:gd name="connsiteX151" fmla="*/ 993236 w 3360420"/>
                  <a:gd name="connsiteY151" fmla="*/ 32688 h 5433060"/>
                  <a:gd name="connsiteX152" fmla="*/ 989512 w 3360420"/>
                  <a:gd name="connsiteY152" fmla="*/ 45720 h 5433060"/>
                  <a:gd name="connsiteX153" fmla="*/ 1264920 w 3360420"/>
                  <a:gd name="connsiteY153" fmla="*/ 45720 h 5433060"/>
                  <a:gd name="connsiteX154" fmla="*/ 1379220 w 3360420"/>
                  <a:gd name="connsiteY154" fmla="*/ 91440 h 5433060"/>
                  <a:gd name="connsiteX155" fmla="*/ 1394460 w 3360420"/>
                  <a:gd name="connsiteY155" fmla="*/ 22860 h 5433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3360420" h="5433060">
                    <a:moveTo>
                      <a:pt x="1554480" y="0"/>
                    </a:moveTo>
                    <a:lnTo>
                      <a:pt x="1592580" y="167640"/>
                    </a:lnTo>
                    <a:lnTo>
                      <a:pt x="1714500" y="213360"/>
                    </a:lnTo>
                    <a:lnTo>
                      <a:pt x="1775460" y="259080"/>
                    </a:lnTo>
                    <a:lnTo>
                      <a:pt x="1874520" y="304800"/>
                    </a:lnTo>
                    <a:lnTo>
                      <a:pt x="1981200" y="281940"/>
                    </a:lnTo>
                    <a:lnTo>
                      <a:pt x="2019300" y="358140"/>
                    </a:lnTo>
                    <a:lnTo>
                      <a:pt x="2133600" y="396240"/>
                    </a:lnTo>
                    <a:lnTo>
                      <a:pt x="2225040" y="373380"/>
                    </a:lnTo>
                    <a:lnTo>
                      <a:pt x="2331720" y="457200"/>
                    </a:lnTo>
                    <a:lnTo>
                      <a:pt x="2392680" y="381000"/>
                    </a:lnTo>
                    <a:lnTo>
                      <a:pt x="2529840" y="472440"/>
                    </a:lnTo>
                    <a:lnTo>
                      <a:pt x="2590800" y="533400"/>
                    </a:lnTo>
                    <a:lnTo>
                      <a:pt x="2705100" y="548640"/>
                    </a:lnTo>
                    <a:lnTo>
                      <a:pt x="2766060" y="647700"/>
                    </a:lnTo>
                    <a:lnTo>
                      <a:pt x="2766060" y="807720"/>
                    </a:lnTo>
                    <a:lnTo>
                      <a:pt x="2865120" y="838200"/>
                    </a:lnTo>
                    <a:lnTo>
                      <a:pt x="2887980" y="899160"/>
                    </a:lnTo>
                    <a:lnTo>
                      <a:pt x="3040380" y="922020"/>
                    </a:lnTo>
                    <a:lnTo>
                      <a:pt x="3092984" y="987773"/>
                    </a:lnTo>
                    <a:lnTo>
                      <a:pt x="3078480" y="1082040"/>
                    </a:lnTo>
                    <a:lnTo>
                      <a:pt x="3124200" y="1127760"/>
                    </a:lnTo>
                    <a:lnTo>
                      <a:pt x="3230880" y="1203960"/>
                    </a:lnTo>
                    <a:lnTo>
                      <a:pt x="3200400" y="1295400"/>
                    </a:lnTo>
                    <a:lnTo>
                      <a:pt x="3246120" y="1386840"/>
                    </a:lnTo>
                    <a:lnTo>
                      <a:pt x="3329940" y="1386840"/>
                    </a:lnTo>
                    <a:lnTo>
                      <a:pt x="3360420" y="1417320"/>
                    </a:lnTo>
                    <a:lnTo>
                      <a:pt x="3230880" y="1615440"/>
                    </a:lnTo>
                    <a:lnTo>
                      <a:pt x="3238500" y="1676400"/>
                    </a:lnTo>
                    <a:lnTo>
                      <a:pt x="3307080" y="1699260"/>
                    </a:lnTo>
                    <a:lnTo>
                      <a:pt x="3246120" y="1859280"/>
                    </a:lnTo>
                    <a:lnTo>
                      <a:pt x="3169920" y="1958340"/>
                    </a:lnTo>
                    <a:lnTo>
                      <a:pt x="3055620" y="1882140"/>
                    </a:lnTo>
                    <a:lnTo>
                      <a:pt x="3025140" y="1981200"/>
                    </a:lnTo>
                    <a:lnTo>
                      <a:pt x="3093720" y="2057400"/>
                    </a:lnTo>
                    <a:lnTo>
                      <a:pt x="3139440" y="2217420"/>
                    </a:lnTo>
                    <a:lnTo>
                      <a:pt x="3086100" y="2331720"/>
                    </a:lnTo>
                    <a:lnTo>
                      <a:pt x="3124200" y="2392680"/>
                    </a:lnTo>
                    <a:lnTo>
                      <a:pt x="3108960" y="2461260"/>
                    </a:lnTo>
                    <a:lnTo>
                      <a:pt x="3238500" y="2552700"/>
                    </a:lnTo>
                    <a:lnTo>
                      <a:pt x="3253740" y="2628900"/>
                    </a:lnTo>
                    <a:lnTo>
                      <a:pt x="3238500" y="2697480"/>
                    </a:lnTo>
                    <a:lnTo>
                      <a:pt x="3154680" y="2712720"/>
                    </a:lnTo>
                    <a:lnTo>
                      <a:pt x="3108960" y="2926080"/>
                    </a:lnTo>
                    <a:lnTo>
                      <a:pt x="2987040" y="3063240"/>
                    </a:lnTo>
                    <a:lnTo>
                      <a:pt x="2987040" y="3192780"/>
                    </a:lnTo>
                    <a:lnTo>
                      <a:pt x="2887980" y="3268980"/>
                    </a:lnTo>
                    <a:lnTo>
                      <a:pt x="2887980" y="3368040"/>
                    </a:lnTo>
                    <a:lnTo>
                      <a:pt x="2827020" y="3383280"/>
                    </a:lnTo>
                    <a:lnTo>
                      <a:pt x="2827020" y="3749040"/>
                    </a:lnTo>
                    <a:lnTo>
                      <a:pt x="2758440" y="3817620"/>
                    </a:lnTo>
                    <a:lnTo>
                      <a:pt x="2750820" y="3886200"/>
                    </a:lnTo>
                    <a:lnTo>
                      <a:pt x="2697480" y="3924300"/>
                    </a:lnTo>
                    <a:lnTo>
                      <a:pt x="2659380" y="4038600"/>
                    </a:lnTo>
                    <a:lnTo>
                      <a:pt x="2659380" y="4114800"/>
                    </a:lnTo>
                    <a:lnTo>
                      <a:pt x="2644140" y="4137660"/>
                    </a:lnTo>
                    <a:lnTo>
                      <a:pt x="2567940" y="4160520"/>
                    </a:lnTo>
                    <a:lnTo>
                      <a:pt x="2529840" y="4183380"/>
                    </a:lnTo>
                    <a:lnTo>
                      <a:pt x="2255520" y="4183380"/>
                    </a:lnTo>
                    <a:lnTo>
                      <a:pt x="2232660" y="4297680"/>
                    </a:lnTo>
                    <a:lnTo>
                      <a:pt x="2263140" y="4411980"/>
                    </a:lnTo>
                    <a:lnTo>
                      <a:pt x="2217420" y="4511040"/>
                    </a:lnTo>
                    <a:lnTo>
                      <a:pt x="2232660" y="4678680"/>
                    </a:lnTo>
                    <a:lnTo>
                      <a:pt x="2225040" y="4739640"/>
                    </a:lnTo>
                    <a:lnTo>
                      <a:pt x="2194560" y="4991100"/>
                    </a:lnTo>
                    <a:lnTo>
                      <a:pt x="2179320" y="5052060"/>
                    </a:lnTo>
                    <a:lnTo>
                      <a:pt x="2293620" y="5158740"/>
                    </a:lnTo>
                    <a:lnTo>
                      <a:pt x="2065020" y="5394960"/>
                    </a:lnTo>
                    <a:lnTo>
                      <a:pt x="1935480" y="5356860"/>
                    </a:lnTo>
                    <a:lnTo>
                      <a:pt x="1851660" y="5356860"/>
                    </a:lnTo>
                    <a:lnTo>
                      <a:pt x="1798320" y="5425440"/>
                    </a:lnTo>
                    <a:lnTo>
                      <a:pt x="1706880" y="5433060"/>
                    </a:lnTo>
                    <a:lnTo>
                      <a:pt x="1600200" y="5356860"/>
                    </a:lnTo>
                    <a:lnTo>
                      <a:pt x="1600200" y="5334000"/>
                    </a:lnTo>
                    <a:lnTo>
                      <a:pt x="1531620" y="5280660"/>
                    </a:lnTo>
                    <a:lnTo>
                      <a:pt x="1501140" y="5326380"/>
                    </a:lnTo>
                    <a:lnTo>
                      <a:pt x="1348740" y="5334000"/>
                    </a:lnTo>
                    <a:lnTo>
                      <a:pt x="1287780" y="5250180"/>
                    </a:lnTo>
                    <a:lnTo>
                      <a:pt x="1249680" y="5135880"/>
                    </a:lnTo>
                    <a:lnTo>
                      <a:pt x="1165860" y="5067300"/>
                    </a:lnTo>
                    <a:lnTo>
                      <a:pt x="1127760" y="5128260"/>
                    </a:lnTo>
                    <a:lnTo>
                      <a:pt x="1021080" y="5143500"/>
                    </a:lnTo>
                    <a:lnTo>
                      <a:pt x="922020" y="5105400"/>
                    </a:lnTo>
                    <a:lnTo>
                      <a:pt x="800100" y="5166360"/>
                    </a:lnTo>
                    <a:lnTo>
                      <a:pt x="716280" y="5067300"/>
                    </a:lnTo>
                    <a:lnTo>
                      <a:pt x="579120" y="5090160"/>
                    </a:lnTo>
                    <a:lnTo>
                      <a:pt x="487680" y="4983480"/>
                    </a:lnTo>
                    <a:lnTo>
                      <a:pt x="441960" y="4991100"/>
                    </a:lnTo>
                    <a:lnTo>
                      <a:pt x="335280" y="4922520"/>
                    </a:lnTo>
                    <a:lnTo>
                      <a:pt x="259080" y="4808220"/>
                    </a:lnTo>
                    <a:lnTo>
                      <a:pt x="243840" y="4732020"/>
                    </a:lnTo>
                    <a:lnTo>
                      <a:pt x="243840" y="4678680"/>
                    </a:lnTo>
                    <a:lnTo>
                      <a:pt x="297180" y="4556760"/>
                    </a:lnTo>
                    <a:lnTo>
                      <a:pt x="289560" y="4511040"/>
                    </a:lnTo>
                    <a:lnTo>
                      <a:pt x="281940" y="4450080"/>
                    </a:lnTo>
                    <a:lnTo>
                      <a:pt x="320040" y="4404360"/>
                    </a:lnTo>
                    <a:lnTo>
                      <a:pt x="320040" y="4259580"/>
                    </a:lnTo>
                    <a:lnTo>
                      <a:pt x="388620" y="4251960"/>
                    </a:lnTo>
                    <a:lnTo>
                      <a:pt x="434340" y="4175760"/>
                    </a:lnTo>
                    <a:lnTo>
                      <a:pt x="434340" y="4107180"/>
                    </a:lnTo>
                    <a:lnTo>
                      <a:pt x="396240" y="4038600"/>
                    </a:lnTo>
                    <a:lnTo>
                      <a:pt x="426720" y="3977640"/>
                    </a:lnTo>
                    <a:lnTo>
                      <a:pt x="434340" y="3810000"/>
                    </a:lnTo>
                    <a:lnTo>
                      <a:pt x="403860" y="3741420"/>
                    </a:lnTo>
                    <a:lnTo>
                      <a:pt x="464820" y="3665220"/>
                    </a:lnTo>
                    <a:lnTo>
                      <a:pt x="464820" y="3634740"/>
                    </a:lnTo>
                    <a:lnTo>
                      <a:pt x="510540" y="3627120"/>
                    </a:lnTo>
                    <a:lnTo>
                      <a:pt x="632460" y="3649980"/>
                    </a:lnTo>
                    <a:lnTo>
                      <a:pt x="739140" y="3665220"/>
                    </a:lnTo>
                    <a:lnTo>
                      <a:pt x="815340" y="3596640"/>
                    </a:lnTo>
                    <a:lnTo>
                      <a:pt x="967740" y="3512820"/>
                    </a:lnTo>
                    <a:lnTo>
                      <a:pt x="1005840" y="3398520"/>
                    </a:lnTo>
                    <a:lnTo>
                      <a:pt x="1066800" y="3345180"/>
                    </a:lnTo>
                    <a:lnTo>
                      <a:pt x="1059180" y="3261360"/>
                    </a:lnTo>
                    <a:lnTo>
                      <a:pt x="1028700" y="3230880"/>
                    </a:lnTo>
                    <a:lnTo>
                      <a:pt x="914400" y="3101340"/>
                    </a:lnTo>
                    <a:lnTo>
                      <a:pt x="792480" y="3032760"/>
                    </a:lnTo>
                    <a:lnTo>
                      <a:pt x="701040" y="3055620"/>
                    </a:lnTo>
                    <a:lnTo>
                      <a:pt x="556260" y="2971800"/>
                    </a:lnTo>
                    <a:lnTo>
                      <a:pt x="548640" y="2880360"/>
                    </a:lnTo>
                    <a:lnTo>
                      <a:pt x="487680" y="2903220"/>
                    </a:lnTo>
                    <a:lnTo>
                      <a:pt x="487680" y="2827020"/>
                    </a:lnTo>
                    <a:lnTo>
                      <a:pt x="518160" y="2788920"/>
                    </a:lnTo>
                    <a:lnTo>
                      <a:pt x="541020" y="2621280"/>
                    </a:lnTo>
                    <a:lnTo>
                      <a:pt x="502920" y="2552700"/>
                    </a:lnTo>
                    <a:lnTo>
                      <a:pt x="556260" y="2491740"/>
                    </a:lnTo>
                    <a:lnTo>
                      <a:pt x="464820" y="2446020"/>
                    </a:lnTo>
                    <a:lnTo>
                      <a:pt x="396240" y="2446020"/>
                    </a:lnTo>
                    <a:lnTo>
                      <a:pt x="289560" y="2423160"/>
                    </a:lnTo>
                    <a:lnTo>
                      <a:pt x="259080" y="2362200"/>
                    </a:lnTo>
                    <a:lnTo>
                      <a:pt x="182880" y="2392680"/>
                    </a:lnTo>
                    <a:lnTo>
                      <a:pt x="7620" y="2301240"/>
                    </a:lnTo>
                    <a:lnTo>
                      <a:pt x="0" y="2232660"/>
                    </a:lnTo>
                    <a:lnTo>
                      <a:pt x="91440" y="2057400"/>
                    </a:lnTo>
                    <a:lnTo>
                      <a:pt x="160020" y="1836420"/>
                    </a:lnTo>
                    <a:lnTo>
                      <a:pt x="259080" y="1752600"/>
                    </a:lnTo>
                    <a:lnTo>
                      <a:pt x="342900" y="1722120"/>
                    </a:lnTo>
                    <a:lnTo>
                      <a:pt x="396240" y="1615440"/>
                    </a:lnTo>
                    <a:lnTo>
                      <a:pt x="480060" y="1546860"/>
                    </a:lnTo>
                    <a:lnTo>
                      <a:pt x="525780" y="1463040"/>
                    </a:lnTo>
                    <a:lnTo>
                      <a:pt x="617220" y="1394460"/>
                    </a:lnTo>
                    <a:lnTo>
                      <a:pt x="670560" y="1272540"/>
                    </a:lnTo>
                    <a:lnTo>
                      <a:pt x="792480" y="845820"/>
                    </a:lnTo>
                    <a:lnTo>
                      <a:pt x="800100" y="754380"/>
                    </a:lnTo>
                    <a:lnTo>
                      <a:pt x="861060" y="662940"/>
                    </a:lnTo>
                    <a:lnTo>
                      <a:pt x="838200" y="617220"/>
                    </a:lnTo>
                    <a:lnTo>
                      <a:pt x="883920" y="541020"/>
                    </a:lnTo>
                    <a:lnTo>
                      <a:pt x="922020" y="434340"/>
                    </a:lnTo>
                    <a:lnTo>
                      <a:pt x="952500" y="381000"/>
                    </a:lnTo>
                    <a:lnTo>
                      <a:pt x="1005840" y="175260"/>
                    </a:lnTo>
                    <a:lnTo>
                      <a:pt x="982980" y="38100"/>
                    </a:lnTo>
                    <a:lnTo>
                      <a:pt x="993236" y="32688"/>
                    </a:lnTo>
                    <a:lnTo>
                      <a:pt x="989512" y="45720"/>
                    </a:lnTo>
                    <a:lnTo>
                      <a:pt x="1264920" y="45720"/>
                    </a:lnTo>
                    <a:lnTo>
                      <a:pt x="1379220" y="91440"/>
                    </a:lnTo>
                    <a:lnTo>
                      <a:pt x="1394460" y="22860"/>
                    </a:lnTo>
                    <a:close/>
                  </a:path>
                </a:pathLst>
              </a:custGeom>
              <a:solidFill>
                <a:srgbClr val="66FF33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627E93AC-C969-9FE5-6258-AD2BD52E70EE}"/>
                  </a:ext>
                </a:extLst>
              </p:cNvPr>
              <p:cNvSpPr/>
              <p:nvPr/>
            </p:nvSpPr>
            <p:spPr>
              <a:xfrm>
                <a:off x="2264084" y="1904966"/>
                <a:ext cx="1092396" cy="870930"/>
              </a:xfrm>
              <a:custGeom>
                <a:avLst/>
                <a:gdLst>
                  <a:gd name="connsiteX0" fmla="*/ 3379588 w 5715000"/>
                  <a:gd name="connsiteY0" fmla="*/ 0 h 4556380"/>
                  <a:gd name="connsiteX1" fmla="*/ 3566160 w 5715000"/>
                  <a:gd name="connsiteY1" fmla="*/ 99950 h 4556380"/>
                  <a:gd name="connsiteX2" fmla="*/ 3695700 w 5715000"/>
                  <a:gd name="connsiteY2" fmla="*/ 92330 h 4556380"/>
                  <a:gd name="connsiteX3" fmla="*/ 3787140 w 5715000"/>
                  <a:gd name="connsiteY3" fmla="*/ 890 h 4556380"/>
                  <a:gd name="connsiteX4" fmla="*/ 3832860 w 5715000"/>
                  <a:gd name="connsiteY4" fmla="*/ 92330 h 4556380"/>
                  <a:gd name="connsiteX5" fmla="*/ 4008120 w 5715000"/>
                  <a:gd name="connsiteY5" fmla="*/ 107570 h 4556380"/>
                  <a:gd name="connsiteX6" fmla="*/ 3977640 w 5715000"/>
                  <a:gd name="connsiteY6" fmla="*/ 183770 h 4556380"/>
                  <a:gd name="connsiteX7" fmla="*/ 3992880 w 5715000"/>
                  <a:gd name="connsiteY7" fmla="*/ 252350 h 4556380"/>
                  <a:gd name="connsiteX8" fmla="*/ 4091940 w 5715000"/>
                  <a:gd name="connsiteY8" fmla="*/ 290450 h 4556380"/>
                  <a:gd name="connsiteX9" fmla="*/ 4297680 w 5715000"/>
                  <a:gd name="connsiteY9" fmla="*/ 252350 h 4556380"/>
                  <a:gd name="connsiteX10" fmla="*/ 4648200 w 5715000"/>
                  <a:gd name="connsiteY10" fmla="*/ 336170 h 4556380"/>
                  <a:gd name="connsiteX11" fmla="*/ 4648200 w 5715000"/>
                  <a:gd name="connsiteY11" fmla="*/ 419990 h 4556380"/>
                  <a:gd name="connsiteX12" fmla="*/ 4648200 w 5715000"/>
                  <a:gd name="connsiteY12" fmla="*/ 480950 h 4556380"/>
                  <a:gd name="connsiteX13" fmla="*/ 4625340 w 5715000"/>
                  <a:gd name="connsiteY13" fmla="*/ 648590 h 4556380"/>
                  <a:gd name="connsiteX14" fmla="*/ 4724400 w 5715000"/>
                  <a:gd name="connsiteY14" fmla="*/ 694310 h 4556380"/>
                  <a:gd name="connsiteX15" fmla="*/ 4732020 w 5715000"/>
                  <a:gd name="connsiteY15" fmla="*/ 762890 h 4556380"/>
                  <a:gd name="connsiteX16" fmla="*/ 4808220 w 5715000"/>
                  <a:gd name="connsiteY16" fmla="*/ 762890 h 4556380"/>
                  <a:gd name="connsiteX17" fmla="*/ 4968240 w 5715000"/>
                  <a:gd name="connsiteY17" fmla="*/ 785750 h 4556380"/>
                  <a:gd name="connsiteX18" fmla="*/ 4937760 w 5715000"/>
                  <a:gd name="connsiteY18" fmla="*/ 694310 h 4556380"/>
                  <a:gd name="connsiteX19" fmla="*/ 5151120 w 5715000"/>
                  <a:gd name="connsiteY19" fmla="*/ 694310 h 4556380"/>
                  <a:gd name="connsiteX20" fmla="*/ 5166360 w 5715000"/>
                  <a:gd name="connsiteY20" fmla="*/ 496190 h 4556380"/>
                  <a:gd name="connsiteX21" fmla="*/ 5166360 w 5715000"/>
                  <a:gd name="connsiteY21" fmla="*/ 359030 h 4556380"/>
                  <a:gd name="connsiteX22" fmla="*/ 5227320 w 5715000"/>
                  <a:gd name="connsiteY22" fmla="*/ 305690 h 4556380"/>
                  <a:gd name="connsiteX23" fmla="*/ 5382788 w 5715000"/>
                  <a:gd name="connsiteY23" fmla="*/ 313094 h 4556380"/>
                  <a:gd name="connsiteX24" fmla="*/ 5384800 w 5715000"/>
                  <a:gd name="connsiteY24" fmla="*/ 314580 h 4556380"/>
                  <a:gd name="connsiteX25" fmla="*/ 5391148 w 5715000"/>
                  <a:gd name="connsiteY25" fmla="*/ 428880 h 4556380"/>
                  <a:gd name="connsiteX26" fmla="*/ 5549900 w 5715000"/>
                  <a:gd name="connsiteY26" fmla="*/ 600330 h 4556380"/>
                  <a:gd name="connsiteX27" fmla="*/ 5549900 w 5715000"/>
                  <a:gd name="connsiteY27" fmla="*/ 797180 h 4556380"/>
                  <a:gd name="connsiteX28" fmla="*/ 5626100 w 5715000"/>
                  <a:gd name="connsiteY28" fmla="*/ 873380 h 4556380"/>
                  <a:gd name="connsiteX29" fmla="*/ 5619748 w 5715000"/>
                  <a:gd name="connsiteY29" fmla="*/ 1127380 h 4556380"/>
                  <a:gd name="connsiteX30" fmla="*/ 5651500 w 5715000"/>
                  <a:gd name="connsiteY30" fmla="*/ 1197230 h 4556380"/>
                  <a:gd name="connsiteX31" fmla="*/ 5651500 w 5715000"/>
                  <a:gd name="connsiteY31" fmla="*/ 1254380 h 4556380"/>
                  <a:gd name="connsiteX32" fmla="*/ 5670548 w 5715000"/>
                  <a:gd name="connsiteY32" fmla="*/ 1311530 h 4556380"/>
                  <a:gd name="connsiteX33" fmla="*/ 5676900 w 5715000"/>
                  <a:gd name="connsiteY33" fmla="*/ 1590930 h 4556380"/>
                  <a:gd name="connsiteX34" fmla="*/ 5689600 w 5715000"/>
                  <a:gd name="connsiteY34" fmla="*/ 1679830 h 4556380"/>
                  <a:gd name="connsiteX35" fmla="*/ 5715000 w 5715000"/>
                  <a:gd name="connsiteY35" fmla="*/ 1813180 h 4556380"/>
                  <a:gd name="connsiteX36" fmla="*/ 5708652 w 5715000"/>
                  <a:gd name="connsiteY36" fmla="*/ 1952880 h 4556380"/>
                  <a:gd name="connsiteX37" fmla="*/ 5695948 w 5715000"/>
                  <a:gd name="connsiteY37" fmla="*/ 2035430 h 4556380"/>
                  <a:gd name="connsiteX38" fmla="*/ 5689600 w 5715000"/>
                  <a:gd name="connsiteY38" fmla="*/ 2137030 h 4556380"/>
                  <a:gd name="connsiteX39" fmla="*/ 5695948 w 5715000"/>
                  <a:gd name="connsiteY39" fmla="*/ 2194180 h 4556380"/>
                  <a:gd name="connsiteX40" fmla="*/ 5695948 w 5715000"/>
                  <a:gd name="connsiteY40" fmla="*/ 2264030 h 4556380"/>
                  <a:gd name="connsiteX41" fmla="*/ 5689600 w 5715000"/>
                  <a:gd name="connsiteY41" fmla="*/ 2321180 h 4556380"/>
                  <a:gd name="connsiteX42" fmla="*/ 5702300 w 5715000"/>
                  <a:gd name="connsiteY42" fmla="*/ 2365630 h 4556380"/>
                  <a:gd name="connsiteX43" fmla="*/ 5670548 w 5715000"/>
                  <a:gd name="connsiteY43" fmla="*/ 2492630 h 4556380"/>
                  <a:gd name="connsiteX44" fmla="*/ 5689600 w 5715000"/>
                  <a:gd name="connsiteY44" fmla="*/ 2530730 h 4556380"/>
                  <a:gd name="connsiteX45" fmla="*/ 5632452 w 5715000"/>
                  <a:gd name="connsiteY45" fmla="*/ 2702180 h 4556380"/>
                  <a:gd name="connsiteX46" fmla="*/ 5657852 w 5715000"/>
                  <a:gd name="connsiteY46" fmla="*/ 2854580 h 4556380"/>
                  <a:gd name="connsiteX47" fmla="*/ 5594348 w 5715000"/>
                  <a:gd name="connsiteY47" fmla="*/ 3006980 h 4556380"/>
                  <a:gd name="connsiteX48" fmla="*/ 5613400 w 5715000"/>
                  <a:gd name="connsiteY48" fmla="*/ 3197480 h 4556380"/>
                  <a:gd name="connsiteX49" fmla="*/ 5613400 w 5715000"/>
                  <a:gd name="connsiteY49" fmla="*/ 3318130 h 4556380"/>
                  <a:gd name="connsiteX50" fmla="*/ 5524500 w 5715000"/>
                  <a:gd name="connsiteY50" fmla="*/ 3438780 h 4556380"/>
                  <a:gd name="connsiteX51" fmla="*/ 5518148 w 5715000"/>
                  <a:gd name="connsiteY51" fmla="*/ 3680080 h 4556380"/>
                  <a:gd name="connsiteX52" fmla="*/ 5537200 w 5715000"/>
                  <a:gd name="connsiteY52" fmla="*/ 3737230 h 4556380"/>
                  <a:gd name="connsiteX53" fmla="*/ 5537200 w 5715000"/>
                  <a:gd name="connsiteY53" fmla="*/ 3800730 h 4556380"/>
                  <a:gd name="connsiteX54" fmla="*/ 5454652 w 5715000"/>
                  <a:gd name="connsiteY54" fmla="*/ 3883280 h 4556380"/>
                  <a:gd name="connsiteX55" fmla="*/ 5429252 w 5715000"/>
                  <a:gd name="connsiteY55" fmla="*/ 3921380 h 4556380"/>
                  <a:gd name="connsiteX56" fmla="*/ 5340348 w 5715000"/>
                  <a:gd name="connsiteY56" fmla="*/ 4022980 h 4556380"/>
                  <a:gd name="connsiteX57" fmla="*/ 5283200 w 5715000"/>
                  <a:gd name="connsiteY57" fmla="*/ 3978530 h 4556380"/>
                  <a:gd name="connsiteX58" fmla="*/ 5175252 w 5715000"/>
                  <a:gd name="connsiteY58" fmla="*/ 4061080 h 4556380"/>
                  <a:gd name="connsiteX59" fmla="*/ 5092700 w 5715000"/>
                  <a:gd name="connsiteY59" fmla="*/ 4099180 h 4556380"/>
                  <a:gd name="connsiteX60" fmla="*/ 5048252 w 5715000"/>
                  <a:gd name="connsiteY60" fmla="*/ 4124580 h 4556380"/>
                  <a:gd name="connsiteX61" fmla="*/ 4978400 w 5715000"/>
                  <a:gd name="connsiteY61" fmla="*/ 4169030 h 4556380"/>
                  <a:gd name="connsiteX62" fmla="*/ 4933948 w 5715000"/>
                  <a:gd name="connsiteY62" fmla="*/ 4276980 h 4556380"/>
                  <a:gd name="connsiteX63" fmla="*/ 4832348 w 5715000"/>
                  <a:gd name="connsiteY63" fmla="*/ 4226180 h 4556380"/>
                  <a:gd name="connsiteX64" fmla="*/ 4749800 w 5715000"/>
                  <a:gd name="connsiteY64" fmla="*/ 4257930 h 4556380"/>
                  <a:gd name="connsiteX65" fmla="*/ 4692652 w 5715000"/>
                  <a:gd name="connsiteY65" fmla="*/ 4200780 h 4556380"/>
                  <a:gd name="connsiteX66" fmla="*/ 4578348 w 5715000"/>
                  <a:gd name="connsiteY66" fmla="*/ 4156330 h 4556380"/>
                  <a:gd name="connsiteX67" fmla="*/ 4457700 w 5715000"/>
                  <a:gd name="connsiteY67" fmla="*/ 4137280 h 4556380"/>
                  <a:gd name="connsiteX68" fmla="*/ 4349748 w 5715000"/>
                  <a:gd name="connsiteY68" fmla="*/ 3978530 h 4556380"/>
                  <a:gd name="connsiteX69" fmla="*/ 4279900 w 5715000"/>
                  <a:gd name="connsiteY69" fmla="*/ 3984880 h 4556380"/>
                  <a:gd name="connsiteX70" fmla="*/ 4279900 w 5715000"/>
                  <a:gd name="connsiteY70" fmla="*/ 4080130 h 4556380"/>
                  <a:gd name="connsiteX71" fmla="*/ 4349748 w 5715000"/>
                  <a:gd name="connsiteY71" fmla="*/ 4213480 h 4556380"/>
                  <a:gd name="connsiteX72" fmla="*/ 4184652 w 5715000"/>
                  <a:gd name="connsiteY72" fmla="*/ 4308730 h 4556380"/>
                  <a:gd name="connsiteX73" fmla="*/ 4159252 w 5715000"/>
                  <a:gd name="connsiteY73" fmla="*/ 4327780 h 4556380"/>
                  <a:gd name="connsiteX74" fmla="*/ 4095748 w 5715000"/>
                  <a:gd name="connsiteY74" fmla="*/ 4423030 h 4556380"/>
                  <a:gd name="connsiteX75" fmla="*/ 4032252 w 5715000"/>
                  <a:gd name="connsiteY75" fmla="*/ 4467480 h 4556380"/>
                  <a:gd name="connsiteX76" fmla="*/ 3975100 w 5715000"/>
                  <a:gd name="connsiteY76" fmla="*/ 4556380 h 4556380"/>
                  <a:gd name="connsiteX77" fmla="*/ 3898900 w 5715000"/>
                  <a:gd name="connsiteY77" fmla="*/ 4461130 h 4556380"/>
                  <a:gd name="connsiteX78" fmla="*/ 3822700 w 5715000"/>
                  <a:gd name="connsiteY78" fmla="*/ 4410330 h 4556380"/>
                  <a:gd name="connsiteX79" fmla="*/ 3683000 w 5715000"/>
                  <a:gd name="connsiteY79" fmla="*/ 4372230 h 4556380"/>
                  <a:gd name="connsiteX80" fmla="*/ 3651252 w 5715000"/>
                  <a:gd name="connsiteY80" fmla="*/ 4219830 h 4556380"/>
                  <a:gd name="connsiteX81" fmla="*/ 3536948 w 5715000"/>
                  <a:gd name="connsiteY81" fmla="*/ 4169030 h 4556380"/>
                  <a:gd name="connsiteX82" fmla="*/ 3492500 w 5715000"/>
                  <a:gd name="connsiteY82" fmla="*/ 4061080 h 4556380"/>
                  <a:gd name="connsiteX83" fmla="*/ 3390900 w 5715000"/>
                  <a:gd name="connsiteY83" fmla="*/ 4035680 h 4556380"/>
                  <a:gd name="connsiteX84" fmla="*/ 3333748 w 5715000"/>
                  <a:gd name="connsiteY84" fmla="*/ 4022980 h 4556380"/>
                  <a:gd name="connsiteX85" fmla="*/ 3289300 w 5715000"/>
                  <a:gd name="connsiteY85" fmla="*/ 3965830 h 4556380"/>
                  <a:gd name="connsiteX86" fmla="*/ 3302000 w 5715000"/>
                  <a:gd name="connsiteY86" fmla="*/ 3921380 h 4556380"/>
                  <a:gd name="connsiteX87" fmla="*/ 3289300 w 5715000"/>
                  <a:gd name="connsiteY87" fmla="*/ 3826130 h 4556380"/>
                  <a:gd name="connsiteX88" fmla="*/ 3276600 w 5715000"/>
                  <a:gd name="connsiteY88" fmla="*/ 3768980 h 4556380"/>
                  <a:gd name="connsiteX89" fmla="*/ 3308348 w 5715000"/>
                  <a:gd name="connsiteY89" fmla="*/ 3711830 h 4556380"/>
                  <a:gd name="connsiteX90" fmla="*/ 3308348 w 5715000"/>
                  <a:gd name="connsiteY90" fmla="*/ 3673730 h 4556380"/>
                  <a:gd name="connsiteX91" fmla="*/ 3155948 w 5715000"/>
                  <a:gd name="connsiteY91" fmla="*/ 3673730 h 4556380"/>
                  <a:gd name="connsiteX92" fmla="*/ 3130548 w 5715000"/>
                  <a:gd name="connsiteY92" fmla="*/ 3534030 h 4556380"/>
                  <a:gd name="connsiteX93" fmla="*/ 3060700 w 5715000"/>
                  <a:gd name="connsiteY93" fmla="*/ 3476880 h 4556380"/>
                  <a:gd name="connsiteX94" fmla="*/ 2946400 w 5715000"/>
                  <a:gd name="connsiteY94" fmla="*/ 3349880 h 4556380"/>
                  <a:gd name="connsiteX95" fmla="*/ 2832100 w 5715000"/>
                  <a:gd name="connsiteY95" fmla="*/ 3299080 h 4556380"/>
                  <a:gd name="connsiteX96" fmla="*/ 2762252 w 5715000"/>
                  <a:gd name="connsiteY96" fmla="*/ 3292730 h 4556380"/>
                  <a:gd name="connsiteX97" fmla="*/ 2654300 w 5715000"/>
                  <a:gd name="connsiteY97" fmla="*/ 3241930 h 4556380"/>
                  <a:gd name="connsiteX98" fmla="*/ 2444748 w 5715000"/>
                  <a:gd name="connsiteY98" fmla="*/ 3197480 h 4556380"/>
                  <a:gd name="connsiteX99" fmla="*/ 2362200 w 5715000"/>
                  <a:gd name="connsiteY99" fmla="*/ 3172080 h 4556380"/>
                  <a:gd name="connsiteX100" fmla="*/ 2228852 w 5715000"/>
                  <a:gd name="connsiteY100" fmla="*/ 3184780 h 4556380"/>
                  <a:gd name="connsiteX101" fmla="*/ 2032000 w 5715000"/>
                  <a:gd name="connsiteY101" fmla="*/ 3241930 h 4556380"/>
                  <a:gd name="connsiteX102" fmla="*/ 1987548 w 5715000"/>
                  <a:gd name="connsiteY102" fmla="*/ 3299080 h 4556380"/>
                  <a:gd name="connsiteX103" fmla="*/ 2006600 w 5715000"/>
                  <a:gd name="connsiteY103" fmla="*/ 3381630 h 4556380"/>
                  <a:gd name="connsiteX104" fmla="*/ 2006600 w 5715000"/>
                  <a:gd name="connsiteY104" fmla="*/ 3426080 h 4556380"/>
                  <a:gd name="connsiteX105" fmla="*/ 1854200 w 5715000"/>
                  <a:gd name="connsiteY105" fmla="*/ 3426080 h 4556380"/>
                  <a:gd name="connsiteX106" fmla="*/ 1758948 w 5715000"/>
                  <a:gd name="connsiteY106" fmla="*/ 3495930 h 4556380"/>
                  <a:gd name="connsiteX107" fmla="*/ 1663700 w 5715000"/>
                  <a:gd name="connsiteY107" fmla="*/ 3489580 h 4556380"/>
                  <a:gd name="connsiteX108" fmla="*/ 1562100 w 5715000"/>
                  <a:gd name="connsiteY108" fmla="*/ 3546730 h 4556380"/>
                  <a:gd name="connsiteX109" fmla="*/ 1524000 w 5715000"/>
                  <a:gd name="connsiteY109" fmla="*/ 3610230 h 4556380"/>
                  <a:gd name="connsiteX110" fmla="*/ 1397000 w 5715000"/>
                  <a:gd name="connsiteY110" fmla="*/ 3622930 h 4556380"/>
                  <a:gd name="connsiteX111" fmla="*/ 1390652 w 5715000"/>
                  <a:gd name="connsiteY111" fmla="*/ 3686430 h 4556380"/>
                  <a:gd name="connsiteX112" fmla="*/ 1282700 w 5715000"/>
                  <a:gd name="connsiteY112" fmla="*/ 3705480 h 4556380"/>
                  <a:gd name="connsiteX113" fmla="*/ 1238252 w 5715000"/>
                  <a:gd name="connsiteY113" fmla="*/ 3756280 h 4556380"/>
                  <a:gd name="connsiteX114" fmla="*/ 1181100 w 5715000"/>
                  <a:gd name="connsiteY114" fmla="*/ 3807080 h 4556380"/>
                  <a:gd name="connsiteX115" fmla="*/ 996948 w 5715000"/>
                  <a:gd name="connsiteY115" fmla="*/ 3889630 h 4556380"/>
                  <a:gd name="connsiteX116" fmla="*/ 927100 w 5715000"/>
                  <a:gd name="connsiteY116" fmla="*/ 3876930 h 4556380"/>
                  <a:gd name="connsiteX117" fmla="*/ 889000 w 5715000"/>
                  <a:gd name="connsiteY117" fmla="*/ 3953130 h 4556380"/>
                  <a:gd name="connsiteX118" fmla="*/ 755652 w 5715000"/>
                  <a:gd name="connsiteY118" fmla="*/ 4016630 h 4556380"/>
                  <a:gd name="connsiteX119" fmla="*/ 742948 w 5715000"/>
                  <a:gd name="connsiteY119" fmla="*/ 4061080 h 4556380"/>
                  <a:gd name="connsiteX120" fmla="*/ 679452 w 5715000"/>
                  <a:gd name="connsiteY120" fmla="*/ 4086480 h 4556380"/>
                  <a:gd name="connsiteX121" fmla="*/ 654052 w 5715000"/>
                  <a:gd name="connsiteY121" fmla="*/ 4099180 h 4556380"/>
                  <a:gd name="connsiteX122" fmla="*/ 622300 w 5715000"/>
                  <a:gd name="connsiteY122" fmla="*/ 4073780 h 4556380"/>
                  <a:gd name="connsiteX123" fmla="*/ 520700 w 5715000"/>
                  <a:gd name="connsiteY123" fmla="*/ 4042030 h 4556380"/>
                  <a:gd name="connsiteX124" fmla="*/ 317500 w 5715000"/>
                  <a:gd name="connsiteY124" fmla="*/ 4003930 h 4556380"/>
                  <a:gd name="connsiteX125" fmla="*/ 222252 w 5715000"/>
                  <a:gd name="connsiteY125" fmla="*/ 4029330 h 4556380"/>
                  <a:gd name="connsiteX126" fmla="*/ 193796 w 5715000"/>
                  <a:gd name="connsiteY126" fmla="*/ 4005618 h 4556380"/>
                  <a:gd name="connsiteX127" fmla="*/ 190500 w 5715000"/>
                  <a:gd name="connsiteY127" fmla="*/ 3986150 h 4556380"/>
                  <a:gd name="connsiteX128" fmla="*/ 243840 w 5715000"/>
                  <a:gd name="connsiteY128" fmla="*/ 3909950 h 4556380"/>
                  <a:gd name="connsiteX129" fmla="*/ 251460 w 5715000"/>
                  <a:gd name="connsiteY129" fmla="*/ 3810890 h 4556380"/>
                  <a:gd name="connsiteX130" fmla="*/ 243840 w 5715000"/>
                  <a:gd name="connsiteY130" fmla="*/ 3711830 h 4556380"/>
                  <a:gd name="connsiteX131" fmla="*/ 259080 w 5715000"/>
                  <a:gd name="connsiteY131" fmla="*/ 3643250 h 4556380"/>
                  <a:gd name="connsiteX132" fmla="*/ 259080 w 5715000"/>
                  <a:gd name="connsiteY132" fmla="*/ 3574670 h 4556380"/>
                  <a:gd name="connsiteX133" fmla="*/ 205740 w 5715000"/>
                  <a:gd name="connsiteY133" fmla="*/ 3376550 h 4556380"/>
                  <a:gd name="connsiteX134" fmla="*/ 228600 w 5715000"/>
                  <a:gd name="connsiteY134" fmla="*/ 3102230 h 4556380"/>
                  <a:gd name="connsiteX135" fmla="*/ 144780 w 5715000"/>
                  <a:gd name="connsiteY135" fmla="*/ 2987930 h 4556380"/>
                  <a:gd name="connsiteX136" fmla="*/ 60960 w 5715000"/>
                  <a:gd name="connsiteY136" fmla="*/ 3026030 h 4556380"/>
                  <a:gd name="connsiteX137" fmla="*/ 0 w 5715000"/>
                  <a:gd name="connsiteY137" fmla="*/ 2843150 h 4556380"/>
                  <a:gd name="connsiteX138" fmla="*/ 152400 w 5715000"/>
                  <a:gd name="connsiteY138" fmla="*/ 2667890 h 4556380"/>
                  <a:gd name="connsiteX139" fmla="*/ 175260 w 5715000"/>
                  <a:gd name="connsiteY139" fmla="*/ 2492630 h 4556380"/>
                  <a:gd name="connsiteX140" fmla="*/ 205740 w 5715000"/>
                  <a:gd name="connsiteY140" fmla="*/ 2340230 h 4556380"/>
                  <a:gd name="connsiteX141" fmla="*/ 198120 w 5715000"/>
                  <a:gd name="connsiteY141" fmla="*/ 2271650 h 4556380"/>
                  <a:gd name="connsiteX142" fmla="*/ 152400 w 5715000"/>
                  <a:gd name="connsiteY142" fmla="*/ 2256410 h 4556380"/>
                  <a:gd name="connsiteX143" fmla="*/ 114300 w 5715000"/>
                  <a:gd name="connsiteY143" fmla="*/ 2187830 h 4556380"/>
                  <a:gd name="connsiteX144" fmla="*/ 144780 w 5715000"/>
                  <a:gd name="connsiteY144" fmla="*/ 2058290 h 4556380"/>
                  <a:gd name="connsiteX145" fmla="*/ 205740 w 5715000"/>
                  <a:gd name="connsiteY145" fmla="*/ 2035430 h 4556380"/>
                  <a:gd name="connsiteX146" fmla="*/ 541020 w 5715000"/>
                  <a:gd name="connsiteY146" fmla="*/ 1989710 h 4556380"/>
                  <a:gd name="connsiteX147" fmla="*/ 609600 w 5715000"/>
                  <a:gd name="connsiteY147" fmla="*/ 1974470 h 4556380"/>
                  <a:gd name="connsiteX148" fmla="*/ 685800 w 5715000"/>
                  <a:gd name="connsiteY148" fmla="*/ 1989710 h 4556380"/>
                  <a:gd name="connsiteX149" fmla="*/ 731520 w 5715000"/>
                  <a:gd name="connsiteY149" fmla="*/ 1951610 h 4556380"/>
                  <a:gd name="connsiteX150" fmla="*/ 746760 w 5715000"/>
                  <a:gd name="connsiteY150" fmla="*/ 1799210 h 4556380"/>
                  <a:gd name="connsiteX151" fmla="*/ 876300 w 5715000"/>
                  <a:gd name="connsiteY151" fmla="*/ 1776350 h 4556380"/>
                  <a:gd name="connsiteX152" fmla="*/ 944880 w 5715000"/>
                  <a:gd name="connsiteY152" fmla="*/ 1844930 h 4556380"/>
                  <a:gd name="connsiteX153" fmla="*/ 1005840 w 5715000"/>
                  <a:gd name="connsiteY153" fmla="*/ 1791590 h 4556380"/>
                  <a:gd name="connsiteX154" fmla="*/ 1150620 w 5715000"/>
                  <a:gd name="connsiteY154" fmla="*/ 1783970 h 4556380"/>
                  <a:gd name="connsiteX155" fmla="*/ 1234440 w 5715000"/>
                  <a:gd name="connsiteY155" fmla="*/ 1844930 h 4556380"/>
                  <a:gd name="connsiteX156" fmla="*/ 1280160 w 5715000"/>
                  <a:gd name="connsiteY156" fmla="*/ 1753490 h 4556380"/>
                  <a:gd name="connsiteX157" fmla="*/ 1249680 w 5715000"/>
                  <a:gd name="connsiteY157" fmla="*/ 1692530 h 4556380"/>
                  <a:gd name="connsiteX158" fmla="*/ 1226820 w 5715000"/>
                  <a:gd name="connsiteY158" fmla="*/ 1616330 h 4556380"/>
                  <a:gd name="connsiteX159" fmla="*/ 1188720 w 5715000"/>
                  <a:gd name="connsiteY159" fmla="*/ 1471550 h 4556380"/>
                  <a:gd name="connsiteX160" fmla="*/ 1173480 w 5715000"/>
                  <a:gd name="connsiteY160" fmla="*/ 1425830 h 4556380"/>
                  <a:gd name="connsiteX161" fmla="*/ 1188720 w 5715000"/>
                  <a:gd name="connsiteY161" fmla="*/ 1265810 h 4556380"/>
                  <a:gd name="connsiteX162" fmla="*/ 1264920 w 5715000"/>
                  <a:gd name="connsiteY162" fmla="*/ 1242950 h 4556380"/>
                  <a:gd name="connsiteX163" fmla="*/ 1371600 w 5715000"/>
                  <a:gd name="connsiteY163" fmla="*/ 1098170 h 4556380"/>
                  <a:gd name="connsiteX164" fmla="*/ 1371600 w 5715000"/>
                  <a:gd name="connsiteY164" fmla="*/ 1037210 h 4556380"/>
                  <a:gd name="connsiteX165" fmla="*/ 1501140 w 5715000"/>
                  <a:gd name="connsiteY165" fmla="*/ 922910 h 4556380"/>
                  <a:gd name="connsiteX166" fmla="*/ 1493520 w 5715000"/>
                  <a:gd name="connsiteY166" fmla="*/ 839090 h 4556380"/>
                  <a:gd name="connsiteX167" fmla="*/ 1623060 w 5715000"/>
                  <a:gd name="connsiteY167" fmla="*/ 740030 h 4556380"/>
                  <a:gd name="connsiteX168" fmla="*/ 1737360 w 5715000"/>
                  <a:gd name="connsiteY168" fmla="*/ 587630 h 4556380"/>
                  <a:gd name="connsiteX169" fmla="*/ 1874520 w 5715000"/>
                  <a:gd name="connsiteY169" fmla="*/ 564770 h 4556380"/>
                  <a:gd name="connsiteX170" fmla="*/ 1958340 w 5715000"/>
                  <a:gd name="connsiteY170" fmla="*/ 663830 h 4556380"/>
                  <a:gd name="connsiteX171" fmla="*/ 2080260 w 5715000"/>
                  <a:gd name="connsiteY171" fmla="*/ 602870 h 4556380"/>
                  <a:gd name="connsiteX172" fmla="*/ 2179320 w 5715000"/>
                  <a:gd name="connsiteY172" fmla="*/ 640970 h 4556380"/>
                  <a:gd name="connsiteX173" fmla="*/ 2286000 w 5715000"/>
                  <a:gd name="connsiteY173" fmla="*/ 625730 h 4556380"/>
                  <a:gd name="connsiteX174" fmla="*/ 2324100 w 5715000"/>
                  <a:gd name="connsiteY174" fmla="*/ 564770 h 4556380"/>
                  <a:gd name="connsiteX175" fmla="*/ 2407920 w 5715000"/>
                  <a:gd name="connsiteY175" fmla="*/ 633350 h 4556380"/>
                  <a:gd name="connsiteX176" fmla="*/ 2446020 w 5715000"/>
                  <a:gd name="connsiteY176" fmla="*/ 747650 h 4556380"/>
                  <a:gd name="connsiteX177" fmla="*/ 2506980 w 5715000"/>
                  <a:gd name="connsiteY177" fmla="*/ 831470 h 4556380"/>
                  <a:gd name="connsiteX178" fmla="*/ 2659380 w 5715000"/>
                  <a:gd name="connsiteY178" fmla="*/ 823850 h 4556380"/>
                  <a:gd name="connsiteX179" fmla="*/ 2689860 w 5715000"/>
                  <a:gd name="connsiteY179" fmla="*/ 778130 h 4556380"/>
                  <a:gd name="connsiteX180" fmla="*/ 2758440 w 5715000"/>
                  <a:gd name="connsiteY180" fmla="*/ 831470 h 4556380"/>
                  <a:gd name="connsiteX181" fmla="*/ 2758440 w 5715000"/>
                  <a:gd name="connsiteY181" fmla="*/ 854330 h 4556380"/>
                  <a:gd name="connsiteX182" fmla="*/ 2865120 w 5715000"/>
                  <a:gd name="connsiteY182" fmla="*/ 930530 h 4556380"/>
                  <a:gd name="connsiteX183" fmla="*/ 2956560 w 5715000"/>
                  <a:gd name="connsiteY183" fmla="*/ 922910 h 4556380"/>
                  <a:gd name="connsiteX184" fmla="*/ 3009900 w 5715000"/>
                  <a:gd name="connsiteY184" fmla="*/ 854330 h 4556380"/>
                  <a:gd name="connsiteX185" fmla="*/ 3093720 w 5715000"/>
                  <a:gd name="connsiteY185" fmla="*/ 854330 h 4556380"/>
                  <a:gd name="connsiteX186" fmla="*/ 3223260 w 5715000"/>
                  <a:gd name="connsiteY186" fmla="*/ 892430 h 4556380"/>
                  <a:gd name="connsiteX187" fmla="*/ 3451860 w 5715000"/>
                  <a:gd name="connsiteY187" fmla="*/ 656210 h 4556380"/>
                  <a:gd name="connsiteX188" fmla="*/ 3337560 w 5715000"/>
                  <a:gd name="connsiteY188" fmla="*/ 549530 h 4556380"/>
                  <a:gd name="connsiteX189" fmla="*/ 3352800 w 5715000"/>
                  <a:gd name="connsiteY189" fmla="*/ 488570 h 4556380"/>
                  <a:gd name="connsiteX190" fmla="*/ 3383280 w 5715000"/>
                  <a:gd name="connsiteY190" fmla="*/ 237110 h 4556380"/>
                  <a:gd name="connsiteX191" fmla="*/ 3390900 w 5715000"/>
                  <a:gd name="connsiteY191" fmla="*/ 176150 h 4556380"/>
                  <a:gd name="connsiteX192" fmla="*/ 3375660 w 5715000"/>
                  <a:gd name="connsiteY192" fmla="*/ 8510 h 455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</a:cxnLst>
                <a:rect l="l" t="t" r="r" b="b"/>
                <a:pathLst>
                  <a:path w="5715000" h="4556380">
                    <a:moveTo>
                      <a:pt x="3379588" y="0"/>
                    </a:moveTo>
                    <a:lnTo>
                      <a:pt x="3566160" y="99950"/>
                    </a:lnTo>
                    <a:lnTo>
                      <a:pt x="3695700" y="92330"/>
                    </a:lnTo>
                    <a:lnTo>
                      <a:pt x="3787140" y="890"/>
                    </a:lnTo>
                    <a:lnTo>
                      <a:pt x="3832860" y="92330"/>
                    </a:lnTo>
                    <a:lnTo>
                      <a:pt x="4008120" y="107570"/>
                    </a:lnTo>
                    <a:lnTo>
                      <a:pt x="3977640" y="183770"/>
                    </a:lnTo>
                    <a:lnTo>
                      <a:pt x="3992880" y="252350"/>
                    </a:lnTo>
                    <a:lnTo>
                      <a:pt x="4091940" y="290450"/>
                    </a:lnTo>
                    <a:lnTo>
                      <a:pt x="4297680" y="252350"/>
                    </a:lnTo>
                    <a:lnTo>
                      <a:pt x="4648200" y="336170"/>
                    </a:lnTo>
                    <a:lnTo>
                      <a:pt x="4648200" y="419990"/>
                    </a:lnTo>
                    <a:lnTo>
                      <a:pt x="4648200" y="480950"/>
                    </a:lnTo>
                    <a:lnTo>
                      <a:pt x="4625340" y="648590"/>
                    </a:lnTo>
                    <a:lnTo>
                      <a:pt x="4724400" y="694310"/>
                    </a:lnTo>
                    <a:lnTo>
                      <a:pt x="4732020" y="762890"/>
                    </a:lnTo>
                    <a:lnTo>
                      <a:pt x="4808220" y="762890"/>
                    </a:lnTo>
                    <a:lnTo>
                      <a:pt x="4968240" y="785750"/>
                    </a:lnTo>
                    <a:lnTo>
                      <a:pt x="4937760" y="694310"/>
                    </a:lnTo>
                    <a:lnTo>
                      <a:pt x="5151120" y="694310"/>
                    </a:lnTo>
                    <a:lnTo>
                      <a:pt x="5166360" y="496190"/>
                    </a:lnTo>
                    <a:lnTo>
                      <a:pt x="5166360" y="359030"/>
                    </a:lnTo>
                    <a:lnTo>
                      <a:pt x="5227320" y="305690"/>
                    </a:lnTo>
                    <a:lnTo>
                      <a:pt x="5382788" y="313094"/>
                    </a:lnTo>
                    <a:lnTo>
                      <a:pt x="5384800" y="314580"/>
                    </a:lnTo>
                    <a:lnTo>
                      <a:pt x="5391148" y="428880"/>
                    </a:lnTo>
                    <a:lnTo>
                      <a:pt x="5549900" y="600330"/>
                    </a:lnTo>
                    <a:lnTo>
                      <a:pt x="5549900" y="797180"/>
                    </a:lnTo>
                    <a:lnTo>
                      <a:pt x="5626100" y="873380"/>
                    </a:lnTo>
                    <a:lnTo>
                      <a:pt x="5619748" y="1127380"/>
                    </a:lnTo>
                    <a:lnTo>
                      <a:pt x="5651500" y="1197230"/>
                    </a:lnTo>
                    <a:lnTo>
                      <a:pt x="5651500" y="1254380"/>
                    </a:lnTo>
                    <a:lnTo>
                      <a:pt x="5670548" y="1311530"/>
                    </a:lnTo>
                    <a:lnTo>
                      <a:pt x="5676900" y="1590930"/>
                    </a:lnTo>
                    <a:lnTo>
                      <a:pt x="5689600" y="1679830"/>
                    </a:lnTo>
                    <a:lnTo>
                      <a:pt x="5715000" y="1813180"/>
                    </a:lnTo>
                    <a:lnTo>
                      <a:pt x="5708652" y="1952880"/>
                    </a:lnTo>
                    <a:lnTo>
                      <a:pt x="5695948" y="2035430"/>
                    </a:lnTo>
                    <a:lnTo>
                      <a:pt x="5689600" y="2137030"/>
                    </a:lnTo>
                    <a:lnTo>
                      <a:pt x="5695948" y="2194180"/>
                    </a:lnTo>
                    <a:lnTo>
                      <a:pt x="5695948" y="2264030"/>
                    </a:lnTo>
                    <a:lnTo>
                      <a:pt x="5689600" y="2321180"/>
                    </a:lnTo>
                    <a:lnTo>
                      <a:pt x="5702300" y="2365630"/>
                    </a:lnTo>
                    <a:lnTo>
                      <a:pt x="5670548" y="2492630"/>
                    </a:lnTo>
                    <a:lnTo>
                      <a:pt x="5689600" y="2530730"/>
                    </a:lnTo>
                    <a:lnTo>
                      <a:pt x="5632452" y="2702180"/>
                    </a:lnTo>
                    <a:lnTo>
                      <a:pt x="5657852" y="2854580"/>
                    </a:lnTo>
                    <a:lnTo>
                      <a:pt x="5594348" y="3006980"/>
                    </a:lnTo>
                    <a:lnTo>
                      <a:pt x="5613400" y="3197480"/>
                    </a:lnTo>
                    <a:lnTo>
                      <a:pt x="5613400" y="3318130"/>
                    </a:lnTo>
                    <a:lnTo>
                      <a:pt x="5524500" y="3438780"/>
                    </a:lnTo>
                    <a:lnTo>
                      <a:pt x="5518148" y="3680080"/>
                    </a:lnTo>
                    <a:lnTo>
                      <a:pt x="5537200" y="3737230"/>
                    </a:lnTo>
                    <a:lnTo>
                      <a:pt x="5537200" y="3800730"/>
                    </a:lnTo>
                    <a:lnTo>
                      <a:pt x="5454652" y="3883280"/>
                    </a:lnTo>
                    <a:lnTo>
                      <a:pt x="5429252" y="3921380"/>
                    </a:lnTo>
                    <a:lnTo>
                      <a:pt x="5340348" y="4022980"/>
                    </a:lnTo>
                    <a:lnTo>
                      <a:pt x="5283200" y="3978530"/>
                    </a:lnTo>
                    <a:lnTo>
                      <a:pt x="5175252" y="4061080"/>
                    </a:lnTo>
                    <a:lnTo>
                      <a:pt x="5092700" y="4099180"/>
                    </a:lnTo>
                    <a:lnTo>
                      <a:pt x="5048252" y="4124580"/>
                    </a:lnTo>
                    <a:lnTo>
                      <a:pt x="4978400" y="4169030"/>
                    </a:lnTo>
                    <a:lnTo>
                      <a:pt x="4933948" y="4276980"/>
                    </a:lnTo>
                    <a:lnTo>
                      <a:pt x="4832348" y="4226180"/>
                    </a:lnTo>
                    <a:lnTo>
                      <a:pt x="4749800" y="4257930"/>
                    </a:lnTo>
                    <a:lnTo>
                      <a:pt x="4692652" y="4200780"/>
                    </a:lnTo>
                    <a:lnTo>
                      <a:pt x="4578348" y="4156330"/>
                    </a:lnTo>
                    <a:lnTo>
                      <a:pt x="4457700" y="4137280"/>
                    </a:lnTo>
                    <a:lnTo>
                      <a:pt x="4349748" y="3978530"/>
                    </a:lnTo>
                    <a:lnTo>
                      <a:pt x="4279900" y="3984880"/>
                    </a:lnTo>
                    <a:lnTo>
                      <a:pt x="4279900" y="4080130"/>
                    </a:lnTo>
                    <a:lnTo>
                      <a:pt x="4349748" y="4213480"/>
                    </a:lnTo>
                    <a:lnTo>
                      <a:pt x="4184652" y="4308730"/>
                    </a:lnTo>
                    <a:lnTo>
                      <a:pt x="4159252" y="4327780"/>
                    </a:lnTo>
                    <a:lnTo>
                      <a:pt x="4095748" y="4423030"/>
                    </a:lnTo>
                    <a:lnTo>
                      <a:pt x="4032252" y="4467480"/>
                    </a:lnTo>
                    <a:lnTo>
                      <a:pt x="3975100" y="4556380"/>
                    </a:lnTo>
                    <a:lnTo>
                      <a:pt x="3898900" y="4461130"/>
                    </a:lnTo>
                    <a:lnTo>
                      <a:pt x="3822700" y="4410330"/>
                    </a:lnTo>
                    <a:lnTo>
                      <a:pt x="3683000" y="4372230"/>
                    </a:lnTo>
                    <a:lnTo>
                      <a:pt x="3651252" y="4219830"/>
                    </a:lnTo>
                    <a:lnTo>
                      <a:pt x="3536948" y="4169030"/>
                    </a:lnTo>
                    <a:lnTo>
                      <a:pt x="3492500" y="4061080"/>
                    </a:lnTo>
                    <a:lnTo>
                      <a:pt x="3390900" y="4035680"/>
                    </a:lnTo>
                    <a:lnTo>
                      <a:pt x="3333748" y="4022980"/>
                    </a:lnTo>
                    <a:lnTo>
                      <a:pt x="3289300" y="3965830"/>
                    </a:lnTo>
                    <a:lnTo>
                      <a:pt x="3302000" y="3921380"/>
                    </a:lnTo>
                    <a:lnTo>
                      <a:pt x="3289300" y="3826130"/>
                    </a:lnTo>
                    <a:lnTo>
                      <a:pt x="3276600" y="3768980"/>
                    </a:lnTo>
                    <a:lnTo>
                      <a:pt x="3308348" y="3711830"/>
                    </a:lnTo>
                    <a:lnTo>
                      <a:pt x="3308348" y="3673730"/>
                    </a:lnTo>
                    <a:lnTo>
                      <a:pt x="3155948" y="3673730"/>
                    </a:lnTo>
                    <a:lnTo>
                      <a:pt x="3130548" y="3534030"/>
                    </a:lnTo>
                    <a:lnTo>
                      <a:pt x="3060700" y="3476880"/>
                    </a:lnTo>
                    <a:lnTo>
                      <a:pt x="2946400" y="3349880"/>
                    </a:lnTo>
                    <a:lnTo>
                      <a:pt x="2832100" y="3299080"/>
                    </a:lnTo>
                    <a:lnTo>
                      <a:pt x="2762252" y="3292730"/>
                    </a:lnTo>
                    <a:lnTo>
                      <a:pt x="2654300" y="3241930"/>
                    </a:lnTo>
                    <a:lnTo>
                      <a:pt x="2444748" y="3197480"/>
                    </a:lnTo>
                    <a:lnTo>
                      <a:pt x="2362200" y="3172080"/>
                    </a:lnTo>
                    <a:lnTo>
                      <a:pt x="2228852" y="3184780"/>
                    </a:lnTo>
                    <a:lnTo>
                      <a:pt x="2032000" y="3241930"/>
                    </a:lnTo>
                    <a:lnTo>
                      <a:pt x="1987548" y="3299080"/>
                    </a:lnTo>
                    <a:lnTo>
                      <a:pt x="2006600" y="3381630"/>
                    </a:lnTo>
                    <a:lnTo>
                      <a:pt x="2006600" y="3426080"/>
                    </a:lnTo>
                    <a:lnTo>
                      <a:pt x="1854200" y="3426080"/>
                    </a:lnTo>
                    <a:lnTo>
                      <a:pt x="1758948" y="3495930"/>
                    </a:lnTo>
                    <a:lnTo>
                      <a:pt x="1663700" y="3489580"/>
                    </a:lnTo>
                    <a:lnTo>
                      <a:pt x="1562100" y="3546730"/>
                    </a:lnTo>
                    <a:lnTo>
                      <a:pt x="1524000" y="3610230"/>
                    </a:lnTo>
                    <a:lnTo>
                      <a:pt x="1397000" y="3622930"/>
                    </a:lnTo>
                    <a:lnTo>
                      <a:pt x="1390652" y="3686430"/>
                    </a:lnTo>
                    <a:lnTo>
                      <a:pt x="1282700" y="3705480"/>
                    </a:lnTo>
                    <a:lnTo>
                      <a:pt x="1238252" y="3756280"/>
                    </a:lnTo>
                    <a:lnTo>
                      <a:pt x="1181100" y="3807080"/>
                    </a:lnTo>
                    <a:lnTo>
                      <a:pt x="996948" y="3889630"/>
                    </a:lnTo>
                    <a:lnTo>
                      <a:pt x="927100" y="3876930"/>
                    </a:lnTo>
                    <a:lnTo>
                      <a:pt x="889000" y="3953130"/>
                    </a:lnTo>
                    <a:lnTo>
                      <a:pt x="755652" y="4016630"/>
                    </a:lnTo>
                    <a:lnTo>
                      <a:pt x="742948" y="4061080"/>
                    </a:lnTo>
                    <a:lnTo>
                      <a:pt x="679452" y="4086480"/>
                    </a:lnTo>
                    <a:lnTo>
                      <a:pt x="654052" y="4099180"/>
                    </a:lnTo>
                    <a:lnTo>
                      <a:pt x="622300" y="4073780"/>
                    </a:lnTo>
                    <a:lnTo>
                      <a:pt x="520700" y="4042030"/>
                    </a:lnTo>
                    <a:lnTo>
                      <a:pt x="317500" y="4003930"/>
                    </a:lnTo>
                    <a:lnTo>
                      <a:pt x="222252" y="4029330"/>
                    </a:lnTo>
                    <a:lnTo>
                      <a:pt x="193796" y="4005618"/>
                    </a:lnTo>
                    <a:lnTo>
                      <a:pt x="190500" y="3986150"/>
                    </a:lnTo>
                    <a:lnTo>
                      <a:pt x="243840" y="3909950"/>
                    </a:lnTo>
                    <a:lnTo>
                      <a:pt x="251460" y="3810890"/>
                    </a:lnTo>
                    <a:lnTo>
                      <a:pt x="243840" y="3711830"/>
                    </a:lnTo>
                    <a:lnTo>
                      <a:pt x="259080" y="3643250"/>
                    </a:lnTo>
                    <a:lnTo>
                      <a:pt x="259080" y="3574670"/>
                    </a:lnTo>
                    <a:lnTo>
                      <a:pt x="205740" y="3376550"/>
                    </a:lnTo>
                    <a:lnTo>
                      <a:pt x="228600" y="3102230"/>
                    </a:lnTo>
                    <a:lnTo>
                      <a:pt x="144780" y="2987930"/>
                    </a:lnTo>
                    <a:lnTo>
                      <a:pt x="60960" y="3026030"/>
                    </a:lnTo>
                    <a:lnTo>
                      <a:pt x="0" y="2843150"/>
                    </a:lnTo>
                    <a:lnTo>
                      <a:pt x="152400" y="2667890"/>
                    </a:lnTo>
                    <a:lnTo>
                      <a:pt x="175260" y="2492630"/>
                    </a:lnTo>
                    <a:lnTo>
                      <a:pt x="205740" y="2340230"/>
                    </a:lnTo>
                    <a:lnTo>
                      <a:pt x="198120" y="2271650"/>
                    </a:lnTo>
                    <a:lnTo>
                      <a:pt x="152400" y="2256410"/>
                    </a:lnTo>
                    <a:lnTo>
                      <a:pt x="114300" y="2187830"/>
                    </a:lnTo>
                    <a:lnTo>
                      <a:pt x="144780" y="2058290"/>
                    </a:lnTo>
                    <a:lnTo>
                      <a:pt x="205740" y="2035430"/>
                    </a:lnTo>
                    <a:lnTo>
                      <a:pt x="541020" y="1989710"/>
                    </a:lnTo>
                    <a:lnTo>
                      <a:pt x="609600" y="1974470"/>
                    </a:lnTo>
                    <a:lnTo>
                      <a:pt x="685800" y="1989710"/>
                    </a:lnTo>
                    <a:lnTo>
                      <a:pt x="731520" y="1951610"/>
                    </a:lnTo>
                    <a:lnTo>
                      <a:pt x="746760" y="1799210"/>
                    </a:lnTo>
                    <a:lnTo>
                      <a:pt x="876300" y="1776350"/>
                    </a:lnTo>
                    <a:lnTo>
                      <a:pt x="944880" y="1844930"/>
                    </a:lnTo>
                    <a:lnTo>
                      <a:pt x="1005840" y="1791590"/>
                    </a:lnTo>
                    <a:lnTo>
                      <a:pt x="1150620" y="1783970"/>
                    </a:lnTo>
                    <a:lnTo>
                      <a:pt x="1234440" y="1844930"/>
                    </a:lnTo>
                    <a:lnTo>
                      <a:pt x="1280160" y="1753490"/>
                    </a:lnTo>
                    <a:lnTo>
                      <a:pt x="1249680" y="1692530"/>
                    </a:lnTo>
                    <a:lnTo>
                      <a:pt x="1226820" y="1616330"/>
                    </a:lnTo>
                    <a:lnTo>
                      <a:pt x="1188720" y="1471550"/>
                    </a:lnTo>
                    <a:lnTo>
                      <a:pt x="1173480" y="1425830"/>
                    </a:lnTo>
                    <a:lnTo>
                      <a:pt x="1188720" y="1265810"/>
                    </a:lnTo>
                    <a:lnTo>
                      <a:pt x="1264920" y="1242950"/>
                    </a:lnTo>
                    <a:lnTo>
                      <a:pt x="1371600" y="1098170"/>
                    </a:lnTo>
                    <a:lnTo>
                      <a:pt x="1371600" y="1037210"/>
                    </a:lnTo>
                    <a:lnTo>
                      <a:pt x="1501140" y="922910"/>
                    </a:lnTo>
                    <a:lnTo>
                      <a:pt x="1493520" y="839090"/>
                    </a:lnTo>
                    <a:lnTo>
                      <a:pt x="1623060" y="740030"/>
                    </a:lnTo>
                    <a:lnTo>
                      <a:pt x="1737360" y="587630"/>
                    </a:lnTo>
                    <a:lnTo>
                      <a:pt x="1874520" y="564770"/>
                    </a:lnTo>
                    <a:lnTo>
                      <a:pt x="1958340" y="663830"/>
                    </a:lnTo>
                    <a:lnTo>
                      <a:pt x="2080260" y="602870"/>
                    </a:lnTo>
                    <a:lnTo>
                      <a:pt x="2179320" y="640970"/>
                    </a:lnTo>
                    <a:lnTo>
                      <a:pt x="2286000" y="625730"/>
                    </a:lnTo>
                    <a:lnTo>
                      <a:pt x="2324100" y="564770"/>
                    </a:lnTo>
                    <a:lnTo>
                      <a:pt x="2407920" y="633350"/>
                    </a:lnTo>
                    <a:lnTo>
                      <a:pt x="2446020" y="747650"/>
                    </a:lnTo>
                    <a:lnTo>
                      <a:pt x="2506980" y="831470"/>
                    </a:lnTo>
                    <a:lnTo>
                      <a:pt x="2659380" y="823850"/>
                    </a:lnTo>
                    <a:lnTo>
                      <a:pt x="2689860" y="778130"/>
                    </a:lnTo>
                    <a:lnTo>
                      <a:pt x="2758440" y="831470"/>
                    </a:lnTo>
                    <a:lnTo>
                      <a:pt x="2758440" y="854330"/>
                    </a:lnTo>
                    <a:lnTo>
                      <a:pt x="2865120" y="930530"/>
                    </a:lnTo>
                    <a:lnTo>
                      <a:pt x="2956560" y="922910"/>
                    </a:lnTo>
                    <a:lnTo>
                      <a:pt x="3009900" y="854330"/>
                    </a:lnTo>
                    <a:lnTo>
                      <a:pt x="3093720" y="854330"/>
                    </a:lnTo>
                    <a:lnTo>
                      <a:pt x="3223260" y="892430"/>
                    </a:lnTo>
                    <a:lnTo>
                      <a:pt x="3451860" y="656210"/>
                    </a:lnTo>
                    <a:lnTo>
                      <a:pt x="3337560" y="549530"/>
                    </a:lnTo>
                    <a:lnTo>
                      <a:pt x="3352800" y="488570"/>
                    </a:lnTo>
                    <a:lnTo>
                      <a:pt x="3383280" y="237110"/>
                    </a:lnTo>
                    <a:lnTo>
                      <a:pt x="3390900" y="176150"/>
                    </a:lnTo>
                    <a:lnTo>
                      <a:pt x="3375660" y="8510"/>
                    </a:lnTo>
                    <a:close/>
                  </a:path>
                </a:pathLst>
              </a:custGeom>
              <a:solidFill>
                <a:srgbClr val="66FF33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612AF091-D7D4-167F-C88F-42FC7769EF4B}"/>
                  </a:ext>
                </a:extLst>
              </p:cNvPr>
              <p:cNvSpPr/>
              <p:nvPr/>
            </p:nvSpPr>
            <p:spPr>
              <a:xfrm>
                <a:off x="862905" y="2642327"/>
                <a:ext cx="579698" cy="503769"/>
              </a:xfrm>
              <a:custGeom>
                <a:avLst/>
                <a:gdLst>
                  <a:gd name="connsiteX0" fmla="*/ 2673676 w 3032760"/>
                  <a:gd name="connsiteY0" fmla="*/ 0 h 2635532"/>
                  <a:gd name="connsiteX1" fmla="*/ 2739388 w 3032760"/>
                  <a:gd name="connsiteY1" fmla="*/ 89182 h 2635532"/>
                  <a:gd name="connsiteX2" fmla="*/ 2866388 w 3032760"/>
                  <a:gd name="connsiteY2" fmla="*/ 114582 h 2635532"/>
                  <a:gd name="connsiteX3" fmla="*/ 2904492 w 3032760"/>
                  <a:gd name="connsiteY3" fmla="*/ 178082 h 2635532"/>
                  <a:gd name="connsiteX4" fmla="*/ 2904492 w 3032760"/>
                  <a:gd name="connsiteY4" fmla="*/ 247932 h 2635532"/>
                  <a:gd name="connsiteX5" fmla="*/ 2853692 w 3032760"/>
                  <a:gd name="connsiteY5" fmla="*/ 266982 h 2635532"/>
                  <a:gd name="connsiteX6" fmla="*/ 2872740 w 3032760"/>
                  <a:gd name="connsiteY6" fmla="*/ 324132 h 2635532"/>
                  <a:gd name="connsiteX7" fmla="*/ 2942588 w 3032760"/>
                  <a:gd name="connsiteY7" fmla="*/ 374932 h 2635532"/>
                  <a:gd name="connsiteX8" fmla="*/ 2942588 w 3032760"/>
                  <a:gd name="connsiteY8" fmla="*/ 565432 h 2635532"/>
                  <a:gd name="connsiteX9" fmla="*/ 3025140 w 3032760"/>
                  <a:gd name="connsiteY9" fmla="*/ 679732 h 2635532"/>
                  <a:gd name="connsiteX10" fmla="*/ 2987040 w 3032760"/>
                  <a:gd name="connsiteY10" fmla="*/ 749582 h 2635532"/>
                  <a:gd name="connsiteX11" fmla="*/ 3018108 w 3032760"/>
                  <a:gd name="connsiteY11" fmla="*/ 780648 h 2635532"/>
                  <a:gd name="connsiteX12" fmla="*/ 3017520 w 3032760"/>
                  <a:gd name="connsiteY12" fmla="*/ 783872 h 2635532"/>
                  <a:gd name="connsiteX13" fmla="*/ 2987040 w 3032760"/>
                  <a:gd name="connsiteY13" fmla="*/ 1050572 h 2635532"/>
                  <a:gd name="connsiteX14" fmla="*/ 3032760 w 3032760"/>
                  <a:gd name="connsiteY14" fmla="*/ 1180112 h 2635532"/>
                  <a:gd name="connsiteX15" fmla="*/ 3009900 w 3032760"/>
                  <a:gd name="connsiteY15" fmla="*/ 1294412 h 2635532"/>
                  <a:gd name="connsiteX16" fmla="*/ 2971800 w 3032760"/>
                  <a:gd name="connsiteY16" fmla="*/ 1355372 h 2635532"/>
                  <a:gd name="connsiteX17" fmla="*/ 2994660 w 3032760"/>
                  <a:gd name="connsiteY17" fmla="*/ 1484912 h 2635532"/>
                  <a:gd name="connsiteX18" fmla="*/ 2910840 w 3032760"/>
                  <a:gd name="connsiteY18" fmla="*/ 1484912 h 2635532"/>
                  <a:gd name="connsiteX19" fmla="*/ 2796540 w 3032760"/>
                  <a:gd name="connsiteY19" fmla="*/ 1583972 h 2635532"/>
                  <a:gd name="connsiteX20" fmla="*/ 2781300 w 3032760"/>
                  <a:gd name="connsiteY20" fmla="*/ 1667792 h 2635532"/>
                  <a:gd name="connsiteX21" fmla="*/ 2865120 w 3032760"/>
                  <a:gd name="connsiteY21" fmla="*/ 1675412 h 2635532"/>
                  <a:gd name="connsiteX22" fmla="*/ 2834640 w 3032760"/>
                  <a:gd name="connsiteY22" fmla="*/ 1766852 h 2635532"/>
                  <a:gd name="connsiteX23" fmla="*/ 2750820 w 3032760"/>
                  <a:gd name="connsiteY23" fmla="*/ 1797332 h 2635532"/>
                  <a:gd name="connsiteX24" fmla="*/ 2727960 w 3032760"/>
                  <a:gd name="connsiteY24" fmla="*/ 1858292 h 2635532"/>
                  <a:gd name="connsiteX25" fmla="*/ 2667000 w 3032760"/>
                  <a:gd name="connsiteY25" fmla="*/ 1873532 h 2635532"/>
                  <a:gd name="connsiteX26" fmla="*/ 2667000 w 3032760"/>
                  <a:gd name="connsiteY26" fmla="*/ 1919252 h 2635532"/>
                  <a:gd name="connsiteX27" fmla="*/ 2712720 w 3032760"/>
                  <a:gd name="connsiteY27" fmla="*/ 1980212 h 2635532"/>
                  <a:gd name="connsiteX28" fmla="*/ 2621280 w 3032760"/>
                  <a:gd name="connsiteY28" fmla="*/ 2064032 h 2635532"/>
                  <a:gd name="connsiteX29" fmla="*/ 2606040 w 3032760"/>
                  <a:gd name="connsiteY29" fmla="*/ 2124992 h 2635532"/>
                  <a:gd name="connsiteX30" fmla="*/ 2552700 w 3032760"/>
                  <a:gd name="connsiteY30" fmla="*/ 2140232 h 2635532"/>
                  <a:gd name="connsiteX31" fmla="*/ 2545080 w 3032760"/>
                  <a:gd name="connsiteY31" fmla="*/ 2201192 h 2635532"/>
                  <a:gd name="connsiteX32" fmla="*/ 2499360 w 3032760"/>
                  <a:gd name="connsiteY32" fmla="*/ 2231672 h 2635532"/>
                  <a:gd name="connsiteX33" fmla="*/ 2362200 w 3032760"/>
                  <a:gd name="connsiteY33" fmla="*/ 2239292 h 2635532"/>
                  <a:gd name="connsiteX34" fmla="*/ 2225040 w 3032760"/>
                  <a:gd name="connsiteY34" fmla="*/ 2109752 h 2635532"/>
                  <a:gd name="connsiteX35" fmla="*/ 2148840 w 3032760"/>
                  <a:gd name="connsiteY35" fmla="*/ 2102132 h 2635532"/>
                  <a:gd name="connsiteX36" fmla="*/ 2080260 w 3032760"/>
                  <a:gd name="connsiteY36" fmla="*/ 2147852 h 2635532"/>
                  <a:gd name="connsiteX37" fmla="*/ 1920240 w 3032760"/>
                  <a:gd name="connsiteY37" fmla="*/ 2071652 h 2635532"/>
                  <a:gd name="connsiteX38" fmla="*/ 1905000 w 3032760"/>
                  <a:gd name="connsiteY38" fmla="*/ 1964972 h 2635532"/>
                  <a:gd name="connsiteX39" fmla="*/ 1813560 w 3032760"/>
                  <a:gd name="connsiteY39" fmla="*/ 2010692 h 2635532"/>
                  <a:gd name="connsiteX40" fmla="*/ 1821180 w 3032760"/>
                  <a:gd name="connsiteY40" fmla="*/ 2056412 h 2635532"/>
                  <a:gd name="connsiteX41" fmla="*/ 1767840 w 3032760"/>
                  <a:gd name="connsiteY41" fmla="*/ 2064032 h 2635532"/>
                  <a:gd name="connsiteX42" fmla="*/ 1638300 w 3032760"/>
                  <a:gd name="connsiteY42" fmla="*/ 2086892 h 2635532"/>
                  <a:gd name="connsiteX43" fmla="*/ 1684020 w 3032760"/>
                  <a:gd name="connsiteY43" fmla="*/ 1964972 h 2635532"/>
                  <a:gd name="connsiteX44" fmla="*/ 1638300 w 3032760"/>
                  <a:gd name="connsiteY44" fmla="*/ 1957352 h 2635532"/>
                  <a:gd name="connsiteX45" fmla="*/ 1569720 w 3032760"/>
                  <a:gd name="connsiteY45" fmla="*/ 1980212 h 2635532"/>
                  <a:gd name="connsiteX46" fmla="*/ 1531620 w 3032760"/>
                  <a:gd name="connsiteY46" fmla="*/ 1949732 h 2635532"/>
                  <a:gd name="connsiteX47" fmla="*/ 1478280 w 3032760"/>
                  <a:gd name="connsiteY47" fmla="*/ 1995452 h 2635532"/>
                  <a:gd name="connsiteX48" fmla="*/ 1432560 w 3032760"/>
                  <a:gd name="connsiteY48" fmla="*/ 1980212 h 2635532"/>
                  <a:gd name="connsiteX49" fmla="*/ 1341120 w 3032760"/>
                  <a:gd name="connsiteY49" fmla="*/ 2071652 h 2635532"/>
                  <a:gd name="connsiteX50" fmla="*/ 1264920 w 3032760"/>
                  <a:gd name="connsiteY50" fmla="*/ 2003072 h 2635532"/>
                  <a:gd name="connsiteX51" fmla="*/ 1158240 w 3032760"/>
                  <a:gd name="connsiteY51" fmla="*/ 2003072 h 2635532"/>
                  <a:gd name="connsiteX52" fmla="*/ 1013460 w 3032760"/>
                  <a:gd name="connsiteY52" fmla="*/ 2163092 h 2635532"/>
                  <a:gd name="connsiteX53" fmla="*/ 975360 w 3032760"/>
                  <a:gd name="connsiteY53" fmla="*/ 2269772 h 2635532"/>
                  <a:gd name="connsiteX54" fmla="*/ 876300 w 3032760"/>
                  <a:gd name="connsiteY54" fmla="*/ 2315492 h 2635532"/>
                  <a:gd name="connsiteX55" fmla="*/ 853440 w 3032760"/>
                  <a:gd name="connsiteY55" fmla="*/ 2475512 h 2635532"/>
                  <a:gd name="connsiteX56" fmla="*/ 769620 w 3032760"/>
                  <a:gd name="connsiteY56" fmla="*/ 2536472 h 2635532"/>
                  <a:gd name="connsiteX57" fmla="*/ 655320 w 3032760"/>
                  <a:gd name="connsiteY57" fmla="*/ 2635532 h 2635532"/>
                  <a:gd name="connsiteX58" fmla="*/ 579120 w 3032760"/>
                  <a:gd name="connsiteY58" fmla="*/ 2635532 h 2635532"/>
                  <a:gd name="connsiteX59" fmla="*/ 609600 w 3032760"/>
                  <a:gd name="connsiteY59" fmla="*/ 2513612 h 2635532"/>
                  <a:gd name="connsiteX60" fmla="*/ 518160 w 3032760"/>
                  <a:gd name="connsiteY60" fmla="*/ 2384072 h 2635532"/>
                  <a:gd name="connsiteX61" fmla="*/ 403860 w 3032760"/>
                  <a:gd name="connsiteY61" fmla="*/ 2361212 h 2635532"/>
                  <a:gd name="connsiteX62" fmla="*/ 335280 w 3032760"/>
                  <a:gd name="connsiteY62" fmla="*/ 2429792 h 2635532"/>
                  <a:gd name="connsiteX63" fmla="*/ 266700 w 3032760"/>
                  <a:gd name="connsiteY63" fmla="*/ 2391692 h 2635532"/>
                  <a:gd name="connsiteX64" fmla="*/ 205740 w 3032760"/>
                  <a:gd name="connsiteY64" fmla="*/ 2399312 h 2635532"/>
                  <a:gd name="connsiteX65" fmla="*/ 228600 w 3032760"/>
                  <a:gd name="connsiteY65" fmla="*/ 2498372 h 2635532"/>
                  <a:gd name="connsiteX66" fmla="*/ 167640 w 3032760"/>
                  <a:gd name="connsiteY66" fmla="*/ 2582192 h 2635532"/>
                  <a:gd name="connsiteX67" fmla="*/ 60960 w 3032760"/>
                  <a:gd name="connsiteY67" fmla="*/ 2566952 h 2635532"/>
                  <a:gd name="connsiteX68" fmla="*/ 45720 w 3032760"/>
                  <a:gd name="connsiteY68" fmla="*/ 2399312 h 2635532"/>
                  <a:gd name="connsiteX69" fmla="*/ 91440 w 3032760"/>
                  <a:gd name="connsiteY69" fmla="*/ 2353592 h 2635532"/>
                  <a:gd name="connsiteX70" fmla="*/ 76200 w 3032760"/>
                  <a:gd name="connsiteY70" fmla="*/ 2170712 h 2635532"/>
                  <a:gd name="connsiteX71" fmla="*/ 0 w 3032760"/>
                  <a:gd name="connsiteY71" fmla="*/ 2155472 h 2635532"/>
                  <a:gd name="connsiteX72" fmla="*/ 0 w 3032760"/>
                  <a:gd name="connsiteY72" fmla="*/ 2094512 h 2635532"/>
                  <a:gd name="connsiteX73" fmla="*/ 60960 w 3032760"/>
                  <a:gd name="connsiteY73" fmla="*/ 2033552 h 2635532"/>
                  <a:gd name="connsiteX74" fmla="*/ 83820 w 3032760"/>
                  <a:gd name="connsiteY74" fmla="*/ 1728752 h 2635532"/>
                  <a:gd name="connsiteX75" fmla="*/ 121920 w 3032760"/>
                  <a:gd name="connsiteY75" fmla="*/ 1698272 h 2635532"/>
                  <a:gd name="connsiteX76" fmla="*/ 106680 w 3032760"/>
                  <a:gd name="connsiteY76" fmla="*/ 1583972 h 2635532"/>
                  <a:gd name="connsiteX77" fmla="*/ 45720 w 3032760"/>
                  <a:gd name="connsiteY77" fmla="*/ 1523012 h 2635532"/>
                  <a:gd name="connsiteX78" fmla="*/ 38100 w 3032760"/>
                  <a:gd name="connsiteY78" fmla="*/ 1340132 h 2635532"/>
                  <a:gd name="connsiteX79" fmla="*/ 129540 w 3032760"/>
                  <a:gd name="connsiteY79" fmla="*/ 1218212 h 2635532"/>
                  <a:gd name="connsiteX80" fmla="*/ 121920 w 3032760"/>
                  <a:gd name="connsiteY80" fmla="*/ 1157252 h 2635532"/>
                  <a:gd name="connsiteX81" fmla="*/ 106680 w 3032760"/>
                  <a:gd name="connsiteY81" fmla="*/ 1065812 h 2635532"/>
                  <a:gd name="connsiteX82" fmla="*/ 76200 w 3032760"/>
                  <a:gd name="connsiteY82" fmla="*/ 997232 h 2635532"/>
                  <a:gd name="connsiteX83" fmla="*/ 76200 w 3032760"/>
                  <a:gd name="connsiteY83" fmla="*/ 943892 h 2635532"/>
                  <a:gd name="connsiteX84" fmla="*/ 236220 w 3032760"/>
                  <a:gd name="connsiteY84" fmla="*/ 867692 h 2635532"/>
                  <a:gd name="connsiteX85" fmla="*/ 251460 w 3032760"/>
                  <a:gd name="connsiteY85" fmla="*/ 768632 h 2635532"/>
                  <a:gd name="connsiteX86" fmla="*/ 228600 w 3032760"/>
                  <a:gd name="connsiteY86" fmla="*/ 700052 h 2635532"/>
                  <a:gd name="connsiteX87" fmla="*/ 259080 w 3032760"/>
                  <a:gd name="connsiteY87" fmla="*/ 471452 h 2635532"/>
                  <a:gd name="connsiteX88" fmla="*/ 342900 w 3032760"/>
                  <a:gd name="connsiteY88" fmla="*/ 364772 h 2635532"/>
                  <a:gd name="connsiteX89" fmla="*/ 358140 w 3032760"/>
                  <a:gd name="connsiteY89" fmla="*/ 242852 h 2635532"/>
                  <a:gd name="connsiteX90" fmla="*/ 457200 w 3032760"/>
                  <a:gd name="connsiteY90" fmla="*/ 159032 h 2635532"/>
                  <a:gd name="connsiteX91" fmla="*/ 457200 w 3032760"/>
                  <a:gd name="connsiteY91" fmla="*/ 113312 h 2635532"/>
                  <a:gd name="connsiteX92" fmla="*/ 548640 w 3032760"/>
                  <a:gd name="connsiteY92" fmla="*/ 67592 h 2635532"/>
                  <a:gd name="connsiteX93" fmla="*/ 609600 w 3032760"/>
                  <a:gd name="connsiteY93" fmla="*/ 113312 h 2635532"/>
                  <a:gd name="connsiteX94" fmla="*/ 662940 w 3032760"/>
                  <a:gd name="connsiteY94" fmla="*/ 37112 h 2635532"/>
                  <a:gd name="connsiteX95" fmla="*/ 861060 w 3032760"/>
                  <a:gd name="connsiteY95" fmla="*/ 37112 h 2635532"/>
                  <a:gd name="connsiteX96" fmla="*/ 777240 w 3032760"/>
                  <a:gd name="connsiteY96" fmla="*/ 143792 h 2635532"/>
                  <a:gd name="connsiteX97" fmla="*/ 784860 w 3032760"/>
                  <a:gd name="connsiteY97" fmla="*/ 258092 h 2635532"/>
                  <a:gd name="connsiteX98" fmla="*/ 655320 w 3032760"/>
                  <a:gd name="connsiteY98" fmla="*/ 387632 h 2635532"/>
                  <a:gd name="connsiteX99" fmla="*/ 685800 w 3032760"/>
                  <a:gd name="connsiteY99" fmla="*/ 448592 h 2635532"/>
                  <a:gd name="connsiteX100" fmla="*/ 693420 w 3032760"/>
                  <a:gd name="connsiteY100" fmla="*/ 509552 h 2635532"/>
                  <a:gd name="connsiteX101" fmla="*/ 731520 w 3032760"/>
                  <a:gd name="connsiteY101" fmla="*/ 547652 h 2635532"/>
                  <a:gd name="connsiteX102" fmla="*/ 906780 w 3032760"/>
                  <a:gd name="connsiteY102" fmla="*/ 700052 h 2635532"/>
                  <a:gd name="connsiteX103" fmla="*/ 1013460 w 3032760"/>
                  <a:gd name="connsiteY103" fmla="*/ 753392 h 2635532"/>
                  <a:gd name="connsiteX104" fmla="*/ 1043940 w 3032760"/>
                  <a:gd name="connsiteY104" fmla="*/ 799112 h 2635532"/>
                  <a:gd name="connsiteX105" fmla="*/ 1089660 w 3032760"/>
                  <a:gd name="connsiteY105" fmla="*/ 791492 h 2635532"/>
                  <a:gd name="connsiteX106" fmla="*/ 1234440 w 3032760"/>
                  <a:gd name="connsiteY106" fmla="*/ 837212 h 2635532"/>
                  <a:gd name="connsiteX107" fmla="*/ 1463040 w 3032760"/>
                  <a:gd name="connsiteY107" fmla="*/ 799112 h 2635532"/>
                  <a:gd name="connsiteX108" fmla="*/ 1699260 w 3032760"/>
                  <a:gd name="connsiteY108" fmla="*/ 837212 h 2635532"/>
                  <a:gd name="connsiteX109" fmla="*/ 1775460 w 3032760"/>
                  <a:gd name="connsiteY109" fmla="*/ 730532 h 2635532"/>
                  <a:gd name="connsiteX110" fmla="*/ 1874520 w 3032760"/>
                  <a:gd name="connsiteY110" fmla="*/ 669572 h 2635532"/>
                  <a:gd name="connsiteX111" fmla="*/ 1882140 w 3032760"/>
                  <a:gd name="connsiteY111" fmla="*/ 578132 h 2635532"/>
                  <a:gd name="connsiteX112" fmla="*/ 1965960 w 3032760"/>
                  <a:gd name="connsiteY112" fmla="*/ 471452 h 2635532"/>
                  <a:gd name="connsiteX113" fmla="*/ 1981200 w 3032760"/>
                  <a:gd name="connsiteY113" fmla="*/ 357152 h 2635532"/>
                  <a:gd name="connsiteX114" fmla="*/ 1958340 w 3032760"/>
                  <a:gd name="connsiteY114" fmla="*/ 288572 h 2635532"/>
                  <a:gd name="connsiteX115" fmla="*/ 2026920 w 3032760"/>
                  <a:gd name="connsiteY115" fmla="*/ 181892 h 2635532"/>
                  <a:gd name="connsiteX116" fmla="*/ 2072640 w 3032760"/>
                  <a:gd name="connsiteY116" fmla="*/ 136172 h 2635532"/>
                  <a:gd name="connsiteX117" fmla="*/ 2286000 w 3032760"/>
                  <a:gd name="connsiteY117" fmla="*/ 59972 h 2635532"/>
                  <a:gd name="connsiteX118" fmla="*/ 2369820 w 3032760"/>
                  <a:gd name="connsiteY118" fmla="*/ 59972 h 2635532"/>
                  <a:gd name="connsiteX119" fmla="*/ 2484120 w 3032760"/>
                  <a:gd name="connsiteY119" fmla="*/ 21872 h 263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3032760" h="2635532">
                    <a:moveTo>
                      <a:pt x="2673676" y="0"/>
                    </a:moveTo>
                    <a:lnTo>
                      <a:pt x="2739388" y="89182"/>
                    </a:lnTo>
                    <a:lnTo>
                      <a:pt x="2866388" y="114582"/>
                    </a:lnTo>
                    <a:lnTo>
                      <a:pt x="2904492" y="178082"/>
                    </a:lnTo>
                    <a:lnTo>
                      <a:pt x="2904492" y="247932"/>
                    </a:lnTo>
                    <a:lnTo>
                      <a:pt x="2853692" y="266982"/>
                    </a:lnTo>
                    <a:lnTo>
                      <a:pt x="2872740" y="324132"/>
                    </a:lnTo>
                    <a:lnTo>
                      <a:pt x="2942588" y="374932"/>
                    </a:lnTo>
                    <a:lnTo>
                      <a:pt x="2942588" y="565432"/>
                    </a:lnTo>
                    <a:lnTo>
                      <a:pt x="3025140" y="679732"/>
                    </a:lnTo>
                    <a:lnTo>
                      <a:pt x="2987040" y="749582"/>
                    </a:lnTo>
                    <a:lnTo>
                      <a:pt x="3018108" y="780648"/>
                    </a:lnTo>
                    <a:lnTo>
                      <a:pt x="3017520" y="783872"/>
                    </a:lnTo>
                    <a:lnTo>
                      <a:pt x="2987040" y="1050572"/>
                    </a:lnTo>
                    <a:lnTo>
                      <a:pt x="3032760" y="1180112"/>
                    </a:lnTo>
                    <a:lnTo>
                      <a:pt x="3009900" y="1294412"/>
                    </a:lnTo>
                    <a:lnTo>
                      <a:pt x="2971800" y="1355372"/>
                    </a:lnTo>
                    <a:lnTo>
                      <a:pt x="2994660" y="1484912"/>
                    </a:lnTo>
                    <a:lnTo>
                      <a:pt x="2910840" y="1484912"/>
                    </a:lnTo>
                    <a:lnTo>
                      <a:pt x="2796540" y="1583972"/>
                    </a:lnTo>
                    <a:lnTo>
                      <a:pt x="2781300" y="1667792"/>
                    </a:lnTo>
                    <a:lnTo>
                      <a:pt x="2865120" y="1675412"/>
                    </a:lnTo>
                    <a:lnTo>
                      <a:pt x="2834640" y="1766852"/>
                    </a:lnTo>
                    <a:lnTo>
                      <a:pt x="2750820" y="1797332"/>
                    </a:lnTo>
                    <a:lnTo>
                      <a:pt x="2727960" y="1858292"/>
                    </a:lnTo>
                    <a:lnTo>
                      <a:pt x="2667000" y="1873532"/>
                    </a:lnTo>
                    <a:lnTo>
                      <a:pt x="2667000" y="1919252"/>
                    </a:lnTo>
                    <a:lnTo>
                      <a:pt x="2712720" y="1980212"/>
                    </a:lnTo>
                    <a:lnTo>
                      <a:pt x="2621280" y="2064032"/>
                    </a:lnTo>
                    <a:lnTo>
                      <a:pt x="2606040" y="2124992"/>
                    </a:lnTo>
                    <a:lnTo>
                      <a:pt x="2552700" y="2140232"/>
                    </a:lnTo>
                    <a:lnTo>
                      <a:pt x="2545080" y="2201192"/>
                    </a:lnTo>
                    <a:lnTo>
                      <a:pt x="2499360" y="2231672"/>
                    </a:lnTo>
                    <a:lnTo>
                      <a:pt x="2362200" y="2239292"/>
                    </a:lnTo>
                    <a:lnTo>
                      <a:pt x="2225040" y="2109752"/>
                    </a:lnTo>
                    <a:lnTo>
                      <a:pt x="2148840" y="2102132"/>
                    </a:lnTo>
                    <a:lnTo>
                      <a:pt x="2080260" y="2147852"/>
                    </a:lnTo>
                    <a:lnTo>
                      <a:pt x="1920240" y="2071652"/>
                    </a:lnTo>
                    <a:lnTo>
                      <a:pt x="1905000" y="1964972"/>
                    </a:lnTo>
                    <a:lnTo>
                      <a:pt x="1813560" y="2010692"/>
                    </a:lnTo>
                    <a:lnTo>
                      <a:pt x="1821180" y="2056412"/>
                    </a:lnTo>
                    <a:lnTo>
                      <a:pt x="1767840" y="2064032"/>
                    </a:lnTo>
                    <a:lnTo>
                      <a:pt x="1638300" y="2086892"/>
                    </a:lnTo>
                    <a:lnTo>
                      <a:pt x="1684020" y="1964972"/>
                    </a:lnTo>
                    <a:lnTo>
                      <a:pt x="1638300" y="1957352"/>
                    </a:lnTo>
                    <a:lnTo>
                      <a:pt x="1569720" y="1980212"/>
                    </a:lnTo>
                    <a:lnTo>
                      <a:pt x="1531620" y="1949732"/>
                    </a:lnTo>
                    <a:lnTo>
                      <a:pt x="1478280" y="1995452"/>
                    </a:lnTo>
                    <a:lnTo>
                      <a:pt x="1432560" y="1980212"/>
                    </a:lnTo>
                    <a:lnTo>
                      <a:pt x="1341120" y="2071652"/>
                    </a:lnTo>
                    <a:lnTo>
                      <a:pt x="1264920" y="2003072"/>
                    </a:lnTo>
                    <a:lnTo>
                      <a:pt x="1158240" y="2003072"/>
                    </a:lnTo>
                    <a:lnTo>
                      <a:pt x="1013460" y="2163092"/>
                    </a:lnTo>
                    <a:lnTo>
                      <a:pt x="975360" y="2269772"/>
                    </a:lnTo>
                    <a:lnTo>
                      <a:pt x="876300" y="2315492"/>
                    </a:lnTo>
                    <a:lnTo>
                      <a:pt x="853440" y="2475512"/>
                    </a:lnTo>
                    <a:lnTo>
                      <a:pt x="769620" y="2536472"/>
                    </a:lnTo>
                    <a:lnTo>
                      <a:pt x="655320" y="2635532"/>
                    </a:lnTo>
                    <a:lnTo>
                      <a:pt x="579120" y="2635532"/>
                    </a:lnTo>
                    <a:lnTo>
                      <a:pt x="609600" y="2513612"/>
                    </a:lnTo>
                    <a:lnTo>
                      <a:pt x="518160" y="2384072"/>
                    </a:lnTo>
                    <a:lnTo>
                      <a:pt x="403860" y="2361212"/>
                    </a:lnTo>
                    <a:lnTo>
                      <a:pt x="335280" y="2429792"/>
                    </a:lnTo>
                    <a:lnTo>
                      <a:pt x="266700" y="2391692"/>
                    </a:lnTo>
                    <a:lnTo>
                      <a:pt x="205740" y="2399312"/>
                    </a:lnTo>
                    <a:lnTo>
                      <a:pt x="228600" y="2498372"/>
                    </a:lnTo>
                    <a:lnTo>
                      <a:pt x="167640" y="2582192"/>
                    </a:lnTo>
                    <a:lnTo>
                      <a:pt x="60960" y="2566952"/>
                    </a:lnTo>
                    <a:lnTo>
                      <a:pt x="45720" y="2399312"/>
                    </a:lnTo>
                    <a:lnTo>
                      <a:pt x="91440" y="2353592"/>
                    </a:lnTo>
                    <a:lnTo>
                      <a:pt x="76200" y="2170712"/>
                    </a:lnTo>
                    <a:lnTo>
                      <a:pt x="0" y="2155472"/>
                    </a:lnTo>
                    <a:lnTo>
                      <a:pt x="0" y="2094512"/>
                    </a:lnTo>
                    <a:lnTo>
                      <a:pt x="60960" y="2033552"/>
                    </a:lnTo>
                    <a:lnTo>
                      <a:pt x="83820" y="1728752"/>
                    </a:lnTo>
                    <a:lnTo>
                      <a:pt x="121920" y="1698272"/>
                    </a:lnTo>
                    <a:lnTo>
                      <a:pt x="106680" y="1583972"/>
                    </a:lnTo>
                    <a:lnTo>
                      <a:pt x="45720" y="1523012"/>
                    </a:lnTo>
                    <a:lnTo>
                      <a:pt x="38100" y="1340132"/>
                    </a:lnTo>
                    <a:lnTo>
                      <a:pt x="129540" y="1218212"/>
                    </a:lnTo>
                    <a:lnTo>
                      <a:pt x="121920" y="1157252"/>
                    </a:lnTo>
                    <a:lnTo>
                      <a:pt x="106680" y="1065812"/>
                    </a:lnTo>
                    <a:lnTo>
                      <a:pt x="76200" y="997232"/>
                    </a:lnTo>
                    <a:lnTo>
                      <a:pt x="76200" y="943892"/>
                    </a:lnTo>
                    <a:lnTo>
                      <a:pt x="236220" y="867692"/>
                    </a:lnTo>
                    <a:lnTo>
                      <a:pt x="251460" y="768632"/>
                    </a:lnTo>
                    <a:lnTo>
                      <a:pt x="228600" y="700052"/>
                    </a:lnTo>
                    <a:lnTo>
                      <a:pt x="259080" y="471452"/>
                    </a:lnTo>
                    <a:lnTo>
                      <a:pt x="342900" y="364772"/>
                    </a:lnTo>
                    <a:lnTo>
                      <a:pt x="358140" y="242852"/>
                    </a:lnTo>
                    <a:lnTo>
                      <a:pt x="457200" y="159032"/>
                    </a:lnTo>
                    <a:lnTo>
                      <a:pt x="457200" y="113312"/>
                    </a:lnTo>
                    <a:lnTo>
                      <a:pt x="548640" y="67592"/>
                    </a:lnTo>
                    <a:lnTo>
                      <a:pt x="609600" y="113312"/>
                    </a:lnTo>
                    <a:lnTo>
                      <a:pt x="662940" y="37112"/>
                    </a:lnTo>
                    <a:lnTo>
                      <a:pt x="861060" y="37112"/>
                    </a:lnTo>
                    <a:lnTo>
                      <a:pt x="777240" y="143792"/>
                    </a:lnTo>
                    <a:lnTo>
                      <a:pt x="784860" y="258092"/>
                    </a:lnTo>
                    <a:lnTo>
                      <a:pt x="655320" y="387632"/>
                    </a:lnTo>
                    <a:lnTo>
                      <a:pt x="685800" y="448592"/>
                    </a:lnTo>
                    <a:lnTo>
                      <a:pt x="693420" y="509552"/>
                    </a:lnTo>
                    <a:lnTo>
                      <a:pt x="731520" y="547652"/>
                    </a:lnTo>
                    <a:lnTo>
                      <a:pt x="906780" y="700052"/>
                    </a:lnTo>
                    <a:lnTo>
                      <a:pt x="1013460" y="753392"/>
                    </a:lnTo>
                    <a:lnTo>
                      <a:pt x="1043940" y="799112"/>
                    </a:lnTo>
                    <a:lnTo>
                      <a:pt x="1089660" y="791492"/>
                    </a:lnTo>
                    <a:lnTo>
                      <a:pt x="1234440" y="837212"/>
                    </a:lnTo>
                    <a:lnTo>
                      <a:pt x="1463040" y="799112"/>
                    </a:lnTo>
                    <a:lnTo>
                      <a:pt x="1699260" y="837212"/>
                    </a:lnTo>
                    <a:lnTo>
                      <a:pt x="1775460" y="730532"/>
                    </a:lnTo>
                    <a:lnTo>
                      <a:pt x="1874520" y="669572"/>
                    </a:lnTo>
                    <a:lnTo>
                      <a:pt x="1882140" y="578132"/>
                    </a:lnTo>
                    <a:lnTo>
                      <a:pt x="1965960" y="471452"/>
                    </a:lnTo>
                    <a:lnTo>
                      <a:pt x="1981200" y="357152"/>
                    </a:lnTo>
                    <a:lnTo>
                      <a:pt x="1958340" y="288572"/>
                    </a:lnTo>
                    <a:lnTo>
                      <a:pt x="2026920" y="181892"/>
                    </a:lnTo>
                    <a:lnTo>
                      <a:pt x="2072640" y="136172"/>
                    </a:lnTo>
                    <a:lnTo>
                      <a:pt x="2286000" y="59972"/>
                    </a:lnTo>
                    <a:lnTo>
                      <a:pt x="2369820" y="59972"/>
                    </a:lnTo>
                    <a:lnTo>
                      <a:pt x="2484120" y="21872"/>
                    </a:lnTo>
                    <a:close/>
                  </a:path>
                </a:pathLst>
              </a:custGeom>
              <a:solidFill>
                <a:srgbClr val="66FF33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0C93583F-368F-9931-2CC6-18BAA198B739}"/>
                  </a:ext>
                </a:extLst>
              </p:cNvPr>
              <p:cNvSpPr/>
              <p:nvPr/>
            </p:nvSpPr>
            <p:spPr>
              <a:xfrm>
                <a:off x="1815473" y="2582906"/>
                <a:ext cx="735974" cy="780212"/>
              </a:xfrm>
              <a:custGeom>
                <a:avLst/>
                <a:gdLst>
                  <a:gd name="connsiteX0" fmla="*/ 2137412 w 3850336"/>
                  <a:gd name="connsiteY0" fmla="*/ 0 h 4081780"/>
                  <a:gd name="connsiteX1" fmla="*/ 2194560 w 3850336"/>
                  <a:gd name="connsiteY1" fmla="*/ 38100 h 4081780"/>
                  <a:gd name="connsiteX2" fmla="*/ 2251708 w 3850336"/>
                  <a:gd name="connsiteY2" fmla="*/ 107950 h 4081780"/>
                  <a:gd name="connsiteX3" fmla="*/ 2302508 w 3850336"/>
                  <a:gd name="connsiteY3" fmla="*/ 190500 h 4081780"/>
                  <a:gd name="connsiteX4" fmla="*/ 2359660 w 3850336"/>
                  <a:gd name="connsiteY4" fmla="*/ 203200 h 4081780"/>
                  <a:gd name="connsiteX5" fmla="*/ 2366012 w 3850336"/>
                  <a:gd name="connsiteY5" fmla="*/ 311150 h 4081780"/>
                  <a:gd name="connsiteX6" fmla="*/ 2397760 w 3850336"/>
                  <a:gd name="connsiteY6" fmla="*/ 349250 h 4081780"/>
                  <a:gd name="connsiteX7" fmla="*/ 2454908 w 3850336"/>
                  <a:gd name="connsiteY7" fmla="*/ 374650 h 4081780"/>
                  <a:gd name="connsiteX8" fmla="*/ 2499360 w 3850336"/>
                  <a:gd name="connsiteY8" fmla="*/ 368300 h 4081780"/>
                  <a:gd name="connsiteX9" fmla="*/ 2579400 w 3850336"/>
                  <a:gd name="connsiteY9" fmla="*/ 379506 h 4081780"/>
                  <a:gd name="connsiteX10" fmla="*/ 2537460 w 3850336"/>
                  <a:gd name="connsiteY10" fmla="*/ 439420 h 4081780"/>
                  <a:gd name="connsiteX11" fmla="*/ 2540756 w 3850336"/>
                  <a:gd name="connsiteY11" fmla="*/ 458888 h 4081780"/>
                  <a:gd name="connsiteX12" fmla="*/ 2569212 w 3850336"/>
                  <a:gd name="connsiteY12" fmla="*/ 482600 h 4081780"/>
                  <a:gd name="connsiteX13" fmla="*/ 2664460 w 3850336"/>
                  <a:gd name="connsiteY13" fmla="*/ 457200 h 4081780"/>
                  <a:gd name="connsiteX14" fmla="*/ 2867660 w 3850336"/>
                  <a:gd name="connsiteY14" fmla="*/ 495300 h 4081780"/>
                  <a:gd name="connsiteX15" fmla="*/ 2969260 w 3850336"/>
                  <a:gd name="connsiteY15" fmla="*/ 527050 h 4081780"/>
                  <a:gd name="connsiteX16" fmla="*/ 3001012 w 3850336"/>
                  <a:gd name="connsiteY16" fmla="*/ 552450 h 4081780"/>
                  <a:gd name="connsiteX17" fmla="*/ 3013708 w 3850336"/>
                  <a:gd name="connsiteY17" fmla="*/ 546102 h 4081780"/>
                  <a:gd name="connsiteX18" fmla="*/ 3013708 w 3850336"/>
                  <a:gd name="connsiteY18" fmla="*/ 596900 h 4081780"/>
                  <a:gd name="connsiteX19" fmla="*/ 2969260 w 3850336"/>
                  <a:gd name="connsiteY19" fmla="*/ 615950 h 4081780"/>
                  <a:gd name="connsiteX20" fmla="*/ 2956560 w 3850336"/>
                  <a:gd name="connsiteY20" fmla="*/ 660400 h 4081780"/>
                  <a:gd name="connsiteX21" fmla="*/ 2924812 w 3850336"/>
                  <a:gd name="connsiteY21" fmla="*/ 666750 h 4081780"/>
                  <a:gd name="connsiteX22" fmla="*/ 2912108 w 3850336"/>
                  <a:gd name="connsiteY22" fmla="*/ 781050 h 4081780"/>
                  <a:gd name="connsiteX23" fmla="*/ 2981960 w 3850336"/>
                  <a:gd name="connsiteY23" fmla="*/ 844550 h 4081780"/>
                  <a:gd name="connsiteX24" fmla="*/ 3026412 w 3850336"/>
                  <a:gd name="connsiteY24" fmla="*/ 850900 h 4081780"/>
                  <a:gd name="connsiteX25" fmla="*/ 3070860 w 3850336"/>
                  <a:gd name="connsiteY25" fmla="*/ 901700 h 4081780"/>
                  <a:gd name="connsiteX26" fmla="*/ 2981960 w 3850336"/>
                  <a:gd name="connsiteY26" fmla="*/ 1022350 h 4081780"/>
                  <a:gd name="connsiteX27" fmla="*/ 2905760 w 3850336"/>
                  <a:gd name="connsiteY27" fmla="*/ 1092200 h 4081780"/>
                  <a:gd name="connsiteX28" fmla="*/ 2905760 w 3850336"/>
                  <a:gd name="connsiteY28" fmla="*/ 1130300 h 4081780"/>
                  <a:gd name="connsiteX29" fmla="*/ 2969260 w 3850336"/>
                  <a:gd name="connsiteY29" fmla="*/ 1206500 h 4081780"/>
                  <a:gd name="connsiteX30" fmla="*/ 2931160 w 3850336"/>
                  <a:gd name="connsiteY30" fmla="*/ 1289050 h 4081780"/>
                  <a:gd name="connsiteX31" fmla="*/ 2848612 w 3850336"/>
                  <a:gd name="connsiteY31" fmla="*/ 1403350 h 4081780"/>
                  <a:gd name="connsiteX32" fmla="*/ 2874012 w 3850336"/>
                  <a:gd name="connsiteY32" fmla="*/ 1454150 h 4081780"/>
                  <a:gd name="connsiteX33" fmla="*/ 2835908 w 3850336"/>
                  <a:gd name="connsiteY33" fmla="*/ 1530350 h 4081780"/>
                  <a:gd name="connsiteX34" fmla="*/ 2861308 w 3850336"/>
                  <a:gd name="connsiteY34" fmla="*/ 1631950 h 4081780"/>
                  <a:gd name="connsiteX35" fmla="*/ 2931160 w 3850336"/>
                  <a:gd name="connsiteY35" fmla="*/ 1695450 h 4081780"/>
                  <a:gd name="connsiteX36" fmla="*/ 3013708 w 3850336"/>
                  <a:gd name="connsiteY36" fmla="*/ 1701800 h 4081780"/>
                  <a:gd name="connsiteX37" fmla="*/ 3051812 w 3850336"/>
                  <a:gd name="connsiteY37" fmla="*/ 1720850 h 4081780"/>
                  <a:gd name="connsiteX38" fmla="*/ 3102612 w 3850336"/>
                  <a:gd name="connsiteY38" fmla="*/ 1720850 h 4081780"/>
                  <a:gd name="connsiteX39" fmla="*/ 3134360 w 3850336"/>
                  <a:gd name="connsiteY39" fmla="*/ 1746250 h 4081780"/>
                  <a:gd name="connsiteX40" fmla="*/ 3197860 w 3850336"/>
                  <a:gd name="connsiteY40" fmla="*/ 1701800 h 4081780"/>
                  <a:gd name="connsiteX41" fmla="*/ 3261360 w 3850336"/>
                  <a:gd name="connsiteY41" fmla="*/ 1720850 h 4081780"/>
                  <a:gd name="connsiteX42" fmla="*/ 3312160 w 3850336"/>
                  <a:gd name="connsiteY42" fmla="*/ 1822450 h 4081780"/>
                  <a:gd name="connsiteX43" fmla="*/ 3255012 w 3850336"/>
                  <a:gd name="connsiteY43" fmla="*/ 1924050 h 4081780"/>
                  <a:gd name="connsiteX44" fmla="*/ 3172460 w 3850336"/>
                  <a:gd name="connsiteY44" fmla="*/ 1924050 h 4081780"/>
                  <a:gd name="connsiteX45" fmla="*/ 3166108 w 3850336"/>
                  <a:gd name="connsiteY45" fmla="*/ 2025650 h 4081780"/>
                  <a:gd name="connsiteX46" fmla="*/ 3102612 w 3850336"/>
                  <a:gd name="connsiteY46" fmla="*/ 2127250 h 4081780"/>
                  <a:gd name="connsiteX47" fmla="*/ 3166108 w 3850336"/>
                  <a:gd name="connsiteY47" fmla="*/ 2209800 h 4081780"/>
                  <a:gd name="connsiteX48" fmla="*/ 3153412 w 3850336"/>
                  <a:gd name="connsiteY48" fmla="*/ 2260600 h 4081780"/>
                  <a:gd name="connsiteX49" fmla="*/ 3083560 w 3850336"/>
                  <a:gd name="connsiteY49" fmla="*/ 2279650 h 4081780"/>
                  <a:gd name="connsiteX50" fmla="*/ 3077212 w 3850336"/>
                  <a:gd name="connsiteY50" fmla="*/ 2317750 h 4081780"/>
                  <a:gd name="connsiteX51" fmla="*/ 2956560 w 3850336"/>
                  <a:gd name="connsiteY51" fmla="*/ 2501900 h 4081780"/>
                  <a:gd name="connsiteX52" fmla="*/ 2943860 w 3850336"/>
                  <a:gd name="connsiteY52" fmla="*/ 2622550 h 4081780"/>
                  <a:gd name="connsiteX53" fmla="*/ 3039108 w 3850336"/>
                  <a:gd name="connsiteY53" fmla="*/ 2724150 h 4081780"/>
                  <a:gd name="connsiteX54" fmla="*/ 3102612 w 3850336"/>
                  <a:gd name="connsiteY54" fmla="*/ 2736850 h 4081780"/>
                  <a:gd name="connsiteX55" fmla="*/ 3115308 w 3850336"/>
                  <a:gd name="connsiteY55" fmla="*/ 2768600 h 4081780"/>
                  <a:gd name="connsiteX56" fmla="*/ 3096260 w 3850336"/>
                  <a:gd name="connsiteY56" fmla="*/ 2813050 h 4081780"/>
                  <a:gd name="connsiteX57" fmla="*/ 3255012 w 3850336"/>
                  <a:gd name="connsiteY57" fmla="*/ 2984500 h 4081780"/>
                  <a:gd name="connsiteX58" fmla="*/ 3369308 w 3850336"/>
                  <a:gd name="connsiteY58" fmla="*/ 2984500 h 4081780"/>
                  <a:gd name="connsiteX59" fmla="*/ 3451860 w 3850336"/>
                  <a:gd name="connsiteY59" fmla="*/ 2952750 h 4081780"/>
                  <a:gd name="connsiteX60" fmla="*/ 3528060 w 3850336"/>
                  <a:gd name="connsiteY60" fmla="*/ 2965450 h 4081780"/>
                  <a:gd name="connsiteX61" fmla="*/ 3553460 w 3850336"/>
                  <a:gd name="connsiteY61" fmla="*/ 2990850 h 4081780"/>
                  <a:gd name="connsiteX62" fmla="*/ 3693160 w 3850336"/>
                  <a:gd name="connsiteY62" fmla="*/ 2997200 h 4081780"/>
                  <a:gd name="connsiteX63" fmla="*/ 3705860 w 3850336"/>
                  <a:gd name="connsiteY63" fmla="*/ 2984500 h 4081780"/>
                  <a:gd name="connsiteX64" fmla="*/ 3775708 w 3850336"/>
                  <a:gd name="connsiteY64" fmla="*/ 2978150 h 4081780"/>
                  <a:gd name="connsiteX65" fmla="*/ 3769360 w 3850336"/>
                  <a:gd name="connsiteY65" fmla="*/ 3054350 h 4081780"/>
                  <a:gd name="connsiteX66" fmla="*/ 3839212 w 3850336"/>
                  <a:gd name="connsiteY66" fmla="*/ 3168650 h 4081780"/>
                  <a:gd name="connsiteX67" fmla="*/ 3845560 w 3850336"/>
                  <a:gd name="connsiteY67" fmla="*/ 3213100 h 4081780"/>
                  <a:gd name="connsiteX68" fmla="*/ 3850336 w 3850336"/>
                  <a:gd name="connsiteY68" fmla="*/ 3216008 h 4081780"/>
                  <a:gd name="connsiteX69" fmla="*/ 3802380 w 3850336"/>
                  <a:gd name="connsiteY69" fmla="*/ 3274060 h 4081780"/>
                  <a:gd name="connsiteX70" fmla="*/ 3741420 w 3850336"/>
                  <a:gd name="connsiteY70" fmla="*/ 3296920 h 4081780"/>
                  <a:gd name="connsiteX71" fmla="*/ 3672840 w 3850336"/>
                  <a:gd name="connsiteY71" fmla="*/ 3251200 h 4081780"/>
                  <a:gd name="connsiteX72" fmla="*/ 3627120 w 3850336"/>
                  <a:gd name="connsiteY72" fmla="*/ 3235960 h 4081780"/>
                  <a:gd name="connsiteX73" fmla="*/ 3421380 w 3850336"/>
                  <a:gd name="connsiteY73" fmla="*/ 3289300 h 4081780"/>
                  <a:gd name="connsiteX74" fmla="*/ 3360420 w 3850336"/>
                  <a:gd name="connsiteY74" fmla="*/ 3281680 h 4081780"/>
                  <a:gd name="connsiteX75" fmla="*/ 3329940 w 3850336"/>
                  <a:gd name="connsiteY75" fmla="*/ 3304540 h 4081780"/>
                  <a:gd name="connsiteX76" fmla="*/ 3223260 w 3850336"/>
                  <a:gd name="connsiteY76" fmla="*/ 3304540 h 4081780"/>
                  <a:gd name="connsiteX77" fmla="*/ 3032760 w 3850336"/>
                  <a:gd name="connsiteY77" fmla="*/ 3152140 h 4081780"/>
                  <a:gd name="connsiteX78" fmla="*/ 2903220 w 3850336"/>
                  <a:gd name="connsiteY78" fmla="*/ 3068320 h 4081780"/>
                  <a:gd name="connsiteX79" fmla="*/ 2796540 w 3850336"/>
                  <a:gd name="connsiteY79" fmla="*/ 3114040 h 4081780"/>
                  <a:gd name="connsiteX80" fmla="*/ 2606040 w 3850336"/>
                  <a:gd name="connsiteY80" fmla="*/ 3091180 h 4081780"/>
                  <a:gd name="connsiteX81" fmla="*/ 2529840 w 3850336"/>
                  <a:gd name="connsiteY81" fmla="*/ 3060700 h 4081780"/>
                  <a:gd name="connsiteX82" fmla="*/ 2339340 w 3850336"/>
                  <a:gd name="connsiteY82" fmla="*/ 2961640 h 4081780"/>
                  <a:gd name="connsiteX83" fmla="*/ 2217420 w 3850336"/>
                  <a:gd name="connsiteY83" fmla="*/ 2969260 h 4081780"/>
                  <a:gd name="connsiteX84" fmla="*/ 2004060 w 3850336"/>
                  <a:gd name="connsiteY84" fmla="*/ 3304540 h 4081780"/>
                  <a:gd name="connsiteX85" fmla="*/ 2004060 w 3850336"/>
                  <a:gd name="connsiteY85" fmla="*/ 3456940 h 4081780"/>
                  <a:gd name="connsiteX86" fmla="*/ 1958340 w 3850336"/>
                  <a:gd name="connsiteY86" fmla="*/ 3456940 h 4081780"/>
                  <a:gd name="connsiteX87" fmla="*/ 1950720 w 3850336"/>
                  <a:gd name="connsiteY87" fmla="*/ 3517900 h 4081780"/>
                  <a:gd name="connsiteX88" fmla="*/ 1882140 w 3850336"/>
                  <a:gd name="connsiteY88" fmla="*/ 3517900 h 4081780"/>
                  <a:gd name="connsiteX89" fmla="*/ 1760220 w 3850336"/>
                  <a:gd name="connsiteY89" fmla="*/ 3571240 h 4081780"/>
                  <a:gd name="connsiteX90" fmla="*/ 1706880 w 3850336"/>
                  <a:gd name="connsiteY90" fmla="*/ 3548380 h 4081780"/>
                  <a:gd name="connsiteX91" fmla="*/ 1684020 w 3850336"/>
                  <a:gd name="connsiteY91" fmla="*/ 3624580 h 4081780"/>
                  <a:gd name="connsiteX92" fmla="*/ 1623060 w 3850336"/>
                  <a:gd name="connsiteY92" fmla="*/ 3693160 h 4081780"/>
                  <a:gd name="connsiteX93" fmla="*/ 1546860 w 3850336"/>
                  <a:gd name="connsiteY93" fmla="*/ 3670300 h 4081780"/>
                  <a:gd name="connsiteX94" fmla="*/ 1386840 w 3850336"/>
                  <a:gd name="connsiteY94" fmla="*/ 3738880 h 4081780"/>
                  <a:gd name="connsiteX95" fmla="*/ 1318260 w 3850336"/>
                  <a:gd name="connsiteY95" fmla="*/ 3807460 h 4081780"/>
                  <a:gd name="connsiteX96" fmla="*/ 1303020 w 3850336"/>
                  <a:gd name="connsiteY96" fmla="*/ 3883660 h 4081780"/>
                  <a:gd name="connsiteX97" fmla="*/ 1181100 w 3850336"/>
                  <a:gd name="connsiteY97" fmla="*/ 3883660 h 4081780"/>
                  <a:gd name="connsiteX98" fmla="*/ 1120140 w 3850336"/>
                  <a:gd name="connsiteY98" fmla="*/ 3860800 h 4081780"/>
                  <a:gd name="connsiteX99" fmla="*/ 1074420 w 3850336"/>
                  <a:gd name="connsiteY99" fmla="*/ 3898900 h 4081780"/>
                  <a:gd name="connsiteX100" fmla="*/ 1043940 w 3850336"/>
                  <a:gd name="connsiteY100" fmla="*/ 4005580 h 4081780"/>
                  <a:gd name="connsiteX101" fmla="*/ 952500 w 3850336"/>
                  <a:gd name="connsiteY101" fmla="*/ 4081780 h 4081780"/>
                  <a:gd name="connsiteX102" fmla="*/ 723900 w 3850336"/>
                  <a:gd name="connsiteY102" fmla="*/ 3914140 h 4081780"/>
                  <a:gd name="connsiteX103" fmla="*/ 739140 w 3850336"/>
                  <a:gd name="connsiteY103" fmla="*/ 3792220 h 4081780"/>
                  <a:gd name="connsiteX104" fmla="*/ 708660 w 3850336"/>
                  <a:gd name="connsiteY104" fmla="*/ 3685540 h 4081780"/>
                  <a:gd name="connsiteX105" fmla="*/ 762000 w 3850336"/>
                  <a:gd name="connsiteY105" fmla="*/ 3616960 h 4081780"/>
                  <a:gd name="connsiteX106" fmla="*/ 723900 w 3850336"/>
                  <a:gd name="connsiteY106" fmla="*/ 3517900 h 4081780"/>
                  <a:gd name="connsiteX107" fmla="*/ 601980 w 3850336"/>
                  <a:gd name="connsiteY107" fmla="*/ 3510280 h 4081780"/>
                  <a:gd name="connsiteX108" fmla="*/ 571500 w 3850336"/>
                  <a:gd name="connsiteY108" fmla="*/ 3395980 h 4081780"/>
                  <a:gd name="connsiteX109" fmla="*/ 708660 w 3850336"/>
                  <a:gd name="connsiteY109" fmla="*/ 3365500 h 4081780"/>
                  <a:gd name="connsiteX110" fmla="*/ 693420 w 3850336"/>
                  <a:gd name="connsiteY110" fmla="*/ 3281680 h 4081780"/>
                  <a:gd name="connsiteX111" fmla="*/ 701040 w 3850336"/>
                  <a:gd name="connsiteY111" fmla="*/ 3205480 h 4081780"/>
                  <a:gd name="connsiteX112" fmla="*/ 701040 w 3850336"/>
                  <a:gd name="connsiteY112" fmla="*/ 3175000 h 4081780"/>
                  <a:gd name="connsiteX113" fmla="*/ 624840 w 3850336"/>
                  <a:gd name="connsiteY113" fmla="*/ 3098800 h 4081780"/>
                  <a:gd name="connsiteX114" fmla="*/ 609600 w 3850336"/>
                  <a:gd name="connsiteY114" fmla="*/ 2992120 h 4081780"/>
                  <a:gd name="connsiteX115" fmla="*/ 731520 w 3850336"/>
                  <a:gd name="connsiteY115" fmla="*/ 2931160 h 4081780"/>
                  <a:gd name="connsiteX116" fmla="*/ 769620 w 3850336"/>
                  <a:gd name="connsiteY116" fmla="*/ 2885440 h 4081780"/>
                  <a:gd name="connsiteX117" fmla="*/ 769620 w 3850336"/>
                  <a:gd name="connsiteY117" fmla="*/ 2725420 h 4081780"/>
                  <a:gd name="connsiteX118" fmla="*/ 754380 w 3850336"/>
                  <a:gd name="connsiteY118" fmla="*/ 2512060 h 4081780"/>
                  <a:gd name="connsiteX119" fmla="*/ 701040 w 3850336"/>
                  <a:gd name="connsiteY119" fmla="*/ 2435860 h 4081780"/>
                  <a:gd name="connsiteX120" fmla="*/ 518160 w 3850336"/>
                  <a:gd name="connsiteY120" fmla="*/ 2428240 h 4081780"/>
                  <a:gd name="connsiteX121" fmla="*/ 396240 w 3850336"/>
                  <a:gd name="connsiteY121" fmla="*/ 2504440 h 4081780"/>
                  <a:gd name="connsiteX122" fmla="*/ 281940 w 3850336"/>
                  <a:gd name="connsiteY122" fmla="*/ 2443480 h 4081780"/>
                  <a:gd name="connsiteX123" fmla="*/ 266700 w 3850336"/>
                  <a:gd name="connsiteY123" fmla="*/ 2496820 h 4081780"/>
                  <a:gd name="connsiteX124" fmla="*/ 198120 w 3850336"/>
                  <a:gd name="connsiteY124" fmla="*/ 2489200 h 4081780"/>
                  <a:gd name="connsiteX125" fmla="*/ 144780 w 3850336"/>
                  <a:gd name="connsiteY125" fmla="*/ 2420620 h 4081780"/>
                  <a:gd name="connsiteX126" fmla="*/ 0 w 3850336"/>
                  <a:gd name="connsiteY126" fmla="*/ 2367280 h 4081780"/>
                  <a:gd name="connsiteX127" fmla="*/ 15240 w 3850336"/>
                  <a:gd name="connsiteY127" fmla="*/ 2009140 h 4081780"/>
                  <a:gd name="connsiteX128" fmla="*/ 83820 w 3850336"/>
                  <a:gd name="connsiteY128" fmla="*/ 1902460 h 4081780"/>
                  <a:gd name="connsiteX129" fmla="*/ 60960 w 3850336"/>
                  <a:gd name="connsiteY129" fmla="*/ 1818640 h 4081780"/>
                  <a:gd name="connsiteX130" fmla="*/ 83820 w 3850336"/>
                  <a:gd name="connsiteY130" fmla="*/ 1757680 h 4081780"/>
                  <a:gd name="connsiteX131" fmla="*/ 175260 w 3850336"/>
                  <a:gd name="connsiteY131" fmla="*/ 1658620 h 4081780"/>
                  <a:gd name="connsiteX132" fmla="*/ 205740 w 3850336"/>
                  <a:gd name="connsiteY132" fmla="*/ 1597660 h 4081780"/>
                  <a:gd name="connsiteX133" fmla="*/ 358140 w 3850336"/>
                  <a:gd name="connsiteY133" fmla="*/ 1567180 h 4081780"/>
                  <a:gd name="connsiteX134" fmla="*/ 373380 w 3850336"/>
                  <a:gd name="connsiteY134" fmla="*/ 1460500 h 4081780"/>
                  <a:gd name="connsiteX135" fmla="*/ 373380 w 3850336"/>
                  <a:gd name="connsiteY135" fmla="*/ 1384300 h 4081780"/>
                  <a:gd name="connsiteX136" fmla="*/ 495300 w 3850336"/>
                  <a:gd name="connsiteY136" fmla="*/ 1338580 h 4081780"/>
                  <a:gd name="connsiteX137" fmla="*/ 586740 w 3850336"/>
                  <a:gd name="connsiteY137" fmla="*/ 1361440 h 4081780"/>
                  <a:gd name="connsiteX138" fmla="*/ 640080 w 3850336"/>
                  <a:gd name="connsiteY138" fmla="*/ 1285240 h 4081780"/>
                  <a:gd name="connsiteX139" fmla="*/ 886100 w 3850336"/>
                  <a:gd name="connsiteY139" fmla="*/ 1210688 h 4081780"/>
                  <a:gd name="connsiteX140" fmla="*/ 886460 w 3850336"/>
                  <a:gd name="connsiteY140" fmla="*/ 1212850 h 4081780"/>
                  <a:gd name="connsiteX141" fmla="*/ 943612 w 3850336"/>
                  <a:gd name="connsiteY141" fmla="*/ 1212850 h 4081780"/>
                  <a:gd name="connsiteX142" fmla="*/ 981708 w 3850336"/>
                  <a:gd name="connsiteY142" fmla="*/ 1136650 h 4081780"/>
                  <a:gd name="connsiteX143" fmla="*/ 1019812 w 3850336"/>
                  <a:gd name="connsiteY143" fmla="*/ 1130300 h 4081780"/>
                  <a:gd name="connsiteX144" fmla="*/ 1146812 w 3850336"/>
                  <a:gd name="connsiteY144" fmla="*/ 1174750 h 4081780"/>
                  <a:gd name="connsiteX145" fmla="*/ 1191260 w 3850336"/>
                  <a:gd name="connsiteY145" fmla="*/ 1174750 h 4081780"/>
                  <a:gd name="connsiteX146" fmla="*/ 1223012 w 3850336"/>
                  <a:gd name="connsiteY146" fmla="*/ 1117600 h 4081780"/>
                  <a:gd name="connsiteX147" fmla="*/ 1261108 w 3850336"/>
                  <a:gd name="connsiteY147" fmla="*/ 1111250 h 4081780"/>
                  <a:gd name="connsiteX148" fmla="*/ 1311908 w 3850336"/>
                  <a:gd name="connsiteY148" fmla="*/ 1035050 h 4081780"/>
                  <a:gd name="connsiteX149" fmla="*/ 1292860 w 3850336"/>
                  <a:gd name="connsiteY149" fmla="*/ 920750 h 4081780"/>
                  <a:gd name="connsiteX150" fmla="*/ 1394460 w 3850336"/>
                  <a:gd name="connsiteY150" fmla="*/ 920750 h 4081780"/>
                  <a:gd name="connsiteX151" fmla="*/ 1438908 w 3850336"/>
                  <a:gd name="connsiteY151" fmla="*/ 869950 h 4081780"/>
                  <a:gd name="connsiteX152" fmla="*/ 1553212 w 3850336"/>
                  <a:gd name="connsiteY152" fmla="*/ 876300 h 4081780"/>
                  <a:gd name="connsiteX153" fmla="*/ 1591308 w 3850336"/>
                  <a:gd name="connsiteY153" fmla="*/ 863600 h 4081780"/>
                  <a:gd name="connsiteX154" fmla="*/ 1604012 w 3850336"/>
                  <a:gd name="connsiteY154" fmla="*/ 800100 h 4081780"/>
                  <a:gd name="connsiteX155" fmla="*/ 1584960 w 3850336"/>
                  <a:gd name="connsiteY155" fmla="*/ 685800 h 4081780"/>
                  <a:gd name="connsiteX156" fmla="*/ 1616708 w 3850336"/>
                  <a:gd name="connsiteY156" fmla="*/ 647700 h 4081780"/>
                  <a:gd name="connsiteX157" fmla="*/ 1680212 w 3850336"/>
                  <a:gd name="connsiteY157" fmla="*/ 628650 h 4081780"/>
                  <a:gd name="connsiteX158" fmla="*/ 1769108 w 3850336"/>
                  <a:gd name="connsiteY158" fmla="*/ 641350 h 4081780"/>
                  <a:gd name="connsiteX159" fmla="*/ 1769108 w 3850336"/>
                  <a:gd name="connsiteY159" fmla="*/ 508000 h 4081780"/>
                  <a:gd name="connsiteX160" fmla="*/ 1718308 w 3850336"/>
                  <a:gd name="connsiteY160" fmla="*/ 457200 h 4081780"/>
                  <a:gd name="connsiteX161" fmla="*/ 1724660 w 3850336"/>
                  <a:gd name="connsiteY161" fmla="*/ 317500 h 4081780"/>
                  <a:gd name="connsiteX162" fmla="*/ 1762760 w 3850336"/>
                  <a:gd name="connsiteY162" fmla="*/ 285750 h 4081780"/>
                  <a:gd name="connsiteX163" fmla="*/ 1927860 w 3850336"/>
                  <a:gd name="connsiteY163" fmla="*/ 273050 h 4081780"/>
                  <a:gd name="connsiteX164" fmla="*/ 2099308 w 3850336"/>
                  <a:gd name="connsiteY164" fmla="*/ 165100 h 4081780"/>
                  <a:gd name="connsiteX165" fmla="*/ 2105660 w 3850336"/>
                  <a:gd name="connsiteY165" fmla="*/ 44450 h 4081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</a:cxnLst>
                <a:rect l="l" t="t" r="r" b="b"/>
                <a:pathLst>
                  <a:path w="3850336" h="4081780">
                    <a:moveTo>
                      <a:pt x="2137412" y="0"/>
                    </a:moveTo>
                    <a:lnTo>
                      <a:pt x="2194560" y="38100"/>
                    </a:lnTo>
                    <a:lnTo>
                      <a:pt x="2251708" y="107950"/>
                    </a:lnTo>
                    <a:lnTo>
                      <a:pt x="2302508" y="190500"/>
                    </a:lnTo>
                    <a:lnTo>
                      <a:pt x="2359660" y="203200"/>
                    </a:lnTo>
                    <a:lnTo>
                      <a:pt x="2366012" y="311150"/>
                    </a:lnTo>
                    <a:lnTo>
                      <a:pt x="2397760" y="349250"/>
                    </a:lnTo>
                    <a:lnTo>
                      <a:pt x="2454908" y="374650"/>
                    </a:lnTo>
                    <a:lnTo>
                      <a:pt x="2499360" y="368300"/>
                    </a:lnTo>
                    <a:lnTo>
                      <a:pt x="2579400" y="379506"/>
                    </a:lnTo>
                    <a:lnTo>
                      <a:pt x="2537460" y="439420"/>
                    </a:lnTo>
                    <a:lnTo>
                      <a:pt x="2540756" y="458888"/>
                    </a:lnTo>
                    <a:lnTo>
                      <a:pt x="2569212" y="482600"/>
                    </a:lnTo>
                    <a:lnTo>
                      <a:pt x="2664460" y="457200"/>
                    </a:lnTo>
                    <a:lnTo>
                      <a:pt x="2867660" y="495300"/>
                    </a:lnTo>
                    <a:lnTo>
                      <a:pt x="2969260" y="527050"/>
                    </a:lnTo>
                    <a:lnTo>
                      <a:pt x="3001012" y="552450"/>
                    </a:lnTo>
                    <a:lnTo>
                      <a:pt x="3013708" y="546102"/>
                    </a:lnTo>
                    <a:lnTo>
                      <a:pt x="3013708" y="596900"/>
                    </a:lnTo>
                    <a:lnTo>
                      <a:pt x="2969260" y="615950"/>
                    </a:lnTo>
                    <a:lnTo>
                      <a:pt x="2956560" y="660400"/>
                    </a:lnTo>
                    <a:lnTo>
                      <a:pt x="2924812" y="666750"/>
                    </a:lnTo>
                    <a:lnTo>
                      <a:pt x="2912108" y="781050"/>
                    </a:lnTo>
                    <a:lnTo>
                      <a:pt x="2981960" y="844550"/>
                    </a:lnTo>
                    <a:lnTo>
                      <a:pt x="3026412" y="850900"/>
                    </a:lnTo>
                    <a:lnTo>
                      <a:pt x="3070860" y="901700"/>
                    </a:lnTo>
                    <a:lnTo>
                      <a:pt x="2981960" y="1022350"/>
                    </a:lnTo>
                    <a:lnTo>
                      <a:pt x="2905760" y="1092200"/>
                    </a:lnTo>
                    <a:lnTo>
                      <a:pt x="2905760" y="1130300"/>
                    </a:lnTo>
                    <a:lnTo>
                      <a:pt x="2969260" y="1206500"/>
                    </a:lnTo>
                    <a:lnTo>
                      <a:pt x="2931160" y="1289050"/>
                    </a:lnTo>
                    <a:lnTo>
                      <a:pt x="2848612" y="1403350"/>
                    </a:lnTo>
                    <a:lnTo>
                      <a:pt x="2874012" y="1454150"/>
                    </a:lnTo>
                    <a:lnTo>
                      <a:pt x="2835908" y="1530350"/>
                    </a:lnTo>
                    <a:lnTo>
                      <a:pt x="2861308" y="1631950"/>
                    </a:lnTo>
                    <a:lnTo>
                      <a:pt x="2931160" y="1695450"/>
                    </a:lnTo>
                    <a:lnTo>
                      <a:pt x="3013708" y="1701800"/>
                    </a:lnTo>
                    <a:lnTo>
                      <a:pt x="3051812" y="1720850"/>
                    </a:lnTo>
                    <a:lnTo>
                      <a:pt x="3102612" y="1720850"/>
                    </a:lnTo>
                    <a:lnTo>
                      <a:pt x="3134360" y="1746250"/>
                    </a:lnTo>
                    <a:lnTo>
                      <a:pt x="3197860" y="1701800"/>
                    </a:lnTo>
                    <a:lnTo>
                      <a:pt x="3261360" y="1720850"/>
                    </a:lnTo>
                    <a:lnTo>
                      <a:pt x="3312160" y="1822450"/>
                    </a:lnTo>
                    <a:lnTo>
                      <a:pt x="3255012" y="1924050"/>
                    </a:lnTo>
                    <a:lnTo>
                      <a:pt x="3172460" y="1924050"/>
                    </a:lnTo>
                    <a:lnTo>
                      <a:pt x="3166108" y="2025650"/>
                    </a:lnTo>
                    <a:lnTo>
                      <a:pt x="3102612" y="2127250"/>
                    </a:lnTo>
                    <a:lnTo>
                      <a:pt x="3166108" y="2209800"/>
                    </a:lnTo>
                    <a:lnTo>
                      <a:pt x="3153412" y="2260600"/>
                    </a:lnTo>
                    <a:lnTo>
                      <a:pt x="3083560" y="2279650"/>
                    </a:lnTo>
                    <a:lnTo>
                      <a:pt x="3077212" y="2317750"/>
                    </a:lnTo>
                    <a:lnTo>
                      <a:pt x="2956560" y="2501900"/>
                    </a:lnTo>
                    <a:lnTo>
                      <a:pt x="2943860" y="2622550"/>
                    </a:lnTo>
                    <a:lnTo>
                      <a:pt x="3039108" y="2724150"/>
                    </a:lnTo>
                    <a:lnTo>
                      <a:pt x="3102612" y="2736850"/>
                    </a:lnTo>
                    <a:lnTo>
                      <a:pt x="3115308" y="2768600"/>
                    </a:lnTo>
                    <a:lnTo>
                      <a:pt x="3096260" y="2813050"/>
                    </a:lnTo>
                    <a:lnTo>
                      <a:pt x="3255012" y="2984500"/>
                    </a:lnTo>
                    <a:lnTo>
                      <a:pt x="3369308" y="2984500"/>
                    </a:lnTo>
                    <a:lnTo>
                      <a:pt x="3451860" y="2952750"/>
                    </a:lnTo>
                    <a:lnTo>
                      <a:pt x="3528060" y="2965450"/>
                    </a:lnTo>
                    <a:lnTo>
                      <a:pt x="3553460" y="2990850"/>
                    </a:lnTo>
                    <a:lnTo>
                      <a:pt x="3693160" y="2997200"/>
                    </a:lnTo>
                    <a:lnTo>
                      <a:pt x="3705860" y="2984500"/>
                    </a:lnTo>
                    <a:lnTo>
                      <a:pt x="3775708" y="2978150"/>
                    </a:lnTo>
                    <a:lnTo>
                      <a:pt x="3769360" y="3054350"/>
                    </a:lnTo>
                    <a:lnTo>
                      <a:pt x="3839212" y="3168650"/>
                    </a:lnTo>
                    <a:lnTo>
                      <a:pt x="3845560" y="3213100"/>
                    </a:lnTo>
                    <a:lnTo>
                      <a:pt x="3850336" y="3216008"/>
                    </a:lnTo>
                    <a:lnTo>
                      <a:pt x="3802380" y="3274060"/>
                    </a:lnTo>
                    <a:lnTo>
                      <a:pt x="3741420" y="3296920"/>
                    </a:lnTo>
                    <a:lnTo>
                      <a:pt x="3672840" y="3251200"/>
                    </a:lnTo>
                    <a:lnTo>
                      <a:pt x="3627120" y="3235960"/>
                    </a:lnTo>
                    <a:lnTo>
                      <a:pt x="3421380" y="3289300"/>
                    </a:lnTo>
                    <a:lnTo>
                      <a:pt x="3360420" y="3281680"/>
                    </a:lnTo>
                    <a:lnTo>
                      <a:pt x="3329940" y="3304540"/>
                    </a:lnTo>
                    <a:lnTo>
                      <a:pt x="3223260" y="3304540"/>
                    </a:lnTo>
                    <a:lnTo>
                      <a:pt x="3032760" y="3152140"/>
                    </a:lnTo>
                    <a:lnTo>
                      <a:pt x="2903220" y="3068320"/>
                    </a:lnTo>
                    <a:lnTo>
                      <a:pt x="2796540" y="3114040"/>
                    </a:lnTo>
                    <a:lnTo>
                      <a:pt x="2606040" y="3091180"/>
                    </a:lnTo>
                    <a:lnTo>
                      <a:pt x="2529840" y="3060700"/>
                    </a:lnTo>
                    <a:lnTo>
                      <a:pt x="2339340" y="2961640"/>
                    </a:lnTo>
                    <a:lnTo>
                      <a:pt x="2217420" y="2969260"/>
                    </a:lnTo>
                    <a:lnTo>
                      <a:pt x="2004060" y="3304540"/>
                    </a:lnTo>
                    <a:lnTo>
                      <a:pt x="2004060" y="3456940"/>
                    </a:lnTo>
                    <a:lnTo>
                      <a:pt x="1958340" y="3456940"/>
                    </a:lnTo>
                    <a:lnTo>
                      <a:pt x="1950720" y="3517900"/>
                    </a:lnTo>
                    <a:lnTo>
                      <a:pt x="1882140" y="3517900"/>
                    </a:lnTo>
                    <a:lnTo>
                      <a:pt x="1760220" y="3571240"/>
                    </a:lnTo>
                    <a:lnTo>
                      <a:pt x="1706880" y="3548380"/>
                    </a:lnTo>
                    <a:lnTo>
                      <a:pt x="1684020" y="3624580"/>
                    </a:lnTo>
                    <a:lnTo>
                      <a:pt x="1623060" y="3693160"/>
                    </a:lnTo>
                    <a:lnTo>
                      <a:pt x="1546860" y="3670300"/>
                    </a:lnTo>
                    <a:lnTo>
                      <a:pt x="1386840" y="3738880"/>
                    </a:lnTo>
                    <a:lnTo>
                      <a:pt x="1318260" y="3807460"/>
                    </a:lnTo>
                    <a:lnTo>
                      <a:pt x="1303020" y="3883660"/>
                    </a:lnTo>
                    <a:lnTo>
                      <a:pt x="1181100" y="3883660"/>
                    </a:lnTo>
                    <a:lnTo>
                      <a:pt x="1120140" y="3860800"/>
                    </a:lnTo>
                    <a:lnTo>
                      <a:pt x="1074420" y="3898900"/>
                    </a:lnTo>
                    <a:lnTo>
                      <a:pt x="1043940" y="4005580"/>
                    </a:lnTo>
                    <a:lnTo>
                      <a:pt x="952500" y="4081780"/>
                    </a:lnTo>
                    <a:lnTo>
                      <a:pt x="723900" y="3914140"/>
                    </a:lnTo>
                    <a:lnTo>
                      <a:pt x="739140" y="3792220"/>
                    </a:lnTo>
                    <a:lnTo>
                      <a:pt x="708660" y="3685540"/>
                    </a:lnTo>
                    <a:lnTo>
                      <a:pt x="762000" y="3616960"/>
                    </a:lnTo>
                    <a:lnTo>
                      <a:pt x="723900" y="3517900"/>
                    </a:lnTo>
                    <a:lnTo>
                      <a:pt x="601980" y="3510280"/>
                    </a:lnTo>
                    <a:lnTo>
                      <a:pt x="571500" y="3395980"/>
                    </a:lnTo>
                    <a:lnTo>
                      <a:pt x="708660" y="3365500"/>
                    </a:lnTo>
                    <a:lnTo>
                      <a:pt x="693420" y="3281680"/>
                    </a:lnTo>
                    <a:lnTo>
                      <a:pt x="701040" y="3205480"/>
                    </a:lnTo>
                    <a:lnTo>
                      <a:pt x="701040" y="3175000"/>
                    </a:lnTo>
                    <a:lnTo>
                      <a:pt x="624840" y="3098800"/>
                    </a:lnTo>
                    <a:lnTo>
                      <a:pt x="609600" y="2992120"/>
                    </a:lnTo>
                    <a:lnTo>
                      <a:pt x="731520" y="2931160"/>
                    </a:lnTo>
                    <a:lnTo>
                      <a:pt x="769620" y="2885440"/>
                    </a:lnTo>
                    <a:lnTo>
                      <a:pt x="769620" y="2725420"/>
                    </a:lnTo>
                    <a:lnTo>
                      <a:pt x="754380" y="2512060"/>
                    </a:lnTo>
                    <a:lnTo>
                      <a:pt x="701040" y="2435860"/>
                    </a:lnTo>
                    <a:lnTo>
                      <a:pt x="518160" y="2428240"/>
                    </a:lnTo>
                    <a:lnTo>
                      <a:pt x="396240" y="2504440"/>
                    </a:lnTo>
                    <a:lnTo>
                      <a:pt x="281940" y="2443480"/>
                    </a:lnTo>
                    <a:lnTo>
                      <a:pt x="266700" y="2496820"/>
                    </a:lnTo>
                    <a:lnTo>
                      <a:pt x="198120" y="2489200"/>
                    </a:lnTo>
                    <a:lnTo>
                      <a:pt x="144780" y="2420620"/>
                    </a:lnTo>
                    <a:lnTo>
                      <a:pt x="0" y="2367280"/>
                    </a:lnTo>
                    <a:lnTo>
                      <a:pt x="15240" y="2009140"/>
                    </a:lnTo>
                    <a:lnTo>
                      <a:pt x="83820" y="1902460"/>
                    </a:lnTo>
                    <a:lnTo>
                      <a:pt x="60960" y="1818640"/>
                    </a:lnTo>
                    <a:lnTo>
                      <a:pt x="83820" y="1757680"/>
                    </a:lnTo>
                    <a:lnTo>
                      <a:pt x="175260" y="1658620"/>
                    </a:lnTo>
                    <a:lnTo>
                      <a:pt x="205740" y="1597660"/>
                    </a:lnTo>
                    <a:lnTo>
                      <a:pt x="358140" y="1567180"/>
                    </a:lnTo>
                    <a:lnTo>
                      <a:pt x="373380" y="1460500"/>
                    </a:lnTo>
                    <a:lnTo>
                      <a:pt x="373380" y="1384300"/>
                    </a:lnTo>
                    <a:lnTo>
                      <a:pt x="495300" y="1338580"/>
                    </a:lnTo>
                    <a:lnTo>
                      <a:pt x="586740" y="1361440"/>
                    </a:lnTo>
                    <a:lnTo>
                      <a:pt x="640080" y="1285240"/>
                    </a:lnTo>
                    <a:lnTo>
                      <a:pt x="886100" y="1210688"/>
                    </a:lnTo>
                    <a:lnTo>
                      <a:pt x="886460" y="1212850"/>
                    </a:lnTo>
                    <a:lnTo>
                      <a:pt x="943612" y="1212850"/>
                    </a:lnTo>
                    <a:lnTo>
                      <a:pt x="981708" y="1136650"/>
                    </a:lnTo>
                    <a:lnTo>
                      <a:pt x="1019812" y="1130300"/>
                    </a:lnTo>
                    <a:lnTo>
                      <a:pt x="1146812" y="1174750"/>
                    </a:lnTo>
                    <a:lnTo>
                      <a:pt x="1191260" y="1174750"/>
                    </a:lnTo>
                    <a:lnTo>
                      <a:pt x="1223012" y="1117600"/>
                    </a:lnTo>
                    <a:lnTo>
                      <a:pt x="1261108" y="1111250"/>
                    </a:lnTo>
                    <a:lnTo>
                      <a:pt x="1311908" y="1035050"/>
                    </a:lnTo>
                    <a:lnTo>
                      <a:pt x="1292860" y="920750"/>
                    </a:lnTo>
                    <a:lnTo>
                      <a:pt x="1394460" y="920750"/>
                    </a:lnTo>
                    <a:lnTo>
                      <a:pt x="1438908" y="869950"/>
                    </a:lnTo>
                    <a:lnTo>
                      <a:pt x="1553212" y="876300"/>
                    </a:lnTo>
                    <a:lnTo>
                      <a:pt x="1591308" y="863600"/>
                    </a:lnTo>
                    <a:lnTo>
                      <a:pt x="1604012" y="800100"/>
                    </a:lnTo>
                    <a:lnTo>
                      <a:pt x="1584960" y="685800"/>
                    </a:lnTo>
                    <a:lnTo>
                      <a:pt x="1616708" y="647700"/>
                    </a:lnTo>
                    <a:lnTo>
                      <a:pt x="1680212" y="628650"/>
                    </a:lnTo>
                    <a:lnTo>
                      <a:pt x="1769108" y="641350"/>
                    </a:lnTo>
                    <a:lnTo>
                      <a:pt x="1769108" y="508000"/>
                    </a:lnTo>
                    <a:lnTo>
                      <a:pt x="1718308" y="457200"/>
                    </a:lnTo>
                    <a:lnTo>
                      <a:pt x="1724660" y="317500"/>
                    </a:lnTo>
                    <a:lnTo>
                      <a:pt x="1762760" y="285750"/>
                    </a:lnTo>
                    <a:lnTo>
                      <a:pt x="1927860" y="273050"/>
                    </a:lnTo>
                    <a:lnTo>
                      <a:pt x="2099308" y="165100"/>
                    </a:lnTo>
                    <a:lnTo>
                      <a:pt x="2105660" y="44450"/>
                    </a:lnTo>
                    <a:close/>
                  </a:path>
                </a:pathLst>
              </a:custGeom>
              <a:solidFill>
                <a:srgbClr val="66FF33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E45EB623-7497-AC4F-4E30-C2B91CD8FFF2}"/>
                  </a:ext>
                </a:extLst>
              </p:cNvPr>
              <p:cNvSpPr/>
              <p:nvPr/>
            </p:nvSpPr>
            <p:spPr>
              <a:xfrm>
                <a:off x="1306585" y="2601114"/>
                <a:ext cx="693032" cy="778849"/>
              </a:xfrm>
              <a:custGeom>
                <a:avLst/>
                <a:gdLst>
                  <a:gd name="connsiteX0" fmla="*/ 103858 w 693032"/>
                  <a:gd name="connsiteY0" fmla="*/ 98454 h 778849"/>
                  <a:gd name="connsiteX1" fmla="*/ 105430 w 693032"/>
                  <a:gd name="connsiteY1" fmla="*/ 103171 h 778849"/>
                  <a:gd name="connsiteX2" fmla="*/ 103858 w 693032"/>
                  <a:gd name="connsiteY2" fmla="*/ 98454 h 778849"/>
                  <a:gd name="connsiteX3" fmla="*/ 573947 w 693032"/>
                  <a:gd name="connsiteY3" fmla="*/ 0 h 778849"/>
                  <a:gd name="connsiteX4" fmla="*/ 580015 w 693032"/>
                  <a:gd name="connsiteY4" fmla="*/ 4855 h 778849"/>
                  <a:gd name="connsiteX5" fmla="*/ 607932 w 693032"/>
                  <a:gd name="connsiteY5" fmla="*/ 7283 h 778849"/>
                  <a:gd name="connsiteX6" fmla="*/ 609146 w 693032"/>
                  <a:gd name="connsiteY6" fmla="*/ 21848 h 778849"/>
                  <a:gd name="connsiteX7" fmla="*/ 614001 w 693032"/>
                  <a:gd name="connsiteY7" fmla="*/ 30344 h 778849"/>
                  <a:gd name="connsiteX8" fmla="*/ 618856 w 693032"/>
                  <a:gd name="connsiteY8" fmla="*/ 75254 h 778849"/>
                  <a:gd name="connsiteX9" fmla="*/ 620070 w 693032"/>
                  <a:gd name="connsiteY9" fmla="*/ 82537 h 778849"/>
                  <a:gd name="connsiteX10" fmla="*/ 622497 w 693032"/>
                  <a:gd name="connsiteY10" fmla="*/ 89819 h 778849"/>
                  <a:gd name="connsiteX11" fmla="*/ 634635 w 693032"/>
                  <a:gd name="connsiteY11" fmla="*/ 89819 h 778849"/>
                  <a:gd name="connsiteX12" fmla="*/ 634635 w 693032"/>
                  <a:gd name="connsiteY12" fmla="*/ 104384 h 778849"/>
                  <a:gd name="connsiteX13" fmla="*/ 658911 w 693032"/>
                  <a:gd name="connsiteY13" fmla="*/ 121377 h 778849"/>
                  <a:gd name="connsiteX14" fmla="*/ 671048 w 693032"/>
                  <a:gd name="connsiteY14" fmla="*/ 118950 h 778849"/>
                  <a:gd name="connsiteX15" fmla="*/ 678331 w 693032"/>
                  <a:gd name="connsiteY15" fmla="*/ 132301 h 778849"/>
                  <a:gd name="connsiteX16" fmla="*/ 673476 w 693032"/>
                  <a:gd name="connsiteY16" fmla="*/ 150508 h 778849"/>
                  <a:gd name="connsiteX17" fmla="*/ 678331 w 693032"/>
                  <a:gd name="connsiteY17" fmla="*/ 162646 h 778849"/>
                  <a:gd name="connsiteX18" fmla="*/ 677117 w 693032"/>
                  <a:gd name="connsiteY18" fmla="*/ 174783 h 778849"/>
                  <a:gd name="connsiteX19" fmla="*/ 664980 w 693032"/>
                  <a:gd name="connsiteY19" fmla="*/ 180852 h 778849"/>
                  <a:gd name="connsiteX20" fmla="*/ 664980 w 693032"/>
                  <a:gd name="connsiteY20" fmla="*/ 188135 h 778849"/>
                  <a:gd name="connsiteX21" fmla="*/ 674690 w 693032"/>
                  <a:gd name="connsiteY21" fmla="*/ 191776 h 778849"/>
                  <a:gd name="connsiteX22" fmla="*/ 678262 w 693032"/>
                  <a:gd name="connsiteY22" fmla="*/ 213211 h 778849"/>
                  <a:gd name="connsiteX23" fmla="*/ 631237 w 693032"/>
                  <a:gd name="connsiteY23" fmla="*/ 227461 h 778849"/>
                  <a:gd name="connsiteX24" fmla="*/ 621041 w 693032"/>
                  <a:gd name="connsiteY24" fmla="*/ 242026 h 778849"/>
                  <a:gd name="connsiteX25" fmla="*/ 603563 w 693032"/>
                  <a:gd name="connsiteY25" fmla="*/ 237657 h 778849"/>
                  <a:gd name="connsiteX26" fmla="*/ 580258 w 693032"/>
                  <a:gd name="connsiteY26" fmla="*/ 246396 h 778849"/>
                  <a:gd name="connsiteX27" fmla="*/ 580258 w 693032"/>
                  <a:gd name="connsiteY27" fmla="*/ 260961 h 778849"/>
                  <a:gd name="connsiteX28" fmla="*/ 577345 w 693032"/>
                  <a:gd name="connsiteY28" fmla="*/ 281352 h 778849"/>
                  <a:gd name="connsiteX29" fmla="*/ 548214 w 693032"/>
                  <a:gd name="connsiteY29" fmla="*/ 287178 h 778849"/>
                  <a:gd name="connsiteX30" fmla="*/ 542388 w 693032"/>
                  <a:gd name="connsiteY30" fmla="*/ 298831 h 778849"/>
                  <a:gd name="connsiteX31" fmla="*/ 524910 w 693032"/>
                  <a:gd name="connsiteY31" fmla="*/ 317766 h 778849"/>
                  <a:gd name="connsiteX32" fmla="*/ 520541 w 693032"/>
                  <a:gd name="connsiteY32" fmla="*/ 329418 h 778849"/>
                  <a:gd name="connsiteX33" fmla="*/ 524910 w 693032"/>
                  <a:gd name="connsiteY33" fmla="*/ 345440 h 778849"/>
                  <a:gd name="connsiteX34" fmla="*/ 511801 w 693032"/>
                  <a:gd name="connsiteY34" fmla="*/ 365831 h 778849"/>
                  <a:gd name="connsiteX35" fmla="*/ 508888 w 693032"/>
                  <a:gd name="connsiteY35" fmla="*/ 434288 h 778849"/>
                  <a:gd name="connsiteX36" fmla="*/ 536562 w 693032"/>
                  <a:gd name="connsiteY36" fmla="*/ 444483 h 778849"/>
                  <a:gd name="connsiteX37" fmla="*/ 546758 w 693032"/>
                  <a:gd name="connsiteY37" fmla="*/ 457592 h 778849"/>
                  <a:gd name="connsiteX38" fmla="*/ 559867 w 693032"/>
                  <a:gd name="connsiteY38" fmla="*/ 459049 h 778849"/>
                  <a:gd name="connsiteX39" fmla="*/ 562780 w 693032"/>
                  <a:gd name="connsiteY39" fmla="*/ 448853 h 778849"/>
                  <a:gd name="connsiteX40" fmla="*/ 584628 w 693032"/>
                  <a:gd name="connsiteY40" fmla="*/ 460505 h 778849"/>
                  <a:gd name="connsiteX41" fmla="*/ 607932 w 693032"/>
                  <a:gd name="connsiteY41" fmla="*/ 445940 h 778849"/>
                  <a:gd name="connsiteX42" fmla="*/ 642889 w 693032"/>
                  <a:gd name="connsiteY42" fmla="*/ 447396 h 778849"/>
                  <a:gd name="connsiteX43" fmla="*/ 653084 w 693032"/>
                  <a:gd name="connsiteY43" fmla="*/ 461962 h 778849"/>
                  <a:gd name="connsiteX44" fmla="*/ 655998 w 693032"/>
                  <a:gd name="connsiteY44" fmla="*/ 502744 h 778849"/>
                  <a:gd name="connsiteX45" fmla="*/ 655998 w 693032"/>
                  <a:gd name="connsiteY45" fmla="*/ 533331 h 778849"/>
                  <a:gd name="connsiteX46" fmla="*/ 648715 w 693032"/>
                  <a:gd name="connsiteY46" fmla="*/ 542070 h 778849"/>
                  <a:gd name="connsiteX47" fmla="*/ 625410 w 693032"/>
                  <a:gd name="connsiteY47" fmla="*/ 553723 h 778849"/>
                  <a:gd name="connsiteX48" fmla="*/ 628324 w 693032"/>
                  <a:gd name="connsiteY48" fmla="*/ 574114 h 778849"/>
                  <a:gd name="connsiteX49" fmla="*/ 642889 w 693032"/>
                  <a:gd name="connsiteY49" fmla="*/ 588679 h 778849"/>
                  <a:gd name="connsiteX50" fmla="*/ 642889 w 693032"/>
                  <a:gd name="connsiteY50" fmla="*/ 594505 h 778849"/>
                  <a:gd name="connsiteX51" fmla="*/ 641432 w 693032"/>
                  <a:gd name="connsiteY51" fmla="*/ 609071 h 778849"/>
                  <a:gd name="connsiteX52" fmla="*/ 644345 w 693032"/>
                  <a:gd name="connsiteY52" fmla="*/ 625092 h 778849"/>
                  <a:gd name="connsiteX53" fmla="*/ 618128 w 693032"/>
                  <a:gd name="connsiteY53" fmla="*/ 630919 h 778849"/>
                  <a:gd name="connsiteX54" fmla="*/ 623954 w 693032"/>
                  <a:gd name="connsiteY54" fmla="*/ 652766 h 778849"/>
                  <a:gd name="connsiteX55" fmla="*/ 647258 w 693032"/>
                  <a:gd name="connsiteY55" fmla="*/ 654223 h 778849"/>
                  <a:gd name="connsiteX56" fmla="*/ 654541 w 693032"/>
                  <a:gd name="connsiteY56" fmla="*/ 673158 h 778849"/>
                  <a:gd name="connsiteX57" fmla="*/ 644345 w 693032"/>
                  <a:gd name="connsiteY57" fmla="*/ 686267 h 778849"/>
                  <a:gd name="connsiteX58" fmla="*/ 650172 w 693032"/>
                  <a:gd name="connsiteY58" fmla="*/ 706658 h 778849"/>
                  <a:gd name="connsiteX59" fmla="*/ 647258 w 693032"/>
                  <a:gd name="connsiteY59" fmla="*/ 729962 h 778849"/>
                  <a:gd name="connsiteX60" fmla="*/ 689862 w 693032"/>
                  <a:gd name="connsiteY60" fmla="*/ 761205 h 778849"/>
                  <a:gd name="connsiteX61" fmla="*/ 689862 w 693032"/>
                  <a:gd name="connsiteY61" fmla="*/ 776207 h 778849"/>
                  <a:gd name="connsiteX62" fmla="*/ 693032 w 693032"/>
                  <a:gd name="connsiteY62" fmla="*/ 778849 h 778849"/>
                  <a:gd name="connsiteX63" fmla="*/ 509672 w 693032"/>
                  <a:gd name="connsiteY63" fmla="*/ 778849 h 778849"/>
                  <a:gd name="connsiteX64" fmla="*/ 489589 w 693032"/>
                  <a:gd name="connsiteY64" fmla="*/ 774386 h 778849"/>
                  <a:gd name="connsiteX65" fmla="*/ 486787 w 693032"/>
                  <a:gd name="connsiteY65" fmla="*/ 778849 h 778849"/>
                  <a:gd name="connsiteX66" fmla="*/ 0 w 693032"/>
                  <a:gd name="connsiteY66" fmla="*/ 778849 h 778849"/>
                  <a:gd name="connsiteX67" fmla="*/ 8935 w 693032"/>
                  <a:gd name="connsiteY67" fmla="*/ 758000 h 778849"/>
                  <a:gd name="connsiteX68" fmla="*/ 36245 w 693032"/>
                  <a:gd name="connsiteY68" fmla="*/ 743435 h 778849"/>
                  <a:gd name="connsiteX69" fmla="*/ 36245 w 693032"/>
                  <a:gd name="connsiteY69" fmla="*/ 727049 h 778849"/>
                  <a:gd name="connsiteX70" fmla="*/ 48989 w 693032"/>
                  <a:gd name="connsiteY70" fmla="*/ 699739 h 778849"/>
                  <a:gd name="connsiteX71" fmla="*/ 30783 w 693032"/>
                  <a:gd name="connsiteY71" fmla="*/ 694277 h 778849"/>
                  <a:gd name="connsiteX72" fmla="*/ 14397 w 693032"/>
                  <a:gd name="connsiteY72" fmla="*/ 672430 h 778849"/>
                  <a:gd name="connsiteX73" fmla="*/ 16218 w 693032"/>
                  <a:gd name="connsiteY73" fmla="*/ 661506 h 778849"/>
                  <a:gd name="connsiteX74" fmla="*/ 12576 w 693032"/>
                  <a:gd name="connsiteY74" fmla="*/ 648761 h 778849"/>
                  <a:gd name="connsiteX75" fmla="*/ 21679 w 693032"/>
                  <a:gd name="connsiteY75" fmla="*/ 636016 h 778849"/>
                  <a:gd name="connsiteX76" fmla="*/ 36245 w 693032"/>
                  <a:gd name="connsiteY76" fmla="*/ 637837 h 778849"/>
                  <a:gd name="connsiteX77" fmla="*/ 36245 w 693032"/>
                  <a:gd name="connsiteY77" fmla="*/ 614169 h 778849"/>
                  <a:gd name="connsiteX78" fmla="*/ 25321 w 693032"/>
                  <a:gd name="connsiteY78" fmla="*/ 610527 h 778849"/>
                  <a:gd name="connsiteX79" fmla="*/ 27141 w 693032"/>
                  <a:gd name="connsiteY79" fmla="*/ 594141 h 778849"/>
                  <a:gd name="connsiteX80" fmla="*/ 69017 w 693032"/>
                  <a:gd name="connsiteY80" fmla="*/ 537701 h 778849"/>
                  <a:gd name="connsiteX81" fmla="*/ 70837 w 693032"/>
                  <a:gd name="connsiteY81" fmla="*/ 512212 h 778849"/>
                  <a:gd name="connsiteX82" fmla="*/ 54451 w 693032"/>
                  <a:gd name="connsiteY82" fmla="*/ 497646 h 778849"/>
                  <a:gd name="connsiteX83" fmla="*/ 52631 w 693032"/>
                  <a:gd name="connsiteY83" fmla="*/ 486723 h 778849"/>
                  <a:gd name="connsiteX84" fmla="*/ 34424 w 693032"/>
                  <a:gd name="connsiteY84" fmla="*/ 481260 h 778849"/>
                  <a:gd name="connsiteX85" fmla="*/ 31535 w 693032"/>
                  <a:gd name="connsiteY85" fmla="*/ 467928 h 778849"/>
                  <a:gd name="connsiteX86" fmla="*/ 34060 w 693032"/>
                  <a:gd name="connsiteY86" fmla="*/ 467788 h 778849"/>
                  <a:gd name="connsiteX87" fmla="*/ 42799 w 693032"/>
                  <a:gd name="connsiteY87" fmla="*/ 461962 h 778849"/>
                  <a:gd name="connsiteX88" fmla="*/ 44256 w 693032"/>
                  <a:gd name="connsiteY88" fmla="*/ 450309 h 778849"/>
                  <a:gd name="connsiteX89" fmla="*/ 54451 w 693032"/>
                  <a:gd name="connsiteY89" fmla="*/ 447396 h 778849"/>
                  <a:gd name="connsiteX90" fmla="*/ 57364 w 693032"/>
                  <a:gd name="connsiteY90" fmla="*/ 435744 h 778849"/>
                  <a:gd name="connsiteX91" fmla="*/ 74843 w 693032"/>
                  <a:gd name="connsiteY91" fmla="*/ 419722 h 778849"/>
                  <a:gd name="connsiteX92" fmla="*/ 66104 w 693032"/>
                  <a:gd name="connsiteY92" fmla="*/ 408070 h 778849"/>
                  <a:gd name="connsiteX93" fmla="*/ 66104 w 693032"/>
                  <a:gd name="connsiteY93" fmla="*/ 399331 h 778849"/>
                  <a:gd name="connsiteX94" fmla="*/ 77756 w 693032"/>
                  <a:gd name="connsiteY94" fmla="*/ 396418 h 778849"/>
                  <a:gd name="connsiteX95" fmla="*/ 82126 w 693032"/>
                  <a:gd name="connsiteY95" fmla="*/ 384766 h 778849"/>
                  <a:gd name="connsiteX96" fmla="*/ 98147 w 693032"/>
                  <a:gd name="connsiteY96" fmla="*/ 378940 h 778849"/>
                  <a:gd name="connsiteX97" fmla="*/ 103974 w 693032"/>
                  <a:gd name="connsiteY97" fmla="*/ 361461 h 778849"/>
                  <a:gd name="connsiteX98" fmla="*/ 87952 w 693032"/>
                  <a:gd name="connsiteY98" fmla="*/ 360005 h 778849"/>
                  <a:gd name="connsiteX99" fmla="*/ 90865 w 693032"/>
                  <a:gd name="connsiteY99" fmla="*/ 343983 h 778849"/>
                  <a:gd name="connsiteX100" fmla="*/ 112713 w 693032"/>
                  <a:gd name="connsiteY100" fmla="*/ 325048 h 778849"/>
                  <a:gd name="connsiteX101" fmla="*/ 128734 w 693032"/>
                  <a:gd name="connsiteY101" fmla="*/ 325048 h 778849"/>
                  <a:gd name="connsiteX102" fmla="*/ 124365 w 693032"/>
                  <a:gd name="connsiteY102" fmla="*/ 300287 h 778849"/>
                  <a:gd name="connsiteX103" fmla="*/ 131647 w 693032"/>
                  <a:gd name="connsiteY103" fmla="*/ 288635 h 778849"/>
                  <a:gd name="connsiteX104" fmla="*/ 136017 w 693032"/>
                  <a:gd name="connsiteY104" fmla="*/ 266787 h 778849"/>
                  <a:gd name="connsiteX105" fmla="*/ 127278 w 693032"/>
                  <a:gd name="connsiteY105" fmla="*/ 242026 h 778849"/>
                  <a:gd name="connsiteX106" fmla="*/ 133104 w 693032"/>
                  <a:gd name="connsiteY106" fmla="*/ 191048 h 778849"/>
                  <a:gd name="connsiteX107" fmla="*/ 133216 w 693032"/>
                  <a:gd name="connsiteY107" fmla="*/ 190432 h 778849"/>
                  <a:gd name="connsiteX108" fmla="*/ 136988 w 693032"/>
                  <a:gd name="connsiteY108" fmla="*/ 194204 h 778849"/>
                  <a:gd name="connsiteX109" fmla="*/ 152767 w 693032"/>
                  <a:gd name="connsiteY109" fmla="*/ 185707 h 778849"/>
                  <a:gd name="connsiteX110" fmla="*/ 155195 w 693032"/>
                  <a:gd name="connsiteY110" fmla="*/ 179638 h 778849"/>
                  <a:gd name="connsiteX111" fmla="*/ 162477 w 693032"/>
                  <a:gd name="connsiteY111" fmla="*/ 172356 h 778849"/>
                  <a:gd name="connsiteX112" fmla="*/ 189181 w 693032"/>
                  <a:gd name="connsiteY112" fmla="*/ 135943 h 778849"/>
                  <a:gd name="connsiteX113" fmla="*/ 198891 w 693032"/>
                  <a:gd name="connsiteY113" fmla="*/ 123805 h 778849"/>
                  <a:gd name="connsiteX114" fmla="*/ 198891 w 693032"/>
                  <a:gd name="connsiteY114" fmla="*/ 112881 h 778849"/>
                  <a:gd name="connsiteX115" fmla="*/ 192822 w 693032"/>
                  <a:gd name="connsiteY115" fmla="*/ 104384 h 778849"/>
                  <a:gd name="connsiteX116" fmla="*/ 196463 w 693032"/>
                  <a:gd name="connsiteY116" fmla="*/ 86178 h 778849"/>
                  <a:gd name="connsiteX117" fmla="*/ 209815 w 693032"/>
                  <a:gd name="connsiteY117" fmla="*/ 89819 h 778849"/>
                  <a:gd name="connsiteX118" fmla="*/ 221952 w 693032"/>
                  <a:gd name="connsiteY118" fmla="*/ 81323 h 778849"/>
                  <a:gd name="connsiteX119" fmla="*/ 251083 w 693032"/>
                  <a:gd name="connsiteY119" fmla="*/ 93461 h 778849"/>
                  <a:gd name="connsiteX120" fmla="*/ 259579 w 693032"/>
                  <a:gd name="connsiteY120" fmla="*/ 86178 h 778849"/>
                  <a:gd name="connsiteX121" fmla="*/ 270503 w 693032"/>
                  <a:gd name="connsiteY121" fmla="*/ 87392 h 778849"/>
                  <a:gd name="connsiteX122" fmla="*/ 271717 w 693032"/>
                  <a:gd name="connsiteY122" fmla="*/ 94674 h 778849"/>
                  <a:gd name="connsiteX123" fmla="*/ 277786 w 693032"/>
                  <a:gd name="connsiteY123" fmla="*/ 94674 h 778849"/>
                  <a:gd name="connsiteX124" fmla="*/ 282641 w 693032"/>
                  <a:gd name="connsiteY124" fmla="*/ 101957 h 778849"/>
                  <a:gd name="connsiteX125" fmla="*/ 288709 w 693032"/>
                  <a:gd name="connsiteY125" fmla="*/ 101957 h 778849"/>
                  <a:gd name="connsiteX126" fmla="*/ 289923 w 693032"/>
                  <a:gd name="connsiteY126" fmla="*/ 115308 h 778849"/>
                  <a:gd name="connsiteX127" fmla="*/ 282641 w 693032"/>
                  <a:gd name="connsiteY127" fmla="*/ 128660 h 778849"/>
                  <a:gd name="connsiteX128" fmla="*/ 283854 w 693032"/>
                  <a:gd name="connsiteY128" fmla="*/ 135943 h 778849"/>
                  <a:gd name="connsiteX129" fmla="*/ 275358 w 693032"/>
                  <a:gd name="connsiteY129" fmla="*/ 149294 h 778849"/>
                  <a:gd name="connsiteX130" fmla="*/ 310558 w 693032"/>
                  <a:gd name="connsiteY130" fmla="*/ 165073 h 778849"/>
                  <a:gd name="connsiteX131" fmla="*/ 319054 w 693032"/>
                  <a:gd name="connsiteY131" fmla="*/ 162646 h 778849"/>
                  <a:gd name="connsiteX132" fmla="*/ 319054 w 693032"/>
                  <a:gd name="connsiteY132" fmla="*/ 152935 h 778849"/>
                  <a:gd name="connsiteX133" fmla="*/ 334834 w 693032"/>
                  <a:gd name="connsiteY133" fmla="*/ 133515 h 778849"/>
                  <a:gd name="connsiteX134" fmla="*/ 346971 w 693032"/>
                  <a:gd name="connsiteY134" fmla="*/ 133515 h 778849"/>
                  <a:gd name="connsiteX135" fmla="*/ 363964 w 693032"/>
                  <a:gd name="connsiteY135" fmla="*/ 135943 h 778849"/>
                  <a:gd name="connsiteX136" fmla="*/ 384598 w 693032"/>
                  <a:gd name="connsiteY136" fmla="*/ 132301 h 778849"/>
                  <a:gd name="connsiteX137" fmla="*/ 396736 w 693032"/>
                  <a:gd name="connsiteY137" fmla="*/ 121377 h 778849"/>
                  <a:gd name="connsiteX138" fmla="*/ 413728 w 693032"/>
                  <a:gd name="connsiteY138" fmla="*/ 122591 h 778849"/>
                  <a:gd name="connsiteX139" fmla="*/ 419797 w 693032"/>
                  <a:gd name="connsiteY139" fmla="*/ 117736 h 778849"/>
                  <a:gd name="connsiteX140" fmla="*/ 433149 w 693032"/>
                  <a:gd name="connsiteY140" fmla="*/ 126232 h 778849"/>
                  <a:gd name="connsiteX141" fmla="*/ 436790 w 693032"/>
                  <a:gd name="connsiteY141" fmla="*/ 139584 h 778849"/>
                  <a:gd name="connsiteX142" fmla="*/ 448927 w 693032"/>
                  <a:gd name="connsiteY142" fmla="*/ 129874 h 778849"/>
                  <a:gd name="connsiteX143" fmla="*/ 445287 w 693032"/>
                  <a:gd name="connsiteY143" fmla="*/ 118950 h 778849"/>
                  <a:gd name="connsiteX144" fmla="*/ 448927 w 693032"/>
                  <a:gd name="connsiteY144" fmla="*/ 111667 h 778849"/>
                  <a:gd name="connsiteX145" fmla="*/ 445287 w 693032"/>
                  <a:gd name="connsiteY145" fmla="*/ 93461 h 778849"/>
                  <a:gd name="connsiteX146" fmla="*/ 458638 w 693032"/>
                  <a:gd name="connsiteY146" fmla="*/ 80109 h 778849"/>
                  <a:gd name="connsiteX147" fmla="*/ 467134 w 693032"/>
                  <a:gd name="connsiteY147" fmla="*/ 76468 h 778849"/>
                  <a:gd name="connsiteX148" fmla="*/ 490196 w 693032"/>
                  <a:gd name="connsiteY148" fmla="*/ 64330 h 778849"/>
                  <a:gd name="connsiteX149" fmla="*/ 492623 w 693032"/>
                  <a:gd name="connsiteY149" fmla="*/ 42482 h 778849"/>
                  <a:gd name="connsiteX150" fmla="*/ 501120 w 693032"/>
                  <a:gd name="connsiteY150" fmla="*/ 25489 h 778849"/>
                  <a:gd name="connsiteX0" fmla="*/ 573947 w 693032"/>
                  <a:gd name="connsiteY0" fmla="*/ 0 h 778849"/>
                  <a:gd name="connsiteX1" fmla="*/ 580015 w 693032"/>
                  <a:gd name="connsiteY1" fmla="*/ 4855 h 778849"/>
                  <a:gd name="connsiteX2" fmla="*/ 607932 w 693032"/>
                  <a:gd name="connsiteY2" fmla="*/ 7283 h 778849"/>
                  <a:gd name="connsiteX3" fmla="*/ 609146 w 693032"/>
                  <a:gd name="connsiteY3" fmla="*/ 21848 h 778849"/>
                  <a:gd name="connsiteX4" fmla="*/ 614001 w 693032"/>
                  <a:gd name="connsiteY4" fmla="*/ 30344 h 778849"/>
                  <a:gd name="connsiteX5" fmla="*/ 618856 w 693032"/>
                  <a:gd name="connsiteY5" fmla="*/ 75254 h 778849"/>
                  <a:gd name="connsiteX6" fmla="*/ 620070 w 693032"/>
                  <a:gd name="connsiteY6" fmla="*/ 82537 h 778849"/>
                  <a:gd name="connsiteX7" fmla="*/ 622497 w 693032"/>
                  <a:gd name="connsiteY7" fmla="*/ 89819 h 778849"/>
                  <a:gd name="connsiteX8" fmla="*/ 634635 w 693032"/>
                  <a:gd name="connsiteY8" fmla="*/ 89819 h 778849"/>
                  <a:gd name="connsiteX9" fmla="*/ 634635 w 693032"/>
                  <a:gd name="connsiteY9" fmla="*/ 104384 h 778849"/>
                  <a:gd name="connsiteX10" fmla="*/ 658911 w 693032"/>
                  <a:gd name="connsiteY10" fmla="*/ 121377 h 778849"/>
                  <a:gd name="connsiteX11" fmla="*/ 671048 w 693032"/>
                  <a:gd name="connsiteY11" fmla="*/ 118950 h 778849"/>
                  <a:gd name="connsiteX12" fmla="*/ 678331 w 693032"/>
                  <a:gd name="connsiteY12" fmla="*/ 132301 h 778849"/>
                  <a:gd name="connsiteX13" fmla="*/ 673476 w 693032"/>
                  <a:gd name="connsiteY13" fmla="*/ 150508 h 778849"/>
                  <a:gd name="connsiteX14" fmla="*/ 678331 w 693032"/>
                  <a:gd name="connsiteY14" fmla="*/ 162646 h 778849"/>
                  <a:gd name="connsiteX15" fmla="*/ 677117 w 693032"/>
                  <a:gd name="connsiteY15" fmla="*/ 174783 h 778849"/>
                  <a:gd name="connsiteX16" fmla="*/ 664980 w 693032"/>
                  <a:gd name="connsiteY16" fmla="*/ 180852 h 778849"/>
                  <a:gd name="connsiteX17" fmla="*/ 664980 w 693032"/>
                  <a:gd name="connsiteY17" fmla="*/ 188135 h 778849"/>
                  <a:gd name="connsiteX18" fmla="*/ 674690 w 693032"/>
                  <a:gd name="connsiteY18" fmla="*/ 191776 h 778849"/>
                  <a:gd name="connsiteX19" fmla="*/ 678262 w 693032"/>
                  <a:gd name="connsiteY19" fmla="*/ 213211 h 778849"/>
                  <a:gd name="connsiteX20" fmla="*/ 631237 w 693032"/>
                  <a:gd name="connsiteY20" fmla="*/ 227461 h 778849"/>
                  <a:gd name="connsiteX21" fmla="*/ 621041 w 693032"/>
                  <a:gd name="connsiteY21" fmla="*/ 242026 h 778849"/>
                  <a:gd name="connsiteX22" fmla="*/ 603563 w 693032"/>
                  <a:gd name="connsiteY22" fmla="*/ 237657 h 778849"/>
                  <a:gd name="connsiteX23" fmla="*/ 580258 w 693032"/>
                  <a:gd name="connsiteY23" fmla="*/ 246396 h 778849"/>
                  <a:gd name="connsiteX24" fmla="*/ 580258 w 693032"/>
                  <a:gd name="connsiteY24" fmla="*/ 260961 h 778849"/>
                  <a:gd name="connsiteX25" fmla="*/ 577345 w 693032"/>
                  <a:gd name="connsiteY25" fmla="*/ 281352 h 778849"/>
                  <a:gd name="connsiteX26" fmla="*/ 548214 w 693032"/>
                  <a:gd name="connsiteY26" fmla="*/ 287178 h 778849"/>
                  <a:gd name="connsiteX27" fmla="*/ 542388 w 693032"/>
                  <a:gd name="connsiteY27" fmla="*/ 298831 h 778849"/>
                  <a:gd name="connsiteX28" fmla="*/ 524910 w 693032"/>
                  <a:gd name="connsiteY28" fmla="*/ 317766 h 778849"/>
                  <a:gd name="connsiteX29" fmla="*/ 520541 w 693032"/>
                  <a:gd name="connsiteY29" fmla="*/ 329418 h 778849"/>
                  <a:gd name="connsiteX30" fmla="*/ 524910 w 693032"/>
                  <a:gd name="connsiteY30" fmla="*/ 345440 h 778849"/>
                  <a:gd name="connsiteX31" fmla="*/ 511801 w 693032"/>
                  <a:gd name="connsiteY31" fmla="*/ 365831 h 778849"/>
                  <a:gd name="connsiteX32" fmla="*/ 508888 w 693032"/>
                  <a:gd name="connsiteY32" fmla="*/ 434288 h 778849"/>
                  <a:gd name="connsiteX33" fmla="*/ 536562 w 693032"/>
                  <a:gd name="connsiteY33" fmla="*/ 444483 h 778849"/>
                  <a:gd name="connsiteX34" fmla="*/ 546758 w 693032"/>
                  <a:gd name="connsiteY34" fmla="*/ 457592 h 778849"/>
                  <a:gd name="connsiteX35" fmla="*/ 559867 w 693032"/>
                  <a:gd name="connsiteY35" fmla="*/ 459049 h 778849"/>
                  <a:gd name="connsiteX36" fmla="*/ 562780 w 693032"/>
                  <a:gd name="connsiteY36" fmla="*/ 448853 h 778849"/>
                  <a:gd name="connsiteX37" fmla="*/ 584628 w 693032"/>
                  <a:gd name="connsiteY37" fmla="*/ 460505 h 778849"/>
                  <a:gd name="connsiteX38" fmla="*/ 607932 w 693032"/>
                  <a:gd name="connsiteY38" fmla="*/ 445940 h 778849"/>
                  <a:gd name="connsiteX39" fmla="*/ 642889 w 693032"/>
                  <a:gd name="connsiteY39" fmla="*/ 447396 h 778849"/>
                  <a:gd name="connsiteX40" fmla="*/ 653084 w 693032"/>
                  <a:gd name="connsiteY40" fmla="*/ 461962 h 778849"/>
                  <a:gd name="connsiteX41" fmla="*/ 655998 w 693032"/>
                  <a:gd name="connsiteY41" fmla="*/ 502744 h 778849"/>
                  <a:gd name="connsiteX42" fmla="*/ 655998 w 693032"/>
                  <a:gd name="connsiteY42" fmla="*/ 533331 h 778849"/>
                  <a:gd name="connsiteX43" fmla="*/ 648715 w 693032"/>
                  <a:gd name="connsiteY43" fmla="*/ 542070 h 778849"/>
                  <a:gd name="connsiteX44" fmla="*/ 625410 w 693032"/>
                  <a:gd name="connsiteY44" fmla="*/ 553723 h 778849"/>
                  <a:gd name="connsiteX45" fmla="*/ 628324 w 693032"/>
                  <a:gd name="connsiteY45" fmla="*/ 574114 h 778849"/>
                  <a:gd name="connsiteX46" fmla="*/ 642889 w 693032"/>
                  <a:gd name="connsiteY46" fmla="*/ 588679 h 778849"/>
                  <a:gd name="connsiteX47" fmla="*/ 642889 w 693032"/>
                  <a:gd name="connsiteY47" fmla="*/ 594505 h 778849"/>
                  <a:gd name="connsiteX48" fmla="*/ 641432 w 693032"/>
                  <a:gd name="connsiteY48" fmla="*/ 609071 h 778849"/>
                  <a:gd name="connsiteX49" fmla="*/ 644345 w 693032"/>
                  <a:gd name="connsiteY49" fmla="*/ 625092 h 778849"/>
                  <a:gd name="connsiteX50" fmla="*/ 618128 w 693032"/>
                  <a:gd name="connsiteY50" fmla="*/ 630919 h 778849"/>
                  <a:gd name="connsiteX51" fmla="*/ 623954 w 693032"/>
                  <a:gd name="connsiteY51" fmla="*/ 652766 h 778849"/>
                  <a:gd name="connsiteX52" fmla="*/ 647258 w 693032"/>
                  <a:gd name="connsiteY52" fmla="*/ 654223 h 778849"/>
                  <a:gd name="connsiteX53" fmla="*/ 654541 w 693032"/>
                  <a:gd name="connsiteY53" fmla="*/ 673158 h 778849"/>
                  <a:gd name="connsiteX54" fmla="*/ 644345 w 693032"/>
                  <a:gd name="connsiteY54" fmla="*/ 686267 h 778849"/>
                  <a:gd name="connsiteX55" fmla="*/ 650172 w 693032"/>
                  <a:gd name="connsiteY55" fmla="*/ 706658 h 778849"/>
                  <a:gd name="connsiteX56" fmla="*/ 647258 w 693032"/>
                  <a:gd name="connsiteY56" fmla="*/ 729962 h 778849"/>
                  <a:gd name="connsiteX57" fmla="*/ 689862 w 693032"/>
                  <a:gd name="connsiteY57" fmla="*/ 761205 h 778849"/>
                  <a:gd name="connsiteX58" fmla="*/ 689862 w 693032"/>
                  <a:gd name="connsiteY58" fmla="*/ 776207 h 778849"/>
                  <a:gd name="connsiteX59" fmla="*/ 693032 w 693032"/>
                  <a:gd name="connsiteY59" fmla="*/ 778849 h 778849"/>
                  <a:gd name="connsiteX60" fmla="*/ 509672 w 693032"/>
                  <a:gd name="connsiteY60" fmla="*/ 778849 h 778849"/>
                  <a:gd name="connsiteX61" fmla="*/ 489589 w 693032"/>
                  <a:gd name="connsiteY61" fmla="*/ 774386 h 778849"/>
                  <a:gd name="connsiteX62" fmla="*/ 486787 w 693032"/>
                  <a:gd name="connsiteY62" fmla="*/ 778849 h 778849"/>
                  <a:gd name="connsiteX63" fmla="*/ 0 w 693032"/>
                  <a:gd name="connsiteY63" fmla="*/ 778849 h 778849"/>
                  <a:gd name="connsiteX64" fmla="*/ 8935 w 693032"/>
                  <a:gd name="connsiteY64" fmla="*/ 758000 h 778849"/>
                  <a:gd name="connsiteX65" fmla="*/ 36245 w 693032"/>
                  <a:gd name="connsiteY65" fmla="*/ 743435 h 778849"/>
                  <a:gd name="connsiteX66" fmla="*/ 36245 w 693032"/>
                  <a:gd name="connsiteY66" fmla="*/ 727049 h 778849"/>
                  <a:gd name="connsiteX67" fmla="*/ 48989 w 693032"/>
                  <a:gd name="connsiteY67" fmla="*/ 699739 h 778849"/>
                  <a:gd name="connsiteX68" fmla="*/ 30783 w 693032"/>
                  <a:gd name="connsiteY68" fmla="*/ 694277 h 778849"/>
                  <a:gd name="connsiteX69" fmla="*/ 14397 w 693032"/>
                  <a:gd name="connsiteY69" fmla="*/ 672430 h 778849"/>
                  <a:gd name="connsiteX70" fmla="*/ 16218 w 693032"/>
                  <a:gd name="connsiteY70" fmla="*/ 661506 h 778849"/>
                  <a:gd name="connsiteX71" fmla="*/ 12576 w 693032"/>
                  <a:gd name="connsiteY71" fmla="*/ 648761 h 778849"/>
                  <a:gd name="connsiteX72" fmla="*/ 21679 w 693032"/>
                  <a:gd name="connsiteY72" fmla="*/ 636016 h 778849"/>
                  <a:gd name="connsiteX73" fmla="*/ 36245 w 693032"/>
                  <a:gd name="connsiteY73" fmla="*/ 637837 h 778849"/>
                  <a:gd name="connsiteX74" fmla="*/ 36245 w 693032"/>
                  <a:gd name="connsiteY74" fmla="*/ 614169 h 778849"/>
                  <a:gd name="connsiteX75" fmla="*/ 25321 w 693032"/>
                  <a:gd name="connsiteY75" fmla="*/ 610527 h 778849"/>
                  <a:gd name="connsiteX76" fmla="*/ 27141 w 693032"/>
                  <a:gd name="connsiteY76" fmla="*/ 594141 h 778849"/>
                  <a:gd name="connsiteX77" fmla="*/ 69017 w 693032"/>
                  <a:gd name="connsiteY77" fmla="*/ 537701 h 778849"/>
                  <a:gd name="connsiteX78" fmla="*/ 70837 w 693032"/>
                  <a:gd name="connsiteY78" fmla="*/ 512212 h 778849"/>
                  <a:gd name="connsiteX79" fmla="*/ 54451 w 693032"/>
                  <a:gd name="connsiteY79" fmla="*/ 497646 h 778849"/>
                  <a:gd name="connsiteX80" fmla="*/ 52631 w 693032"/>
                  <a:gd name="connsiteY80" fmla="*/ 486723 h 778849"/>
                  <a:gd name="connsiteX81" fmla="*/ 34424 w 693032"/>
                  <a:gd name="connsiteY81" fmla="*/ 481260 h 778849"/>
                  <a:gd name="connsiteX82" fmla="*/ 31535 w 693032"/>
                  <a:gd name="connsiteY82" fmla="*/ 467928 h 778849"/>
                  <a:gd name="connsiteX83" fmla="*/ 34060 w 693032"/>
                  <a:gd name="connsiteY83" fmla="*/ 467788 h 778849"/>
                  <a:gd name="connsiteX84" fmla="*/ 42799 w 693032"/>
                  <a:gd name="connsiteY84" fmla="*/ 461962 h 778849"/>
                  <a:gd name="connsiteX85" fmla="*/ 44256 w 693032"/>
                  <a:gd name="connsiteY85" fmla="*/ 450309 h 778849"/>
                  <a:gd name="connsiteX86" fmla="*/ 54451 w 693032"/>
                  <a:gd name="connsiteY86" fmla="*/ 447396 h 778849"/>
                  <a:gd name="connsiteX87" fmla="*/ 57364 w 693032"/>
                  <a:gd name="connsiteY87" fmla="*/ 435744 h 778849"/>
                  <a:gd name="connsiteX88" fmla="*/ 74843 w 693032"/>
                  <a:gd name="connsiteY88" fmla="*/ 419722 h 778849"/>
                  <a:gd name="connsiteX89" fmla="*/ 66104 w 693032"/>
                  <a:gd name="connsiteY89" fmla="*/ 408070 h 778849"/>
                  <a:gd name="connsiteX90" fmla="*/ 66104 w 693032"/>
                  <a:gd name="connsiteY90" fmla="*/ 399331 h 778849"/>
                  <a:gd name="connsiteX91" fmla="*/ 77756 w 693032"/>
                  <a:gd name="connsiteY91" fmla="*/ 396418 h 778849"/>
                  <a:gd name="connsiteX92" fmla="*/ 82126 w 693032"/>
                  <a:gd name="connsiteY92" fmla="*/ 384766 h 778849"/>
                  <a:gd name="connsiteX93" fmla="*/ 98147 w 693032"/>
                  <a:gd name="connsiteY93" fmla="*/ 378940 h 778849"/>
                  <a:gd name="connsiteX94" fmla="*/ 103974 w 693032"/>
                  <a:gd name="connsiteY94" fmla="*/ 361461 h 778849"/>
                  <a:gd name="connsiteX95" fmla="*/ 87952 w 693032"/>
                  <a:gd name="connsiteY95" fmla="*/ 360005 h 778849"/>
                  <a:gd name="connsiteX96" fmla="*/ 90865 w 693032"/>
                  <a:gd name="connsiteY96" fmla="*/ 343983 h 778849"/>
                  <a:gd name="connsiteX97" fmla="*/ 112713 w 693032"/>
                  <a:gd name="connsiteY97" fmla="*/ 325048 h 778849"/>
                  <a:gd name="connsiteX98" fmla="*/ 128734 w 693032"/>
                  <a:gd name="connsiteY98" fmla="*/ 325048 h 778849"/>
                  <a:gd name="connsiteX99" fmla="*/ 124365 w 693032"/>
                  <a:gd name="connsiteY99" fmla="*/ 300287 h 778849"/>
                  <a:gd name="connsiteX100" fmla="*/ 131647 w 693032"/>
                  <a:gd name="connsiteY100" fmla="*/ 288635 h 778849"/>
                  <a:gd name="connsiteX101" fmla="*/ 136017 w 693032"/>
                  <a:gd name="connsiteY101" fmla="*/ 266787 h 778849"/>
                  <a:gd name="connsiteX102" fmla="*/ 127278 w 693032"/>
                  <a:gd name="connsiteY102" fmla="*/ 242026 h 778849"/>
                  <a:gd name="connsiteX103" fmla="*/ 133104 w 693032"/>
                  <a:gd name="connsiteY103" fmla="*/ 191048 h 778849"/>
                  <a:gd name="connsiteX104" fmla="*/ 133216 w 693032"/>
                  <a:gd name="connsiteY104" fmla="*/ 190432 h 778849"/>
                  <a:gd name="connsiteX105" fmla="*/ 136988 w 693032"/>
                  <a:gd name="connsiteY105" fmla="*/ 194204 h 778849"/>
                  <a:gd name="connsiteX106" fmla="*/ 152767 w 693032"/>
                  <a:gd name="connsiteY106" fmla="*/ 185707 h 778849"/>
                  <a:gd name="connsiteX107" fmla="*/ 155195 w 693032"/>
                  <a:gd name="connsiteY107" fmla="*/ 179638 h 778849"/>
                  <a:gd name="connsiteX108" fmla="*/ 162477 w 693032"/>
                  <a:gd name="connsiteY108" fmla="*/ 172356 h 778849"/>
                  <a:gd name="connsiteX109" fmla="*/ 189181 w 693032"/>
                  <a:gd name="connsiteY109" fmla="*/ 135943 h 778849"/>
                  <a:gd name="connsiteX110" fmla="*/ 198891 w 693032"/>
                  <a:gd name="connsiteY110" fmla="*/ 123805 h 778849"/>
                  <a:gd name="connsiteX111" fmla="*/ 198891 w 693032"/>
                  <a:gd name="connsiteY111" fmla="*/ 112881 h 778849"/>
                  <a:gd name="connsiteX112" fmla="*/ 192822 w 693032"/>
                  <a:gd name="connsiteY112" fmla="*/ 104384 h 778849"/>
                  <a:gd name="connsiteX113" fmla="*/ 196463 w 693032"/>
                  <a:gd name="connsiteY113" fmla="*/ 86178 h 778849"/>
                  <a:gd name="connsiteX114" fmla="*/ 209815 w 693032"/>
                  <a:gd name="connsiteY114" fmla="*/ 89819 h 778849"/>
                  <a:gd name="connsiteX115" fmla="*/ 221952 w 693032"/>
                  <a:gd name="connsiteY115" fmla="*/ 81323 h 778849"/>
                  <a:gd name="connsiteX116" fmla="*/ 251083 w 693032"/>
                  <a:gd name="connsiteY116" fmla="*/ 93461 h 778849"/>
                  <a:gd name="connsiteX117" fmla="*/ 259579 w 693032"/>
                  <a:gd name="connsiteY117" fmla="*/ 86178 h 778849"/>
                  <a:gd name="connsiteX118" fmla="*/ 270503 w 693032"/>
                  <a:gd name="connsiteY118" fmla="*/ 87392 h 778849"/>
                  <a:gd name="connsiteX119" fmla="*/ 271717 w 693032"/>
                  <a:gd name="connsiteY119" fmla="*/ 94674 h 778849"/>
                  <a:gd name="connsiteX120" fmla="*/ 277786 w 693032"/>
                  <a:gd name="connsiteY120" fmla="*/ 94674 h 778849"/>
                  <a:gd name="connsiteX121" fmla="*/ 282641 w 693032"/>
                  <a:gd name="connsiteY121" fmla="*/ 101957 h 778849"/>
                  <a:gd name="connsiteX122" fmla="*/ 288709 w 693032"/>
                  <a:gd name="connsiteY122" fmla="*/ 101957 h 778849"/>
                  <a:gd name="connsiteX123" fmla="*/ 289923 w 693032"/>
                  <a:gd name="connsiteY123" fmla="*/ 115308 h 778849"/>
                  <a:gd name="connsiteX124" fmla="*/ 282641 w 693032"/>
                  <a:gd name="connsiteY124" fmla="*/ 128660 h 778849"/>
                  <a:gd name="connsiteX125" fmla="*/ 283854 w 693032"/>
                  <a:gd name="connsiteY125" fmla="*/ 135943 h 778849"/>
                  <a:gd name="connsiteX126" fmla="*/ 275358 w 693032"/>
                  <a:gd name="connsiteY126" fmla="*/ 149294 h 778849"/>
                  <a:gd name="connsiteX127" fmla="*/ 310558 w 693032"/>
                  <a:gd name="connsiteY127" fmla="*/ 165073 h 778849"/>
                  <a:gd name="connsiteX128" fmla="*/ 319054 w 693032"/>
                  <a:gd name="connsiteY128" fmla="*/ 162646 h 778849"/>
                  <a:gd name="connsiteX129" fmla="*/ 319054 w 693032"/>
                  <a:gd name="connsiteY129" fmla="*/ 152935 h 778849"/>
                  <a:gd name="connsiteX130" fmla="*/ 334834 w 693032"/>
                  <a:gd name="connsiteY130" fmla="*/ 133515 h 778849"/>
                  <a:gd name="connsiteX131" fmla="*/ 346971 w 693032"/>
                  <a:gd name="connsiteY131" fmla="*/ 133515 h 778849"/>
                  <a:gd name="connsiteX132" fmla="*/ 363964 w 693032"/>
                  <a:gd name="connsiteY132" fmla="*/ 135943 h 778849"/>
                  <a:gd name="connsiteX133" fmla="*/ 384598 w 693032"/>
                  <a:gd name="connsiteY133" fmla="*/ 132301 h 778849"/>
                  <a:gd name="connsiteX134" fmla="*/ 396736 w 693032"/>
                  <a:gd name="connsiteY134" fmla="*/ 121377 h 778849"/>
                  <a:gd name="connsiteX135" fmla="*/ 413728 w 693032"/>
                  <a:gd name="connsiteY135" fmla="*/ 122591 h 778849"/>
                  <a:gd name="connsiteX136" fmla="*/ 419797 w 693032"/>
                  <a:gd name="connsiteY136" fmla="*/ 117736 h 778849"/>
                  <a:gd name="connsiteX137" fmla="*/ 433149 w 693032"/>
                  <a:gd name="connsiteY137" fmla="*/ 126232 h 778849"/>
                  <a:gd name="connsiteX138" fmla="*/ 436790 w 693032"/>
                  <a:gd name="connsiteY138" fmla="*/ 139584 h 778849"/>
                  <a:gd name="connsiteX139" fmla="*/ 448927 w 693032"/>
                  <a:gd name="connsiteY139" fmla="*/ 129874 h 778849"/>
                  <a:gd name="connsiteX140" fmla="*/ 445287 w 693032"/>
                  <a:gd name="connsiteY140" fmla="*/ 118950 h 778849"/>
                  <a:gd name="connsiteX141" fmla="*/ 448927 w 693032"/>
                  <a:gd name="connsiteY141" fmla="*/ 111667 h 778849"/>
                  <a:gd name="connsiteX142" fmla="*/ 445287 w 693032"/>
                  <a:gd name="connsiteY142" fmla="*/ 93461 h 778849"/>
                  <a:gd name="connsiteX143" fmla="*/ 458638 w 693032"/>
                  <a:gd name="connsiteY143" fmla="*/ 80109 h 778849"/>
                  <a:gd name="connsiteX144" fmla="*/ 467134 w 693032"/>
                  <a:gd name="connsiteY144" fmla="*/ 76468 h 778849"/>
                  <a:gd name="connsiteX145" fmla="*/ 490196 w 693032"/>
                  <a:gd name="connsiteY145" fmla="*/ 64330 h 778849"/>
                  <a:gd name="connsiteX146" fmla="*/ 492623 w 693032"/>
                  <a:gd name="connsiteY146" fmla="*/ 42482 h 778849"/>
                  <a:gd name="connsiteX147" fmla="*/ 501120 w 693032"/>
                  <a:gd name="connsiteY147" fmla="*/ 25489 h 778849"/>
                  <a:gd name="connsiteX148" fmla="*/ 573947 w 693032"/>
                  <a:gd name="connsiteY148" fmla="*/ 0 h 778849"/>
                  <a:gd name="connsiteX0" fmla="*/ 573947 w 693032"/>
                  <a:gd name="connsiteY0" fmla="*/ 0 h 978874"/>
                  <a:gd name="connsiteX1" fmla="*/ 580015 w 693032"/>
                  <a:gd name="connsiteY1" fmla="*/ 4855 h 978874"/>
                  <a:gd name="connsiteX2" fmla="*/ 607932 w 693032"/>
                  <a:gd name="connsiteY2" fmla="*/ 7283 h 978874"/>
                  <a:gd name="connsiteX3" fmla="*/ 609146 w 693032"/>
                  <a:gd name="connsiteY3" fmla="*/ 21848 h 978874"/>
                  <a:gd name="connsiteX4" fmla="*/ 614001 w 693032"/>
                  <a:gd name="connsiteY4" fmla="*/ 30344 h 978874"/>
                  <a:gd name="connsiteX5" fmla="*/ 618856 w 693032"/>
                  <a:gd name="connsiteY5" fmla="*/ 75254 h 978874"/>
                  <a:gd name="connsiteX6" fmla="*/ 620070 w 693032"/>
                  <a:gd name="connsiteY6" fmla="*/ 82537 h 978874"/>
                  <a:gd name="connsiteX7" fmla="*/ 622497 w 693032"/>
                  <a:gd name="connsiteY7" fmla="*/ 89819 h 978874"/>
                  <a:gd name="connsiteX8" fmla="*/ 634635 w 693032"/>
                  <a:gd name="connsiteY8" fmla="*/ 89819 h 978874"/>
                  <a:gd name="connsiteX9" fmla="*/ 634635 w 693032"/>
                  <a:gd name="connsiteY9" fmla="*/ 104384 h 978874"/>
                  <a:gd name="connsiteX10" fmla="*/ 658911 w 693032"/>
                  <a:gd name="connsiteY10" fmla="*/ 121377 h 978874"/>
                  <a:gd name="connsiteX11" fmla="*/ 671048 w 693032"/>
                  <a:gd name="connsiteY11" fmla="*/ 118950 h 978874"/>
                  <a:gd name="connsiteX12" fmla="*/ 678331 w 693032"/>
                  <a:gd name="connsiteY12" fmla="*/ 132301 h 978874"/>
                  <a:gd name="connsiteX13" fmla="*/ 673476 w 693032"/>
                  <a:gd name="connsiteY13" fmla="*/ 150508 h 978874"/>
                  <a:gd name="connsiteX14" fmla="*/ 678331 w 693032"/>
                  <a:gd name="connsiteY14" fmla="*/ 162646 h 978874"/>
                  <a:gd name="connsiteX15" fmla="*/ 677117 w 693032"/>
                  <a:gd name="connsiteY15" fmla="*/ 174783 h 978874"/>
                  <a:gd name="connsiteX16" fmla="*/ 664980 w 693032"/>
                  <a:gd name="connsiteY16" fmla="*/ 180852 h 978874"/>
                  <a:gd name="connsiteX17" fmla="*/ 664980 w 693032"/>
                  <a:gd name="connsiteY17" fmla="*/ 188135 h 978874"/>
                  <a:gd name="connsiteX18" fmla="*/ 674690 w 693032"/>
                  <a:gd name="connsiteY18" fmla="*/ 191776 h 978874"/>
                  <a:gd name="connsiteX19" fmla="*/ 678262 w 693032"/>
                  <a:gd name="connsiteY19" fmla="*/ 213211 h 978874"/>
                  <a:gd name="connsiteX20" fmla="*/ 631237 w 693032"/>
                  <a:gd name="connsiteY20" fmla="*/ 227461 h 978874"/>
                  <a:gd name="connsiteX21" fmla="*/ 621041 w 693032"/>
                  <a:gd name="connsiteY21" fmla="*/ 242026 h 978874"/>
                  <a:gd name="connsiteX22" fmla="*/ 603563 w 693032"/>
                  <a:gd name="connsiteY22" fmla="*/ 237657 h 978874"/>
                  <a:gd name="connsiteX23" fmla="*/ 580258 w 693032"/>
                  <a:gd name="connsiteY23" fmla="*/ 246396 h 978874"/>
                  <a:gd name="connsiteX24" fmla="*/ 580258 w 693032"/>
                  <a:gd name="connsiteY24" fmla="*/ 260961 h 978874"/>
                  <a:gd name="connsiteX25" fmla="*/ 577345 w 693032"/>
                  <a:gd name="connsiteY25" fmla="*/ 281352 h 978874"/>
                  <a:gd name="connsiteX26" fmla="*/ 548214 w 693032"/>
                  <a:gd name="connsiteY26" fmla="*/ 287178 h 978874"/>
                  <a:gd name="connsiteX27" fmla="*/ 542388 w 693032"/>
                  <a:gd name="connsiteY27" fmla="*/ 298831 h 978874"/>
                  <a:gd name="connsiteX28" fmla="*/ 524910 w 693032"/>
                  <a:gd name="connsiteY28" fmla="*/ 317766 h 978874"/>
                  <a:gd name="connsiteX29" fmla="*/ 520541 w 693032"/>
                  <a:gd name="connsiteY29" fmla="*/ 329418 h 978874"/>
                  <a:gd name="connsiteX30" fmla="*/ 524910 w 693032"/>
                  <a:gd name="connsiteY30" fmla="*/ 345440 h 978874"/>
                  <a:gd name="connsiteX31" fmla="*/ 511801 w 693032"/>
                  <a:gd name="connsiteY31" fmla="*/ 365831 h 978874"/>
                  <a:gd name="connsiteX32" fmla="*/ 508888 w 693032"/>
                  <a:gd name="connsiteY32" fmla="*/ 434288 h 978874"/>
                  <a:gd name="connsiteX33" fmla="*/ 536562 w 693032"/>
                  <a:gd name="connsiteY33" fmla="*/ 444483 h 978874"/>
                  <a:gd name="connsiteX34" fmla="*/ 546758 w 693032"/>
                  <a:gd name="connsiteY34" fmla="*/ 457592 h 978874"/>
                  <a:gd name="connsiteX35" fmla="*/ 559867 w 693032"/>
                  <a:gd name="connsiteY35" fmla="*/ 459049 h 978874"/>
                  <a:gd name="connsiteX36" fmla="*/ 562780 w 693032"/>
                  <a:gd name="connsiteY36" fmla="*/ 448853 h 978874"/>
                  <a:gd name="connsiteX37" fmla="*/ 584628 w 693032"/>
                  <a:gd name="connsiteY37" fmla="*/ 460505 h 978874"/>
                  <a:gd name="connsiteX38" fmla="*/ 607932 w 693032"/>
                  <a:gd name="connsiteY38" fmla="*/ 445940 h 978874"/>
                  <a:gd name="connsiteX39" fmla="*/ 642889 w 693032"/>
                  <a:gd name="connsiteY39" fmla="*/ 447396 h 978874"/>
                  <a:gd name="connsiteX40" fmla="*/ 653084 w 693032"/>
                  <a:gd name="connsiteY40" fmla="*/ 461962 h 978874"/>
                  <a:gd name="connsiteX41" fmla="*/ 655998 w 693032"/>
                  <a:gd name="connsiteY41" fmla="*/ 502744 h 978874"/>
                  <a:gd name="connsiteX42" fmla="*/ 655998 w 693032"/>
                  <a:gd name="connsiteY42" fmla="*/ 533331 h 978874"/>
                  <a:gd name="connsiteX43" fmla="*/ 648715 w 693032"/>
                  <a:gd name="connsiteY43" fmla="*/ 542070 h 978874"/>
                  <a:gd name="connsiteX44" fmla="*/ 625410 w 693032"/>
                  <a:gd name="connsiteY44" fmla="*/ 553723 h 978874"/>
                  <a:gd name="connsiteX45" fmla="*/ 628324 w 693032"/>
                  <a:gd name="connsiteY45" fmla="*/ 574114 h 978874"/>
                  <a:gd name="connsiteX46" fmla="*/ 642889 w 693032"/>
                  <a:gd name="connsiteY46" fmla="*/ 588679 h 978874"/>
                  <a:gd name="connsiteX47" fmla="*/ 642889 w 693032"/>
                  <a:gd name="connsiteY47" fmla="*/ 594505 h 978874"/>
                  <a:gd name="connsiteX48" fmla="*/ 641432 w 693032"/>
                  <a:gd name="connsiteY48" fmla="*/ 609071 h 978874"/>
                  <a:gd name="connsiteX49" fmla="*/ 644345 w 693032"/>
                  <a:gd name="connsiteY49" fmla="*/ 625092 h 978874"/>
                  <a:gd name="connsiteX50" fmla="*/ 618128 w 693032"/>
                  <a:gd name="connsiteY50" fmla="*/ 630919 h 978874"/>
                  <a:gd name="connsiteX51" fmla="*/ 623954 w 693032"/>
                  <a:gd name="connsiteY51" fmla="*/ 652766 h 978874"/>
                  <a:gd name="connsiteX52" fmla="*/ 647258 w 693032"/>
                  <a:gd name="connsiteY52" fmla="*/ 654223 h 978874"/>
                  <a:gd name="connsiteX53" fmla="*/ 654541 w 693032"/>
                  <a:gd name="connsiteY53" fmla="*/ 673158 h 978874"/>
                  <a:gd name="connsiteX54" fmla="*/ 644345 w 693032"/>
                  <a:gd name="connsiteY54" fmla="*/ 686267 h 978874"/>
                  <a:gd name="connsiteX55" fmla="*/ 650172 w 693032"/>
                  <a:gd name="connsiteY55" fmla="*/ 706658 h 978874"/>
                  <a:gd name="connsiteX56" fmla="*/ 647258 w 693032"/>
                  <a:gd name="connsiteY56" fmla="*/ 729962 h 978874"/>
                  <a:gd name="connsiteX57" fmla="*/ 689862 w 693032"/>
                  <a:gd name="connsiteY57" fmla="*/ 761205 h 978874"/>
                  <a:gd name="connsiteX58" fmla="*/ 689862 w 693032"/>
                  <a:gd name="connsiteY58" fmla="*/ 776207 h 978874"/>
                  <a:gd name="connsiteX59" fmla="*/ 693032 w 693032"/>
                  <a:gd name="connsiteY59" fmla="*/ 778849 h 978874"/>
                  <a:gd name="connsiteX60" fmla="*/ 509672 w 693032"/>
                  <a:gd name="connsiteY60" fmla="*/ 778849 h 978874"/>
                  <a:gd name="connsiteX61" fmla="*/ 489589 w 693032"/>
                  <a:gd name="connsiteY61" fmla="*/ 774386 h 978874"/>
                  <a:gd name="connsiteX62" fmla="*/ 385187 w 693032"/>
                  <a:gd name="connsiteY62" fmla="*/ 978874 h 978874"/>
                  <a:gd name="connsiteX63" fmla="*/ 0 w 693032"/>
                  <a:gd name="connsiteY63" fmla="*/ 778849 h 978874"/>
                  <a:gd name="connsiteX64" fmla="*/ 8935 w 693032"/>
                  <a:gd name="connsiteY64" fmla="*/ 758000 h 978874"/>
                  <a:gd name="connsiteX65" fmla="*/ 36245 w 693032"/>
                  <a:gd name="connsiteY65" fmla="*/ 743435 h 978874"/>
                  <a:gd name="connsiteX66" fmla="*/ 36245 w 693032"/>
                  <a:gd name="connsiteY66" fmla="*/ 727049 h 978874"/>
                  <a:gd name="connsiteX67" fmla="*/ 48989 w 693032"/>
                  <a:gd name="connsiteY67" fmla="*/ 699739 h 978874"/>
                  <a:gd name="connsiteX68" fmla="*/ 30783 w 693032"/>
                  <a:gd name="connsiteY68" fmla="*/ 694277 h 978874"/>
                  <a:gd name="connsiteX69" fmla="*/ 14397 w 693032"/>
                  <a:gd name="connsiteY69" fmla="*/ 672430 h 978874"/>
                  <a:gd name="connsiteX70" fmla="*/ 16218 w 693032"/>
                  <a:gd name="connsiteY70" fmla="*/ 661506 h 978874"/>
                  <a:gd name="connsiteX71" fmla="*/ 12576 w 693032"/>
                  <a:gd name="connsiteY71" fmla="*/ 648761 h 978874"/>
                  <a:gd name="connsiteX72" fmla="*/ 21679 w 693032"/>
                  <a:gd name="connsiteY72" fmla="*/ 636016 h 978874"/>
                  <a:gd name="connsiteX73" fmla="*/ 36245 w 693032"/>
                  <a:gd name="connsiteY73" fmla="*/ 637837 h 978874"/>
                  <a:gd name="connsiteX74" fmla="*/ 36245 w 693032"/>
                  <a:gd name="connsiteY74" fmla="*/ 614169 h 978874"/>
                  <a:gd name="connsiteX75" fmla="*/ 25321 w 693032"/>
                  <a:gd name="connsiteY75" fmla="*/ 610527 h 978874"/>
                  <a:gd name="connsiteX76" fmla="*/ 27141 w 693032"/>
                  <a:gd name="connsiteY76" fmla="*/ 594141 h 978874"/>
                  <a:gd name="connsiteX77" fmla="*/ 69017 w 693032"/>
                  <a:gd name="connsiteY77" fmla="*/ 537701 h 978874"/>
                  <a:gd name="connsiteX78" fmla="*/ 70837 w 693032"/>
                  <a:gd name="connsiteY78" fmla="*/ 512212 h 978874"/>
                  <a:gd name="connsiteX79" fmla="*/ 54451 w 693032"/>
                  <a:gd name="connsiteY79" fmla="*/ 497646 h 978874"/>
                  <a:gd name="connsiteX80" fmla="*/ 52631 w 693032"/>
                  <a:gd name="connsiteY80" fmla="*/ 486723 h 978874"/>
                  <a:gd name="connsiteX81" fmla="*/ 34424 w 693032"/>
                  <a:gd name="connsiteY81" fmla="*/ 481260 h 978874"/>
                  <a:gd name="connsiteX82" fmla="*/ 31535 w 693032"/>
                  <a:gd name="connsiteY82" fmla="*/ 467928 h 978874"/>
                  <a:gd name="connsiteX83" fmla="*/ 34060 w 693032"/>
                  <a:gd name="connsiteY83" fmla="*/ 467788 h 978874"/>
                  <a:gd name="connsiteX84" fmla="*/ 42799 w 693032"/>
                  <a:gd name="connsiteY84" fmla="*/ 461962 h 978874"/>
                  <a:gd name="connsiteX85" fmla="*/ 44256 w 693032"/>
                  <a:gd name="connsiteY85" fmla="*/ 450309 h 978874"/>
                  <a:gd name="connsiteX86" fmla="*/ 54451 w 693032"/>
                  <a:gd name="connsiteY86" fmla="*/ 447396 h 978874"/>
                  <a:gd name="connsiteX87" fmla="*/ 57364 w 693032"/>
                  <a:gd name="connsiteY87" fmla="*/ 435744 h 978874"/>
                  <a:gd name="connsiteX88" fmla="*/ 74843 w 693032"/>
                  <a:gd name="connsiteY88" fmla="*/ 419722 h 978874"/>
                  <a:gd name="connsiteX89" fmla="*/ 66104 w 693032"/>
                  <a:gd name="connsiteY89" fmla="*/ 408070 h 978874"/>
                  <a:gd name="connsiteX90" fmla="*/ 66104 w 693032"/>
                  <a:gd name="connsiteY90" fmla="*/ 399331 h 978874"/>
                  <a:gd name="connsiteX91" fmla="*/ 77756 w 693032"/>
                  <a:gd name="connsiteY91" fmla="*/ 396418 h 978874"/>
                  <a:gd name="connsiteX92" fmla="*/ 82126 w 693032"/>
                  <a:gd name="connsiteY92" fmla="*/ 384766 h 978874"/>
                  <a:gd name="connsiteX93" fmla="*/ 98147 w 693032"/>
                  <a:gd name="connsiteY93" fmla="*/ 378940 h 978874"/>
                  <a:gd name="connsiteX94" fmla="*/ 103974 w 693032"/>
                  <a:gd name="connsiteY94" fmla="*/ 361461 h 978874"/>
                  <a:gd name="connsiteX95" fmla="*/ 87952 w 693032"/>
                  <a:gd name="connsiteY95" fmla="*/ 360005 h 978874"/>
                  <a:gd name="connsiteX96" fmla="*/ 90865 w 693032"/>
                  <a:gd name="connsiteY96" fmla="*/ 343983 h 978874"/>
                  <a:gd name="connsiteX97" fmla="*/ 112713 w 693032"/>
                  <a:gd name="connsiteY97" fmla="*/ 325048 h 978874"/>
                  <a:gd name="connsiteX98" fmla="*/ 128734 w 693032"/>
                  <a:gd name="connsiteY98" fmla="*/ 325048 h 978874"/>
                  <a:gd name="connsiteX99" fmla="*/ 124365 w 693032"/>
                  <a:gd name="connsiteY99" fmla="*/ 300287 h 978874"/>
                  <a:gd name="connsiteX100" fmla="*/ 131647 w 693032"/>
                  <a:gd name="connsiteY100" fmla="*/ 288635 h 978874"/>
                  <a:gd name="connsiteX101" fmla="*/ 136017 w 693032"/>
                  <a:gd name="connsiteY101" fmla="*/ 266787 h 978874"/>
                  <a:gd name="connsiteX102" fmla="*/ 127278 w 693032"/>
                  <a:gd name="connsiteY102" fmla="*/ 242026 h 978874"/>
                  <a:gd name="connsiteX103" fmla="*/ 133104 w 693032"/>
                  <a:gd name="connsiteY103" fmla="*/ 191048 h 978874"/>
                  <a:gd name="connsiteX104" fmla="*/ 133216 w 693032"/>
                  <a:gd name="connsiteY104" fmla="*/ 190432 h 978874"/>
                  <a:gd name="connsiteX105" fmla="*/ 136988 w 693032"/>
                  <a:gd name="connsiteY105" fmla="*/ 194204 h 978874"/>
                  <a:gd name="connsiteX106" fmla="*/ 152767 w 693032"/>
                  <a:gd name="connsiteY106" fmla="*/ 185707 h 978874"/>
                  <a:gd name="connsiteX107" fmla="*/ 155195 w 693032"/>
                  <a:gd name="connsiteY107" fmla="*/ 179638 h 978874"/>
                  <a:gd name="connsiteX108" fmla="*/ 162477 w 693032"/>
                  <a:gd name="connsiteY108" fmla="*/ 172356 h 978874"/>
                  <a:gd name="connsiteX109" fmla="*/ 189181 w 693032"/>
                  <a:gd name="connsiteY109" fmla="*/ 135943 h 978874"/>
                  <a:gd name="connsiteX110" fmla="*/ 198891 w 693032"/>
                  <a:gd name="connsiteY110" fmla="*/ 123805 h 978874"/>
                  <a:gd name="connsiteX111" fmla="*/ 198891 w 693032"/>
                  <a:gd name="connsiteY111" fmla="*/ 112881 h 978874"/>
                  <a:gd name="connsiteX112" fmla="*/ 192822 w 693032"/>
                  <a:gd name="connsiteY112" fmla="*/ 104384 h 978874"/>
                  <a:gd name="connsiteX113" fmla="*/ 196463 w 693032"/>
                  <a:gd name="connsiteY113" fmla="*/ 86178 h 978874"/>
                  <a:gd name="connsiteX114" fmla="*/ 209815 w 693032"/>
                  <a:gd name="connsiteY114" fmla="*/ 89819 h 978874"/>
                  <a:gd name="connsiteX115" fmla="*/ 221952 w 693032"/>
                  <a:gd name="connsiteY115" fmla="*/ 81323 h 978874"/>
                  <a:gd name="connsiteX116" fmla="*/ 251083 w 693032"/>
                  <a:gd name="connsiteY116" fmla="*/ 93461 h 978874"/>
                  <a:gd name="connsiteX117" fmla="*/ 259579 w 693032"/>
                  <a:gd name="connsiteY117" fmla="*/ 86178 h 978874"/>
                  <a:gd name="connsiteX118" fmla="*/ 270503 w 693032"/>
                  <a:gd name="connsiteY118" fmla="*/ 87392 h 978874"/>
                  <a:gd name="connsiteX119" fmla="*/ 271717 w 693032"/>
                  <a:gd name="connsiteY119" fmla="*/ 94674 h 978874"/>
                  <a:gd name="connsiteX120" fmla="*/ 277786 w 693032"/>
                  <a:gd name="connsiteY120" fmla="*/ 94674 h 978874"/>
                  <a:gd name="connsiteX121" fmla="*/ 282641 w 693032"/>
                  <a:gd name="connsiteY121" fmla="*/ 101957 h 978874"/>
                  <a:gd name="connsiteX122" fmla="*/ 288709 w 693032"/>
                  <a:gd name="connsiteY122" fmla="*/ 101957 h 978874"/>
                  <a:gd name="connsiteX123" fmla="*/ 289923 w 693032"/>
                  <a:gd name="connsiteY123" fmla="*/ 115308 h 978874"/>
                  <a:gd name="connsiteX124" fmla="*/ 282641 w 693032"/>
                  <a:gd name="connsiteY124" fmla="*/ 128660 h 978874"/>
                  <a:gd name="connsiteX125" fmla="*/ 283854 w 693032"/>
                  <a:gd name="connsiteY125" fmla="*/ 135943 h 978874"/>
                  <a:gd name="connsiteX126" fmla="*/ 275358 w 693032"/>
                  <a:gd name="connsiteY126" fmla="*/ 149294 h 978874"/>
                  <a:gd name="connsiteX127" fmla="*/ 310558 w 693032"/>
                  <a:gd name="connsiteY127" fmla="*/ 165073 h 978874"/>
                  <a:gd name="connsiteX128" fmla="*/ 319054 w 693032"/>
                  <a:gd name="connsiteY128" fmla="*/ 162646 h 978874"/>
                  <a:gd name="connsiteX129" fmla="*/ 319054 w 693032"/>
                  <a:gd name="connsiteY129" fmla="*/ 152935 h 978874"/>
                  <a:gd name="connsiteX130" fmla="*/ 334834 w 693032"/>
                  <a:gd name="connsiteY130" fmla="*/ 133515 h 978874"/>
                  <a:gd name="connsiteX131" fmla="*/ 346971 w 693032"/>
                  <a:gd name="connsiteY131" fmla="*/ 133515 h 978874"/>
                  <a:gd name="connsiteX132" fmla="*/ 363964 w 693032"/>
                  <a:gd name="connsiteY132" fmla="*/ 135943 h 978874"/>
                  <a:gd name="connsiteX133" fmla="*/ 384598 w 693032"/>
                  <a:gd name="connsiteY133" fmla="*/ 132301 h 978874"/>
                  <a:gd name="connsiteX134" fmla="*/ 396736 w 693032"/>
                  <a:gd name="connsiteY134" fmla="*/ 121377 h 978874"/>
                  <a:gd name="connsiteX135" fmla="*/ 413728 w 693032"/>
                  <a:gd name="connsiteY135" fmla="*/ 122591 h 978874"/>
                  <a:gd name="connsiteX136" fmla="*/ 419797 w 693032"/>
                  <a:gd name="connsiteY136" fmla="*/ 117736 h 978874"/>
                  <a:gd name="connsiteX137" fmla="*/ 433149 w 693032"/>
                  <a:gd name="connsiteY137" fmla="*/ 126232 h 978874"/>
                  <a:gd name="connsiteX138" fmla="*/ 436790 w 693032"/>
                  <a:gd name="connsiteY138" fmla="*/ 139584 h 978874"/>
                  <a:gd name="connsiteX139" fmla="*/ 448927 w 693032"/>
                  <a:gd name="connsiteY139" fmla="*/ 129874 h 978874"/>
                  <a:gd name="connsiteX140" fmla="*/ 445287 w 693032"/>
                  <a:gd name="connsiteY140" fmla="*/ 118950 h 978874"/>
                  <a:gd name="connsiteX141" fmla="*/ 448927 w 693032"/>
                  <a:gd name="connsiteY141" fmla="*/ 111667 h 978874"/>
                  <a:gd name="connsiteX142" fmla="*/ 445287 w 693032"/>
                  <a:gd name="connsiteY142" fmla="*/ 93461 h 978874"/>
                  <a:gd name="connsiteX143" fmla="*/ 458638 w 693032"/>
                  <a:gd name="connsiteY143" fmla="*/ 80109 h 978874"/>
                  <a:gd name="connsiteX144" fmla="*/ 467134 w 693032"/>
                  <a:gd name="connsiteY144" fmla="*/ 76468 h 978874"/>
                  <a:gd name="connsiteX145" fmla="*/ 490196 w 693032"/>
                  <a:gd name="connsiteY145" fmla="*/ 64330 h 978874"/>
                  <a:gd name="connsiteX146" fmla="*/ 492623 w 693032"/>
                  <a:gd name="connsiteY146" fmla="*/ 42482 h 978874"/>
                  <a:gd name="connsiteX147" fmla="*/ 501120 w 693032"/>
                  <a:gd name="connsiteY147" fmla="*/ 25489 h 978874"/>
                  <a:gd name="connsiteX148" fmla="*/ 573947 w 693032"/>
                  <a:gd name="connsiteY148" fmla="*/ 0 h 978874"/>
                  <a:gd name="connsiteX0" fmla="*/ 385187 w 693032"/>
                  <a:gd name="connsiteY0" fmla="*/ 978874 h 1070314"/>
                  <a:gd name="connsiteX1" fmla="*/ 0 w 693032"/>
                  <a:gd name="connsiteY1" fmla="*/ 778849 h 1070314"/>
                  <a:gd name="connsiteX2" fmla="*/ 8935 w 693032"/>
                  <a:gd name="connsiteY2" fmla="*/ 758000 h 1070314"/>
                  <a:gd name="connsiteX3" fmla="*/ 36245 w 693032"/>
                  <a:gd name="connsiteY3" fmla="*/ 743435 h 1070314"/>
                  <a:gd name="connsiteX4" fmla="*/ 36245 w 693032"/>
                  <a:gd name="connsiteY4" fmla="*/ 727049 h 1070314"/>
                  <a:gd name="connsiteX5" fmla="*/ 48989 w 693032"/>
                  <a:gd name="connsiteY5" fmla="*/ 699739 h 1070314"/>
                  <a:gd name="connsiteX6" fmla="*/ 30783 w 693032"/>
                  <a:gd name="connsiteY6" fmla="*/ 694277 h 1070314"/>
                  <a:gd name="connsiteX7" fmla="*/ 14397 w 693032"/>
                  <a:gd name="connsiteY7" fmla="*/ 672430 h 1070314"/>
                  <a:gd name="connsiteX8" fmla="*/ 16218 w 693032"/>
                  <a:gd name="connsiteY8" fmla="*/ 661506 h 1070314"/>
                  <a:gd name="connsiteX9" fmla="*/ 12576 w 693032"/>
                  <a:gd name="connsiteY9" fmla="*/ 648761 h 1070314"/>
                  <a:gd name="connsiteX10" fmla="*/ 21679 w 693032"/>
                  <a:gd name="connsiteY10" fmla="*/ 636016 h 1070314"/>
                  <a:gd name="connsiteX11" fmla="*/ 36245 w 693032"/>
                  <a:gd name="connsiteY11" fmla="*/ 637837 h 1070314"/>
                  <a:gd name="connsiteX12" fmla="*/ 36245 w 693032"/>
                  <a:gd name="connsiteY12" fmla="*/ 614169 h 1070314"/>
                  <a:gd name="connsiteX13" fmla="*/ 25321 w 693032"/>
                  <a:gd name="connsiteY13" fmla="*/ 610527 h 1070314"/>
                  <a:gd name="connsiteX14" fmla="*/ 27141 w 693032"/>
                  <a:gd name="connsiteY14" fmla="*/ 594141 h 1070314"/>
                  <a:gd name="connsiteX15" fmla="*/ 69017 w 693032"/>
                  <a:gd name="connsiteY15" fmla="*/ 537701 h 1070314"/>
                  <a:gd name="connsiteX16" fmla="*/ 70837 w 693032"/>
                  <a:gd name="connsiteY16" fmla="*/ 512212 h 1070314"/>
                  <a:gd name="connsiteX17" fmla="*/ 54451 w 693032"/>
                  <a:gd name="connsiteY17" fmla="*/ 497646 h 1070314"/>
                  <a:gd name="connsiteX18" fmla="*/ 52631 w 693032"/>
                  <a:gd name="connsiteY18" fmla="*/ 486723 h 1070314"/>
                  <a:gd name="connsiteX19" fmla="*/ 34424 w 693032"/>
                  <a:gd name="connsiteY19" fmla="*/ 481260 h 1070314"/>
                  <a:gd name="connsiteX20" fmla="*/ 31535 w 693032"/>
                  <a:gd name="connsiteY20" fmla="*/ 467928 h 1070314"/>
                  <a:gd name="connsiteX21" fmla="*/ 34060 w 693032"/>
                  <a:gd name="connsiteY21" fmla="*/ 467788 h 1070314"/>
                  <a:gd name="connsiteX22" fmla="*/ 42799 w 693032"/>
                  <a:gd name="connsiteY22" fmla="*/ 461962 h 1070314"/>
                  <a:gd name="connsiteX23" fmla="*/ 44256 w 693032"/>
                  <a:gd name="connsiteY23" fmla="*/ 450309 h 1070314"/>
                  <a:gd name="connsiteX24" fmla="*/ 54451 w 693032"/>
                  <a:gd name="connsiteY24" fmla="*/ 447396 h 1070314"/>
                  <a:gd name="connsiteX25" fmla="*/ 57364 w 693032"/>
                  <a:gd name="connsiteY25" fmla="*/ 435744 h 1070314"/>
                  <a:gd name="connsiteX26" fmla="*/ 74843 w 693032"/>
                  <a:gd name="connsiteY26" fmla="*/ 419722 h 1070314"/>
                  <a:gd name="connsiteX27" fmla="*/ 66104 w 693032"/>
                  <a:gd name="connsiteY27" fmla="*/ 408070 h 1070314"/>
                  <a:gd name="connsiteX28" fmla="*/ 66104 w 693032"/>
                  <a:gd name="connsiteY28" fmla="*/ 399331 h 1070314"/>
                  <a:gd name="connsiteX29" fmla="*/ 77756 w 693032"/>
                  <a:gd name="connsiteY29" fmla="*/ 396418 h 1070314"/>
                  <a:gd name="connsiteX30" fmla="*/ 82126 w 693032"/>
                  <a:gd name="connsiteY30" fmla="*/ 384766 h 1070314"/>
                  <a:gd name="connsiteX31" fmla="*/ 98147 w 693032"/>
                  <a:gd name="connsiteY31" fmla="*/ 378940 h 1070314"/>
                  <a:gd name="connsiteX32" fmla="*/ 103974 w 693032"/>
                  <a:gd name="connsiteY32" fmla="*/ 361461 h 1070314"/>
                  <a:gd name="connsiteX33" fmla="*/ 87952 w 693032"/>
                  <a:gd name="connsiteY33" fmla="*/ 360005 h 1070314"/>
                  <a:gd name="connsiteX34" fmla="*/ 90865 w 693032"/>
                  <a:gd name="connsiteY34" fmla="*/ 343983 h 1070314"/>
                  <a:gd name="connsiteX35" fmla="*/ 112713 w 693032"/>
                  <a:gd name="connsiteY35" fmla="*/ 325048 h 1070314"/>
                  <a:gd name="connsiteX36" fmla="*/ 128734 w 693032"/>
                  <a:gd name="connsiteY36" fmla="*/ 325048 h 1070314"/>
                  <a:gd name="connsiteX37" fmla="*/ 124365 w 693032"/>
                  <a:gd name="connsiteY37" fmla="*/ 300287 h 1070314"/>
                  <a:gd name="connsiteX38" fmla="*/ 131647 w 693032"/>
                  <a:gd name="connsiteY38" fmla="*/ 288635 h 1070314"/>
                  <a:gd name="connsiteX39" fmla="*/ 136017 w 693032"/>
                  <a:gd name="connsiteY39" fmla="*/ 266787 h 1070314"/>
                  <a:gd name="connsiteX40" fmla="*/ 127278 w 693032"/>
                  <a:gd name="connsiteY40" fmla="*/ 242026 h 1070314"/>
                  <a:gd name="connsiteX41" fmla="*/ 133104 w 693032"/>
                  <a:gd name="connsiteY41" fmla="*/ 191048 h 1070314"/>
                  <a:gd name="connsiteX42" fmla="*/ 133216 w 693032"/>
                  <a:gd name="connsiteY42" fmla="*/ 190432 h 1070314"/>
                  <a:gd name="connsiteX43" fmla="*/ 136988 w 693032"/>
                  <a:gd name="connsiteY43" fmla="*/ 194204 h 1070314"/>
                  <a:gd name="connsiteX44" fmla="*/ 152767 w 693032"/>
                  <a:gd name="connsiteY44" fmla="*/ 185707 h 1070314"/>
                  <a:gd name="connsiteX45" fmla="*/ 155195 w 693032"/>
                  <a:gd name="connsiteY45" fmla="*/ 179638 h 1070314"/>
                  <a:gd name="connsiteX46" fmla="*/ 162477 w 693032"/>
                  <a:gd name="connsiteY46" fmla="*/ 172356 h 1070314"/>
                  <a:gd name="connsiteX47" fmla="*/ 189181 w 693032"/>
                  <a:gd name="connsiteY47" fmla="*/ 135943 h 1070314"/>
                  <a:gd name="connsiteX48" fmla="*/ 198891 w 693032"/>
                  <a:gd name="connsiteY48" fmla="*/ 123805 h 1070314"/>
                  <a:gd name="connsiteX49" fmla="*/ 198891 w 693032"/>
                  <a:gd name="connsiteY49" fmla="*/ 112881 h 1070314"/>
                  <a:gd name="connsiteX50" fmla="*/ 192822 w 693032"/>
                  <a:gd name="connsiteY50" fmla="*/ 104384 h 1070314"/>
                  <a:gd name="connsiteX51" fmla="*/ 196463 w 693032"/>
                  <a:gd name="connsiteY51" fmla="*/ 86178 h 1070314"/>
                  <a:gd name="connsiteX52" fmla="*/ 209815 w 693032"/>
                  <a:gd name="connsiteY52" fmla="*/ 89819 h 1070314"/>
                  <a:gd name="connsiteX53" fmla="*/ 221952 w 693032"/>
                  <a:gd name="connsiteY53" fmla="*/ 81323 h 1070314"/>
                  <a:gd name="connsiteX54" fmla="*/ 251083 w 693032"/>
                  <a:gd name="connsiteY54" fmla="*/ 93461 h 1070314"/>
                  <a:gd name="connsiteX55" fmla="*/ 259579 w 693032"/>
                  <a:gd name="connsiteY55" fmla="*/ 86178 h 1070314"/>
                  <a:gd name="connsiteX56" fmla="*/ 270503 w 693032"/>
                  <a:gd name="connsiteY56" fmla="*/ 87392 h 1070314"/>
                  <a:gd name="connsiteX57" fmla="*/ 271717 w 693032"/>
                  <a:gd name="connsiteY57" fmla="*/ 94674 h 1070314"/>
                  <a:gd name="connsiteX58" fmla="*/ 277786 w 693032"/>
                  <a:gd name="connsiteY58" fmla="*/ 94674 h 1070314"/>
                  <a:gd name="connsiteX59" fmla="*/ 282641 w 693032"/>
                  <a:gd name="connsiteY59" fmla="*/ 101957 h 1070314"/>
                  <a:gd name="connsiteX60" fmla="*/ 288709 w 693032"/>
                  <a:gd name="connsiteY60" fmla="*/ 101957 h 1070314"/>
                  <a:gd name="connsiteX61" fmla="*/ 289923 w 693032"/>
                  <a:gd name="connsiteY61" fmla="*/ 115308 h 1070314"/>
                  <a:gd name="connsiteX62" fmla="*/ 282641 w 693032"/>
                  <a:gd name="connsiteY62" fmla="*/ 128660 h 1070314"/>
                  <a:gd name="connsiteX63" fmla="*/ 283854 w 693032"/>
                  <a:gd name="connsiteY63" fmla="*/ 135943 h 1070314"/>
                  <a:gd name="connsiteX64" fmla="*/ 275358 w 693032"/>
                  <a:gd name="connsiteY64" fmla="*/ 149294 h 1070314"/>
                  <a:gd name="connsiteX65" fmla="*/ 310558 w 693032"/>
                  <a:gd name="connsiteY65" fmla="*/ 165073 h 1070314"/>
                  <a:gd name="connsiteX66" fmla="*/ 319054 w 693032"/>
                  <a:gd name="connsiteY66" fmla="*/ 162646 h 1070314"/>
                  <a:gd name="connsiteX67" fmla="*/ 319054 w 693032"/>
                  <a:gd name="connsiteY67" fmla="*/ 152935 h 1070314"/>
                  <a:gd name="connsiteX68" fmla="*/ 334834 w 693032"/>
                  <a:gd name="connsiteY68" fmla="*/ 133515 h 1070314"/>
                  <a:gd name="connsiteX69" fmla="*/ 346971 w 693032"/>
                  <a:gd name="connsiteY69" fmla="*/ 133515 h 1070314"/>
                  <a:gd name="connsiteX70" fmla="*/ 363964 w 693032"/>
                  <a:gd name="connsiteY70" fmla="*/ 135943 h 1070314"/>
                  <a:gd name="connsiteX71" fmla="*/ 384598 w 693032"/>
                  <a:gd name="connsiteY71" fmla="*/ 132301 h 1070314"/>
                  <a:gd name="connsiteX72" fmla="*/ 396736 w 693032"/>
                  <a:gd name="connsiteY72" fmla="*/ 121377 h 1070314"/>
                  <a:gd name="connsiteX73" fmla="*/ 413728 w 693032"/>
                  <a:gd name="connsiteY73" fmla="*/ 122591 h 1070314"/>
                  <a:gd name="connsiteX74" fmla="*/ 419797 w 693032"/>
                  <a:gd name="connsiteY74" fmla="*/ 117736 h 1070314"/>
                  <a:gd name="connsiteX75" fmla="*/ 433149 w 693032"/>
                  <a:gd name="connsiteY75" fmla="*/ 126232 h 1070314"/>
                  <a:gd name="connsiteX76" fmla="*/ 436790 w 693032"/>
                  <a:gd name="connsiteY76" fmla="*/ 139584 h 1070314"/>
                  <a:gd name="connsiteX77" fmla="*/ 448927 w 693032"/>
                  <a:gd name="connsiteY77" fmla="*/ 129874 h 1070314"/>
                  <a:gd name="connsiteX78" fmla="*/ 445287 w 693032"/>
                  <a:gd name="connsiteY78" fmla="*/ 118950 h 1070314"/>
                  <a:gd name="connsiteX79" fmla="*/ 448927 w 693032"/>
                  <a:gd name="connsiteY79" fmla="*/ 111667 h 1070314"/>
                  <a:gd name="connsiteX80" fmla="*/ 445287 w 693032"/>
                  <a:gd name="connsiteY80" fmla="*/ 93461 h 1070314"/>
                  <a:gd name="connsiteX81" fmla="*/ 458638 w 693032"/>
                  <a:gd name="connsiteY81" fmla="*/ 80109 h 1070314"/>
                  <a:gd name="connsiteX82" fmla="*/ 467134 w 693032"/>
                  <a:gd name="connsiteY82" fmla="*/ 76468 h 1070314"/>
                  <a:gd name="connsiteX83" fmla="*/ 490196 w 693032"/>
                  <a:gd name="connsiteY83" fmla="*/ 64330 h 1070314"/>
                  <a:gd name="connsiteX84" fmla="*/ 492623 w 693032"/>
                  <a:gd name="connsiteY84" fmla="*/ 42482 h 1070314"/>
                  <a:gd name="connsiteX85" fmla="*/ 501120 w 693032"/>
                  <a:gd name="connsiteY85" fmla="*/ 25489 h 1070314"/>
                  <a:gd name="connsiteX86" fmla="*/ 573947 w 693032"/>
                  <a:gd name="connsiteY86" fmla="*/ 0 h 1070314"/>
                  <a:gd name="connsiteX87" fmla="*/ 580015 w 693032"/>
                  <a:gd name="connsiteY87" fmla="*/ 4855 h 1070314"/>
                  <a:gd name="connsiteX88" fmla="*/ 607932 w 693032"/>
                  <a:gd name="connsiteY88" fmla="*/ 7283 h 1070314"/>
                  <a:gd name="connsiteX89" fmla="*/ 609146 w 693032"/>
                  <a:gd name="connsiteY89" fmla="*/ 21848 h 1070314"/>
                  <a:gd name="connsiteX90" fmla="*/ 614001 w 693032"/>
                  <a:gd name="connsiteY90" fmla="*/ 30344 h 1070314"/>
                  <a:gd name="connsiteX91" fmla="*/ 618856 w 693032"/>
                  <a:gd name="connsiteY91" fmla="*/ 75254 h 1070314"/>
                  <a:gd name="connsiteX92" fmla="*/ 620070 w 693032"/>
                  <a:gd name="connsiteY92" fmla="*/ 82537 h 1070314"/>
                  <a:gd name="connsiteX93" fmla="*/ 622497 w 693032"/>
                  <a:gd name="connsiteY93" fmla="*/ 89819 h 1070314"/>
                  <a:gd name="connsiteX94" fmla="*/ 634635 w 693032"/>
                  <a:gd name="connsiteY94" fmla="*/ 89819 h 1070314"/>
                  <a:gd name="connsiteX95" fmla="*/ 634635 w 693032"/>
                  <a:gd name="connsiteY95" fmla="*/ 104384 h 1070314"/>
                  <a:gd name="connsiteX96" fmla="*/ 658911 w 693032"/>
                  <a:gd name="connsiteY96" fmla="*/ 121377 h 1070314"/>
                  <a:gd name="connsiteX97" fmla="*/ 671048 w 693032"/>
                  <a:gd name="connsiteY97" fmla="*/ 118950 h 1070314"/>
                  <a:gd name="connsiteX98" fmla="*/ 678331 w 693032"/>
                  <a:gd name="connsiteY98" fmla="*/ 132301 h 1070314"/>
                  <a:gd name="connsiteX99" fmla="*/ 673476 w 693032"/>
                  <a:gd name="connsiteY99" fmla="*/ 150508 h 1070314"/>
                  <a:gd name="connsiteX100" fmla="*/ 678331 w 693032"/>
                  <a:gd name="connsiteY100" fmla="*/ 162646 h 1070314"/>
                  <a:gd name="connsiteX101" fmla="*/ 677117 w 693032"/>
                  <a:gd name="connsiteY101" fmla="*/ 174783 h 1070314"/>
                  <a:gd name="connsiteX102" fmla="*/ 664980 w 693032"/>
                  <a:gd name="connsiteY102" fmla="*/ 180852 h 1070314"/>
                  <a:gd name="connsiteX103" fmla="*/ 664980 w 693032"/>
                  <a:gd name="connsiteY103" fmla="*/ 188135 h 1070314"/>
                  <a:gd name="connsiteX104" fmla="*/ 674690 w 693032"/>
                  <a:gd name="connsiteY104" fmla="*/ 191776 h 1070314"/>
                  <a:gd name="connsiteX105" fmla="*/ 678262 w 693032"/>
                  <a:gd name="connsiteY105" fmla="*/ 213211 h 1070314"/>
                  <a:gd name="connsiteX106" fmla="*/ 631237 w 693032"/>
                  <a:gd name="connsiteY106" fmla="*/ 227461 h 1070314"/>
                  <a:gd name="connsiteX107" fmla="*/ 621041 w 693032"/>
                  <a:gd name="connsiteY107" fmla="*/ 242026 h 1070314"/>
                  <a:gd name="connsiteX108" fmla="*/ 603563 w 693032"/>
                  <a:gd name="connsiteY108" fmla="*/ 237657 h 1070314"/>
                  <a:gd name="connsiteX109" fmla="*/ 580258 w 693032"/>
                  <a:gd name="connsiteY109" fmla="*/ 246396 h 1070314"/>
                  <a:gd name="connsiteX110" fmla="*/ 580258 w 693032"/>
                  <a:gd name="connsiteY110" fmla="*/ 260961 h 1070314"/>
                  <a:gd name="connsiteX111" fmla="*/ 577345 w 693032"/>
                  <a:gd name="connsiteY111" fmla="*/ 281352 h 1070314"/>
                  <a:gd name="connsiteX112" fmla="*/ 548214 w 693032"/>
                  <a:gd name="connsiteY112" fmla="*/ 287178 h 1070314"/>
                  <a:gd name="connsiteX113" fmla="*/ 542388 w 693032"/>
                  <a:gd name="connsiteY113" fmla="*/ 298831 h 1070314"/>
                  <a:gd name="connsiteX114" fmla="*/ 524910 w 693032"/>
                  <a:gd name="connsiteY114" fmla="*/ 317766 h 1070314"/>
                  <a:gd name="connsiteX115" fmla="*/ 520541 w 693032"/>
                  <a:gd name="connsiteY115" fmla="*/ 329418 h 1070314"/>
                  <a:gd name="connsiteX116" fmla="*/ 524910 w 693032"/>
                  <a:gd name="connsiteY116" fmla="*/ 345440 h 1070314"/>
                  <a:gd name="connsiteX117" fmla="*/ 511801 w 693032"/>
                  <a:gd name="connsiteY117" fmla="*/ 365831 h 1070314"/>
                  <a:gd name="connsiteX118" fmla="*/ 508888 w 693032"/>
                  <a:gd name="connsiteY118" fmla="*/ 434288 h 1070314"/>
                  <a:gd name="connsiteX119" fmla="*/ 536562 w 693032"/>
                  <a:gd name="connsiteY119" fmla="*/ 444483 h 1070314"/>
                  <a:gd name="connsiteX120" fmla="*/ 546758 w 693032"/>
                  <a:gd name="connsiteY120" fmla="*/ 457592 h 1070314"/>
                  <a:gd name="connsiteX121" fmla="*/ 559867 w 693032"/>
                  <a:gd name="connsiteY121" fmla="*/ 459049 h 1070314"/>
                  <a:gd name="connsiteX122" fmla="*/ 562780 w 693032"/>
                  <a:gd name="connsiteY122" fmla="*/ 448853 h 1070314"/>
                  <a:gd name="connsiteX123" fmla="*/ 584628 w 693032"/>
                  <a:gd name="connsiteY123" fmla="*/ 460505 h 1070314"/>
                  <a:gd name="connsiteX124" fmla="*/ 607932 w 693032"/>
                  <a:gd name="connsiteY124" fmla="*/ 445940 h 1070314"/>
                  <a:gd name="connsiteX125" fmla="*/ 642889 w 693032"/>
                  <a:gd name="connsiteY125" fmla="*/ 447396 h 1070314"/>
                  <a:gd name="connsiteX126" fmla="*/ 653084 w 693032"/>
                  <a:gd name="connsiteY126" fmla="*/ 461962 h 1070314"/>
                  <a:gd name="connsiteX127" fmla="*/ 655998 w 693032"/>
                  <a:gd name="connsiteY127" fmla="*/ 502744 h 1070314"/>
                  <a:gd name="connsiteX128" fmla="*/ 655998 w 693032"/>
                  <a:gd name="connsiteY128" fmla="*/ 533331 h 1070314"/>
                  <a:gd name="connsiteX129" fmla="*/ 648715 w 693032"/>
                  <a:gd name="connsiteY129" fmla="*/ 542070 h 1070314"/>
                  <a:gd name="connsiteX130" fmla="*/ 625410 w 693032"/>
                  <a:gd name="connsiteY130" fmla="*/ 553723 h 1070314"/>
                  <a:gd name="connsiteX131" fmla="*/ 628324 w 693032"/>
                  <a:gd name="connsiteY131" fmla="*/ 574114 h 1070314"/>
                  <a:gd name="connsiteX132" fmla="*/ 642889 w 693032"/>
                  <a:gd name="connsiteY132" fmla="*/ 588679 h 1070314"/>
                  <a:gd name="connsiteX133" fmla="*/ 642889 w 693032"/>
                  <a:gd name="connsiteY133" fmla="*/ 594505 h 1070314"/>
                  <a:gd name="connsiteX134" fmla="*/ 641432 w 693032"/>
                  <a:gd name="connsiteY134" fmla="*/ 609071 h 1070314"/>
                  <a:gd name="connsiteX135" fmla="*/ 644345 w 693032"/>
                  <a:gd name="connsiteY135" fmla="*/ 625092 h 1070314"/>
                  <a:gd name="connsiteX136" fmla="*/ 618128 w 693032"/>
                  <a:gd name="connsiteY136" fmla="*/ 630919 h 1070314"/>
                  <a:gd name="connsiteX137" fmla="*/ 623954 w 693032"/>
                  <a:gd name="connsiteY137" fmla="*/ 652766 h 1070314"/>
                  <a:gd name="connsiteX138" fmla="*/ 647258 w 693032"/>
                  <a:gd name="connsiteY138" fmla="*/ 654223 h 1070314"/>
                  <a:gd name="connsiteX139" fmla="*/ 654541 w 693032"/>
                  <a:gd name="connsiteY139" fmla="*/ 673158 h 1070314"/>
                  <a:gd name="connsiteX140" fmla="*/ 644345 w 693032"/>
                  <a:gd name="connsiteY140" fmla="*/ 686267 h 1070314"/>
                  <a:gd name="connsiteX141" fmla="*/ 650172 w 693032"/>
                  <a:gd name="connsiteY141" fmla="*/ 706658 h 1070314"/>
                  <a:gd name="connsiteX142" fmla="*/ 647258 w 693032"/>
                  <a:gd name="connsiteY142" fmla="*/ 729962 h 1070314"/>
                  <a:gd name="connsiteX143" fmla="*/ 689862 w 693032"/>
                  <a:gd name="connsiteY143" fmla="*/ 761205 h 1070314"/>
                  <a:gd name="connsiteX144" fmla="*/ 689862 w 693032"/>
                  <a:gd name="connsiteY144" fmla="*/ 776207 h 1070314"/>
                  <a:gd name="connsiteX145" fmla="*/ 693032 w 693032"/>
                  <a:gd name="connsiteY145" fmla="*/ 778849 h 1070314"/>
                  <a:gd name="connsiteX146" fmla="*/ 509672 w 693032"/>
                  <a:gd name="connsiteY146" fmla="*/ 778849 h 1070314"/>
                  <a:gd name="connsiteX147" fmla="*/ 489589 w 693032"/>
                  <a:gd name="connsiteY147" fmla="*/ 774386 h 1070314"/>
                  <a:gd name="connsiteX148" fmla="*/ 476627 w 693032"/>
                  <a:gd name="connsiteY148" fmla="*/ 1070314 h 1070314"/>
                  <a:gd name="connsiteX0" fmla="*/ 0 w 693032"/>
                  <a:gd name="connsiteY0" fmla="*/ 778849 h 1070314"/>
                  <a:gd name="connsiteX1" fmla="*/ 8935 w 693032"/>
                  <a:gd name="connsiteY1" fmla="*/ 758000 h 1070314"/>
                  <a:gd name="connsiteX2" fmla="*/ 36245 w 693032"/>
                  <a:gd name="connsiteY2" fmla="*/ 743435 h 1070314"/>
                  <a:gd name="connsiteX3" fmla="*/ 36245 w 693032"/>
                  <a:gd name="connsiteY3" fmla="*/ 727049 h 1070314"/>
                  <a:gd name="connsiteX4" fmla="*/ 48989 w 693032"/>
                  <a:gd name="connsiteY4" fmla="*/ 699739 h 1070314"/>
                  <a:gd name="connsiteX5" fmla="*/ 30783 w 693032"/>
                  <a:gd name="connsiteY5" fmla="*/ 694277 h 1070314"/>
                  <a:gd name="connsiteX6" fmla="*/ 14397 w 693032"/>
                  <a:gd name="connsiteY6" fmla="*/ 672430 h 1070314"/>
                  <a:gd name="connsiteX7" fmla="*/ 16218 w 693032"/>
                  <a:gd name="connsiteY7" fmla="*/ 661506 h 1070314"/>
                  <a:gd name="connsiteX8" fmla="*/ 12576 w 693032"/>
                  <a:gd name="connsiteY8" fmla="*/ 648761 h 1070314"/>
                  <a:gd name="connsiteX9" fmla="*/ 21679 w 693032"/>
                  <a:gd name="connsiteY9" fmla="*/ 636016 h 1070314"/>
                  <a:gd name="connsiteX10" fmla="*/ 36245 w 693032"/>
                  <a:gd name="connsiteY10" fmla="*/ 637837 h 1070314"/>
                  <a:gd name="connsiteX11" fmla="*/ 36245 w 693032"/>
                  <a:gd name="connsiteY11" fmla="*/ 614169 h 1070314"/>
                  <a:gd name="connsiteX12" fmla="*/ 25321 w 693032"/>
                  <a:gd name="connsiteY12" fmla="*/ 610527 h 1070314"/>
                  <a:gd name="connsiteX13" fmla="*/ 27141 w 693032"/>
                  <a:gd name="connsiteY13" fmla="*/ 594141 h 1070314"/>
                  <a:gd name="connsiteX14" fmla="*/ 69017 w 693032"/>
                  <a:gd name="connsiteY14" fmla="*/ 537701 h 1070314"/>
                  <a:gd name="connsiteX15" fmla="*/ 70837 w 693032"/>
                  <a:gd name="connsiteY15" fmla="*/ 512212 h 1070314"/>
                  <a:gd name="connsiteX16" fmla="*/ 54451 w 693032"/>
                  <a:gd name="connsiteY16" fmla="*/ 497646 h 1070314"/>
                  <a:gd name="connsiteX17" fmla="*/ 52631 w 693032"/>
                  <a:gd name="connsiteY17" fmla="*/ 486723 h 1070314"/>
                  <a:gd name="connsiteX18" fmla="*/ 34424 w 693032"/>
                  <a:gd name="connsiteY18" fmla="*/ 481260 h 1070314"/>
                  <a:gd name="connsiteX19" fmla="*/ 31535 w 693032"/>
                  <a:gd name="connsiteY19" fmla="*/ 467928 h 1070314"/>
                  <a:gd name="connsiteX20" fmla="*/ 34060 w 693032"/>
                  <a:gd name="connsiteY20" fmla="*/ 467788 h 1070314"/>
                  <a:gd name="connsiteX21" fmla="*/ 42799 w 693032"/>
                  <a:gd name="connsiteY21" fmla="*/ 461962 h 1070314"/>
                  <a:gd name="connsiteX22" fmla="*/ 44256 w 693032"/>
                  <a:gd name="connsiteY22" fmla="*/ 450309 h 1070314"/>
                  <a:gd name="connsiteX23" fmla="*/ 54451 w 693032"/>
                  <a:gd name="connsiteY23" fmla="*/ 447396 h 1070314"/>
                  <a:gd name="connsiteX24" fmla="*/ 57364 w 693032"/>
                  <a:gd name="connsiteY24" fmla="*/ 435744 h 1070314"/>
                  <a:gd name="connsiteX25" fmla="*/ 74843 w 693032"/>
                  <a:gd name="connsiteY25" fmla="*/ 419722 h 1070314"/>
                  <a:gd name="connsiteX26" fmla="*/ 66104 w 693032"/>
                  <a:gd name="connsiteY26" fmla="*/ 408070 h 1070314"/>
                  <a:gd name="connsiteX27" fmla="*/ 66104 w 693032"/>
                  <a:gd name="connsiteY27" fmla="*/ 399331 h 1070314"/>
                  <a:gd name="connsiteX28" fmla="*/ 77756 w 693032"/>
                  <a:gd name="connsiteY28" fmla="*/ 396418 h 1070314"/>
                  <a:gd name="connsiteX29" fmla="*/ 82126 w 693032"/>
                  <a:gd name="connsiteY29" fmla="*/ 384766 h 1070314"/>
                  <a:gd name="connsiteX30" fmla="*/ 98147 w 693032"/>
                  <a:gd name="connsiteY30" fmla="*/ 378940 h 1070314"/>
                  <a:gd name="connsiteX31" fmla="*/ 103974 w 693032"/>
                  <a:gd name="connsiteY31" fmla="*/ 361461 h 1070314"/>
                  <a:gd name="connsiteX32" fmla="*/ 87952 w 693032"/>
                  <a:gd name="connsiteY32" fmla="*/ 360005 h 1070314"/>
                  <a:gd name="connsiteX33" fmla="*/ 90865 w 693032"/>
                  <a:gd name="connsiteY33" fmla="*/ 343983 h 1070314"/>
                  <a:gd name="connsiteX34" fmla="*/ 112713 w 693032"/>
                  <a:gd name="connsiteY34" fmla="*/ 325048 h 1070314"/>
                  <a:gd name="connsiteX35" fmla="*/ 128734 w 693032"/>
                  <a:gd name="connsiteY35" fmla="*/ 325048 h 1070314"/>
                  <a:gd name="connsiteX36" fmla="*/ 124365 w 693032"/>
                  <a:gd name="connsiteY36" fmla="*/ 300287 h 1070314"/>
                  <a:gd name="connsiteX37" fmla="*/ 131647 w 693032"/>
                  <a:gd name="connsiteY37" fmla="*/ 288635 h 1070314"/>
                  <a:gd name="connsiteX38" fmla="*/ 136017 w 693032"/>
                  <a:gd name="connsiteY38" fmla="*/ 266787 h 1070314"/>
                  <a:gd name="connsiteX39" fmla="*/ 127278 w 693032"/>
                  <a:gd name="connsiteY39" fmla="*/ 242026 h 1070314"/>
                  <a:gd name="connsiteX40" fmla="*/ 133104 w 693032"/>
                  <a:gd name="connsiteY40" fmla="*/ 191048 h 1070314"/>
                  <a:gd name="connsiteX41" fmla="*/ 133216 w 693032"/>
                  <a:gd name="connsiteY41" fmla="*/ 190432 h 1070314"/>
                  <a:gd name="connsiteX42" fmla="*/ 136988 w 693032"/>
                  <a:gd name="connsiteY42" fmla="*/ 194204 h 1070314"/>
                  <a:gd name="connsiteX43" fmla="*/ 152767 w 693032"/>
                  <a:gd name="connsiteY43" fmla="*/ 185707 h 1070314"/>
                  <a:gd name="connsiteX44" fmla="*/ 155195 w 693032"/>
                  <a:gd name="connsiteY44" fmla="*/ 179638 h 1070314"/>
                  <a:gd name="connsiteX45" fmla="*/ 162477 w 693032"/>
                  <a:gd name="connsiteY45" fmla="*/ 172356 h 1070314"/>
                  <a:gd name="connsiteX46" fmla="*/ 189181 w 693032"/>
                  <a:gd name="connsiteY46" fmla="*/ 135943 h 1070314"/>
                  <a:gd name="connsiteX47" fmla="*/ 198891 w 693032"/>
                  <a:gd name="connsiteY47" fmla="*/ 123805 h 1070314"/>
                  <a:gd name="connsiteX48" fmla="*/ 198891 w 693032"/>
                  <a:gd name="connsiteY48" fmla="*/ 112881 h 1070314"/>
                  <a:gd name="connsiteX49" fmla="*/ 192822 w 693032"/>
                  <a:gd name="connsiteY49" fmla="*/ 104384 h 1070314"/>
                  <a:gd name="connsiteX50" fmla="*/ 196463 w 693032"/>
                  <a:gd name="connsiteY50" fmla="*/ 86178 h 1070314"/>
                  <a:gd name="connsiteX51" fmla="*/ 209815 w 693032"/>
                  <a:gd name="connsiteY51" fmla="*/ 89819 h 1070314"/>
                  <a:gd name="connsiteX52" fmla="*/ 221952 w 693032"/>
                  <a:gd name="connsiteY52" fmla="*/ 81323 h 1070314"/>
                  <a:gd name="connsiteX53" fmla="*/ 251083 w 693032"/>
                  <a:gd name="connsiteY53" fmla="*/ 93461 h 1070314"/>
                  <a:gd name="connsiteX54" fmla="*/ 259579 w 693032"/>
                  <a:gd name="connsiteY54" fmla="*/ 86178 h 1070314"/>
                  <a:gd name="connsiteX55" fmla="*/ 270503 w 693032"/>
                  <a:gd name="connsiteY55" fmla="*/ 87392 h 1070314"/>
                  <a:gd name="connsiteX56" fmla="*/ 271717 w 693032"/>
                  <a:gd name="connsiteY56" fmla="*/ 94674 h 1070314"/>
                  <a:gd name="connsiteX57" fmla="*/ 277786 w 693032"/>
                  <a:gd name="connsiteY57" fmla="*/ 94674 h 1070314"/>
                  <a:gd name="connsiteX58" fmla="*/ 282641 w 693032"/>
                  <a:gd name="connsiteY58" fmla="*/ 101957 h 1070314"/>
                  <a:gd name="connsiteX59" fmla="*/ 288709 w 693032"/>
                  <a:gd name="connsiteY59" fmla="*/ 101957 h 1070314"/>
                  <a:gd name="connsiteX60" fmla="*/ 289923 w 693032"/>
                  <a:gd name="connsiteY60" fmla="*/ 115308 h 1070314"/>
                  <a:gd name="connsiteX61" fmla="*/ 282641 w 693032"/>
                  <a:gd name="connsiteY61" fmla="*/ 128660 h 1070314"/>
                  <a:gd name="connsiteX62" fmla="*/ 283854 w 693032"/>
                  <a:gd name="connsiteY62" fmla="*/ 135943 h 1070314"/>
                  <a:gd name="connsiteX63" fmla="*/ 275358 w 693032"/>
                  <a:gd name="connsiteY63" fmla="*/ 149294 h 1070314"/>
                  <a:gd name="connsiteX64" fmla="*/ 310558 w 693032"/>
                  <a:gd name="connsiteY64" fmla="*/ 165073 h 1070314"/>
                  <a:gd name="connsiteX65" fmla="*/ 319054 w 693032"/>
                  <a:gd name="connsiteY65" fmla="*/ 162646 h 1070314"/>
                  <a:gd name="connsiteX66" fmla="*/ 319054 w 693032"/>
                  <a:gd name="connsiteY66" fmla="*/ 152935 h 1070314"/>
                  <a:gd name="connsiteX67" fmla="*/ 334834 w 693032"/>
                  <a:gd name="connsiteY67" fmla="*/ 133515 h 1070314"/>
                  <a:gd name="connsiteX68" fmla="*/ 346971 w 693032"/>
                  <a:gd name="connsiteY68" fmla="*/ 133515 h 1070314"/>
                  <a:gd name="connsiteX69" fmla="*/ 363964 w 693032"/>
                  <a:gd name="connsiteY69" fmla="*/ 135943 h 1070314"/>
                  <a:gd name="connsiteX70" fmla="*/ 384598 w 693032"/>
                  <a:gd name="connsiteY70" fmla="*/ 132301 h 1070314"/>
                  <a:gd name="connsiteX71" fmla="*/ 396736 w 693032"/>
                  <a:gd name="connsiteY71" fmla="*/ 121377 h 1070314"/>
                  <a:gd name="connsiteX72" fmla="*/ 413728 w 693032"/>
                  <a:gd name="connsiteY72" fmla="*/ 122591 h 1070314"/>
                  <a:gd name="connsiteX73" fmla="*/ 419797 w 693032"/>
                  <a:gd name="connsiteY73" fmla="*/ 117736 h 1070314"/>
                  <a:gd name="connsiteX74" fmla="*/ 433149 w 693032"/>
                  <a:gd name="connsiteY74" fmla="*/ 126232 h 1070314"/>
                  <a:gd name="connsiteX75" fmla="*/ 436790 w 693032"/>
                  <a:gd name="connsiteY75" fmla="*/ 139584 h 1070314"/>
                  <a:gd name="connsiteX76" fmla="*/ 448927 w 693032"/>
                  <a:gd name="connsiteY76" fmla="*/ 129874 h 1070314"/>
                  <a:gd name="connsiteX77" fmla="*/ 445287 w 693032"/>
                  <a:gd name="connsiteY77" fmla="*/ 118950 h 1070314"/>
                  <a:gd name="connsiteX78" fmla="*/ 448927 w 693032"/>
                  <a:gd name="connsiteY78" fmla="*/ 111667 h 1070314"/>
                  <a:gd name="connsiteX79" fmla="*/ 445287 w 693032"/>
                  <a:gd name="connsiteY79" fmla="*/ 93461 h 1070314"/>
                  <a:gd name="connsiteX80" fmla="*/ 458638 w 693032"/>
                  <a:gd name="connsiteY80" fmla="*/ 80109 h 1070314"/>
                  <a:gd name="connsiteX81" fmla="*/ 467134 w 693032"/>
                  <a:gd name="connsiteY81" fmla="*/ 76468 h 1070314"/>
                  <a:gd name="connsiteX82" fmla="*/ 490196 w 693032"/>
                  <a:gd name="connsiteY82" fmla="*/ 64330 h 1070314"/>
                  <a:gd name="connsiteX83" fmla="*/ 492623 w 693032"/>
                  <a:gd name="connsiteY83" fmla="*/ 42482 h 1070314"/>
                  <a:gd name="connsiteX84" fmla="*/ 501120 w 693032"/>
                  <a:gd name="connsiteY84" fmla="*/ 25489 h 1070314"/>
                  <a:gd name="connsiteX85" fmla="*/ 573947 w 693032"/>
                  <a:gd name="connsiteY85" fmla="*/ 0 h 1070314"/>
                  <a:gd name="connsiteX86" fmla="*/ 580015 w 693032"/>
                  <a:gd name="connsiteY86" fmla="*/ 4855 h 1070314"/>
                  <a:gd name="connsiteX87" fmla="*/ 607932 w 693032"/>
                  <a:gd name="connsiteY87" fmla="*/ 7283 h 1070314"/>
                  <a:gd name="connsiteX88" fmla="*/ 609146 w 693032"/>
                  <a:gd name="connsiteY88" fmla="*/ 21848 h 1070314"/>
                  <a:gd name="connsiteX89" fmla="*/ 614001 w 693032"/>
                  <a:gd name="connsiteY89" fmla="*/ 30344 h 1070314"/>
                  <a:gd name="connsiteX90" fmla="*/ 618856 w 693032"/>
                  <a:gd name="connsiteY90" fmla="*/ 75254 h 1070314"/>
                  <a:gd name="connsiteX91" fmla="*/ 620070 w 693032"/>
                  <a:gd name="connsiteY91" fmla="*/ 82537 h 1070314"/>
                  <a:gd name="connsiteX92" fmla="*/ 622497 w 693032"/>
                  <a:gd name="connsiteY92" fmla="*/ 89819 h 1070314"/>
                  <a:gd name="connsiteX93" fmla="*/ 634635 w 693032"/>
                  <a:gd name="connsiteY93" fmla="*/ 89819 h 1070314"/>
                  <a:gd name="connsiteX94" fmla="*/ 634635 w 693032"/>
                  <a:gd name="connsiteY94" fmla="*/ 104384 h 1070314"/>
                  <a:gd name="connsiteX95" fmla="*/ 658911 w 693032"/>
                  <a:gd name="connsiteY95" fmla="*/ 121377 h 1070314"/>
                  <a:gd name="connsiteX96" fmla="*/ 671048 w 693032"/>
                  <a:gd name="connsiteY96" fmla="*/ 118950 h 1070314"/>
                  <a:gd name="connsiteX97" fmla="*/ 678331 w 693032"/>
                  <a:gd name="connsiteY97" fmla="*/ 132301 h 1070314"/>
                  <a:gd name="connsiteX98" fmla="*/ 673476 w 693032"/>
                  <a:gd name="connsiteY98" fmla="*/ 150508 h 1070314"/>
                  <a:gd name="connsiteX99" fmla="*/ 678331 w 693032"/>
                  <a:gd name="connsiteY99" fmla="*/ 162646 h 1070314"/>
                  <a:gd name="connsiteX100" fmla="*/ 677117 w 693032"/>
                  <a:gd name="connsiteY100" fmla="*/ 174783 h 1070314"/>
                  <a:gd name="connsiteX101" fmla="*/ 664980 w 693032"/>
                  <a:gd name="connsiteY101" fmla="*/ 180852 h 1070314"/>
                  <a:gd name="connsiteX102" fmla="*/ 664980 w 693032"/>
                  <a:gd name="connsiteY102" fmla="*/ 188135 h 1070314"/>
                  <a:gd name="connsiteX103" fmla="*/ 674690 w 693032"/>
                  <a:gd name="connsiteY103" fmla="*/ 191776 h 1070314"/>
                  <a:gd name="connsiteX104" fmla="*/ 678262 w 693032"/>
                  <a:gd name="connsiteY104" fmla="*/ 213211 h 1070314"/>
                  <a:gd name="connsiteX105" fmla="*/ 631237 w 693032"/>
                  <a:gd name="connsiteY105" fmla="*/ 227461 h 1070314"/>
                  <a:gd name="connsiteX106" fmla="*/ 621041 w 693032"/>
                  <a:gd name="connsiteY106" fmla="*/ 242026 h 1070314"/>
                  <a:gd name="connsiteX107" fmla="*/ 603563 w 693032"/>
                  <a:gd name="connsiteY107" fmla="*/ 237657 h 1070314"/>
                  <a:gd name="connsiteX108" fmla="*/ 580258 w 693032"/>
                  <a:gd name="connsiteY108" fmla="*/ 246396 h 1070314"/>
                  <a:gd name="connsiteX109" fmla="*/ 580258 w 693032"/>
                  <a:gd name="connsiteY109" fmla="*/ 260961 h 1070314"/>
                  <a:gd name="connsiteX110" fmla="*/ 577345 w 693032"/>
                  <a:gd name="connsiteY110" fmla="*/ 281352 h 1070314"/>
                  <a:gd name="connsiteX111" fmla="*/ 548214 w 693032"/>
                  <a:gd name="connsiteY111" fmla="*/ 287178 h 1070314"/>
                  <a:gd name="connsiteX112" fmla="*/ 542388 w 693032"/>
                  <a:gd name="connsiteY112" fmla="*/ 298831 h 1070314"/>
                  <a:gd name="connsiteX113" fmla="*/ 524910 w 693032"/>
                  <a:gd name="connsiteY113" fmla="*/ 317766 h 1070314"/>
                  <a:gd name="connsiteX114" fmla="*/ 520541 w 693032"/>
                  <a:gd name="connsiteY114" fmla="*/ 329418 h 1070314"/>
                  <a:gd name="connsiteX115" fmla="*/ 524910 w 693032"/>
                  <a:gd name="connsiteY115" fmla="*/ 345440 h 1070314"/>
                  <a:gd name="connsiteX116" fmla="*/ 511801 w 693032"/>
                  <a:gd name="connsiteY116" fmla="*/ 365831 h 1070314"/>
                  <a:gd name="connsiteX117" fmla="*/ 508888 w 693032"/>
                  <a:gd name="connsiteY117" fmla="*/ 434288 h 1070314"/>
                  <a:gd name="connsiteX118" fmla="*/ 536562 w 693032"/>
                  <a:gd name="connsiteY118" fmla="*/ 444483 h 1070314"/>
                  <a:gd name="connsiteX119" fmla="*/ 546758 w 693032"/>
                  <a:gd name="connsiteY119" fmla="*/ 457592 h 1070314"/>
                  <a:gd name="connsiteX120" fmla="*/ 559867 w 693032"/>
                  <a:gd name="connsiteY120" fmla="*/ 459049 h 1070314"/>
                  <a:gd name="connsiteX121" fmla="*/ 562780 w 693032"/>
                  <a:gd name="connsiteY121" fmla="*/ 448853 h 1070314"/>
                  <a:gd name="connsiteX122" fmla="*/ 584628 w 693032"/>
                  <a:gd name="connsiteY122" fmla="*/ 460505 h 1070314"/>
                  <a:gd name="connsiteX123" fmla="*/ 607932 w 693032"/>
                  <a:gd name="connsiteY123" fmla="*/ 445940 h 1070314"/>
                  <a:gd name="connsiteX124" fmla="*/ 642889 w 693032"/>
                  <a:gd name="connsiteY124" fmla="*/ 447396 h 1070314"/>
                  <a:gd name="connsiteX125" fmla="*/ 653084 w 693032"/>
                  <a:gd name="connsiteY125" fmla="*/ 461962 h 1070314"/>
                  <a:gd name="connsiteX126" fmla="*/ 655998 w 693032"/>
                  <a:gd name="connsiteY126" fmla="*/ 502744 h 1070314"/>
                  <a:gd name="connsiteX127" fmla="*/ 655998 w 693032"/>
                  <a:gd name="connsiteY127" fmla="*/ 533331 h 1070314"/>
                  <a:gd name="connsiteX128" fmla="*/ 648715 w 693032"/>
                  <a:gd name="connsiteY128" fmla="*/ 542070 h 1070314"/>
                  <a:gd name="connsiteX129" fmla="*/ 625410 w 693032"/>
                  <a:gd name="connsiteY129" fmla="*/ 553723 h 1070314"/>
                  <a:gd name="connsiteX130" fmla="*/ 628324 w 693032"/>
                  <a:gd name="connsiteY130" fmla="*/ 574114 h 1070314"/>
                  <a:gd name="connsiteX131" fmla="*/ 642889 w 693032"/>
                  <a:gd name="connsiteY131" fmla="*/ 588679 h 1070314"/>
                  <a:gd name="connsiteX132" fmla="*/ 642889 w 693032"/>
                  <a:gd name="connsiteY132" fmla="*/ 594505 h 1070314"/>
                  <a:gd name="connsiteX133" fmla="*/ 641432 w 693032"/>
                  <a:gd name="connsiteY133" fmla="*/ 609071 h 1070314"/>
                  <a:gd name="connsiteX134" fmla="*/ 644345 w 693032"/>
                  <a:gd name="connsiteY134" fmla="*/ 625092 h 1070314"/>
                  <a:gd name="connsiteX135" fmla="*/ 618128 w 693032"/>
                  <a:gd name="connsiteY135" fmla="*/ 630919 h 1070314"/>
                  <a:gd name="connsiteX136" fmla="*/ 623954 w 693032"/>
                  <a:gd name="connsiteY136" fmla="*/ 652766 h 1070314"/>
                  <a:gd name="connsiteX137" fmla="*/ 647258 w 693032"/>
                  <a:gd name="connsiteY137" fmla="*/ 654223 h 1070314"/>
                  <a:gd name="connsiteX138" fmla="*/ 654541 w 693032"/>
                  <a:gd name="connsiteY138" fmla="*/ 673158 h 1070314"/>
                  <a:gd name="connsiteX139" fmla="*/ 644345 w 693032"/>
                  <a:gd name="connsiteY139" fmla="*/ 686267 h 1070314"/>
                  <a:gd name="connsiteX140" fmla="*/ 650172 w 693032"/>
                  <a:gd name="connsiteY140" fmla="*/ 706658 h 1070314"/>
                  <a:gd name="connsiteX141" fmla="*/ 647258 w 693032"/>
                  <a:gd name="connsiteY141" fmla="*/ 729962 h 1070314"/>
                  <a:gd name="connsiteX142" fmla="*/ 689862 w 693032"/>
                  <a:gd name="connsiteY142" fmla="*/ 761205 h 1070314"/>
                  <a:gd name="connsiteX143" fmla="*/ 689862 w 693032"/>
                  <a:gd name="connsiteY143" fmla="*/ 776207 h 1070314"/>
                  <a:gd name="connsiteX144" fmla="*/ 693032 w 693032"/>
                  <a:gd name="connsiteY144" fmla="*/ 778849 h 1070314"/>
                  <a:gd name="connsiteX145" fmla="*/ 509672 w 693032"/>
                  <a:gd name="connsiteY145" fmla="*/ 778849 h 1070314"/>
                  <a:gd name="connsiteX146" fmla="*/ 489589 w 693032"/>
                  <a:gd name="connsiteY146" fmla="*/ 774386 h 1070314"/>
                  <a:gd name="connsiteX147" fmla="*/ 476627 w 693032"/>
                  <a:gd name="connsiteY147" fmla="*/ 1070314 h 1070314"/>
                  <a:gd name="connsiteX0" fmla="*/ 0 w 693032"/>
                  <a:gd name="connsiteY0" fmla="*/ 778849 h 1070314"/>
                  <a:gd name="connsiteX1" fmla="*/ 8935 w 693032"/>
                  <a:gd name="connsiteY1" fmla="*/ 758000 h 1070314"/>
                  <a:gd name="connsiteX2" fmla="*/ 36245 w 693032"/>
                  <a:gd name="connsiteY2" fmla="*/ 743435 h 1070314"/>
                  <a:gd name="connsiteX3" fmla="*/ 36245 w 693032"/>
                  <a:gd name="connsiteY3" fmla="*/ 727049 h 1070314"/>
                  <a:gd name="connsiteX4" fmla="*/ 48989 w 693032"/>
                  <a:gd name="connsiteY4" fmla="*/ 699739 h 1070314"/>
                  <a:gd name="connsiteX5" fmla="*/ 30783 w 693032"/>
                  <a:gd name="connsiteY5" fmla="*/ 694277 h 1070314"/>
                  <a:gd name="connsiteX6" fmla="*/ 14397 w 693032"/>
                  <a:gd name="connsiteY6" fmla="*/ 672430 h 1070314"/>
                  <a:gd name="connsiteX7" fmla="*/ 16218 w 693032"/>
                  <a:gd name="connsiteY7" fmla="*/ 661506 h 1070314"/>
                  <a:gd name="connsiteX8" fmla="*/ 12576 w 693032"/>
                  <a:gd name="connsiteY8" fmla="*/ 648761 h 1070314"/>
                  <a:gd name="connsiteX9" fmla="*/ 21679 w 693032"/>
                  <a:gd name="connsiteY9" fmla="*/ 636016 h 1070314"/>
                  <a:gd name="connsiteX10" fmla="*/ 36245 w 693032"/>
                  <a:gd name="connsiteY10" fmla="*/ 637837 h 1070314"/>
                  <a:gd name="connsiteX11" fmla="*/ 36245 w 693032"/>
                  <a:gd name="connsiteY11" fmla="*/ 614169 h 1070314"/>
                  <a:gd name="connsiteX12" fmla="*/ 25321 w 693032"/>
                  <a:gd name="connsiteY12" fmla="*/ 610527 h 1070314"/>
                  <a:gd name="connsiteX13" fmla="*/ 27141 w 693032"/>
                  <a:gd name="connsiteY13" fmla="*/ 594141 h 1070314"/>
                  <a:gd name="connsiteX14" fmla="*/ 69017 w 693032"/>
                  <a:gd name="connsiteY14" fmla="*/ 537701 h 1070314"/>
                  <a:gd name="connsiteX15" fmla="*/ 70837 w 693032"/>
                  <a:gd name="connsiteY15" fmla="*/ 512212 h 1070314"/>
                  <a:gd name="connsiteX16" fmla="*/ 54451 w 693032"/>
                  <a:gd name="connsiteY16" fmla="*/ 497646 h 1070314"/>
                  <a:gd name="connsiteX17" fmla="*/ 52631 w 693032"/>
                  <a:gd name="connsiteY17" fmla="*/ 486723 h 1070314"/>
                  <a:gd name="connsiteX18" fmla="*/ 34424 w 693032"/>
                  <a:gd name="connsiteY18" fmla="*/ 481260 h 1070314"/>
                  <a:gd name="connsiteX19" fmla="*/ 31535 w 693032"/>
                  <a:gd name="connsiteY19" fmla="*/ 467928 h 1070314"/>
                  <a:gd name="connsiteX20" fmla="*/ 34060 w 693032"/>
                  <a:gd name="connsiteY20" fmla="*/ 467788 h 1070314"/>
                  <a:gd name="connsiteX21" fmla="*/ 42799 w 693032"/>
                  <a:gd name="connsiteY21" fmla="*/ 461962 h 1070314"/>
                  <a:gd name="connsiteX22" fmla="*/ 44256 w 693032"/>
                  <a:gd name="connsiteY22" fmla="*/ 450309 h 1070314"/>
                  <a:gd name="connsiteX23" fmla="*/ 54451 w 693032"/>
                  <a:gd name="connsiteY23" fmla="*/ 447396 h 1070314"/>
                  <a:gd name="connsiteX24" fmla="*/ 57364 w 693032"/>
                  <a:gd name="connsiteY24" fmla="*/ 435744 h 1070314"/>
                  <a:gd name="connsiteX25" fmla="*/ 74843 w 693032"/>
                  <a:gd name="connsiteY25" fmla="*/ 419722 h 1070314"/>
                  <a:gd name="connsiteX26" fmla="*/ 66104 w 693032"/>
                  <a:gd name="connsiteY26" fmla="*/ 408070 h 1070314"/>
                  <a:gd name="connsiteX27" fmla="*/ 66104 w 693032"/>
                  <a:gd name="connsiteY27" fmla="*/ 399331 h 1070314"/>
                  <a:gd name="connsiteX28" fmla="*/ 77756 w 693032"/>
                  <a:gd name="connsiteY28" fmla="*/ 396418 h 1070314"/>
                  <a:gd name="connsiteX29" fmla="*/ 82126 w 693032"/>
                  <a:gd name="connsiteY29" fmla="*/ 384766 h 1070314"/>
                  <a:gd name="connsiteX30" fmla="*/ 98147 w 693032"/>
                  <a:gd name="connsiteY30" fmla="*/ 378940 h 1070314"/>
                  <a:gd name="connsiteX31" fmla="*/ 103974 w 693032"/>
                  <a:gd name="connsiteY31" fmla="*/ 361461 h 1070314"/>
                  <a:gd name="connsiteX32" fmla="*/ 87952 w 693032"/>
                  <a:gd name="connsiteY32" fmla="*/ 360005 h 1070314"/>
                  <a:gd name="connsiteX33" fmla="*/ 90865 w 693032"/>
                  <a:gd name="connsiteY33" fmla="*/ 343983 h 1070314"/>
                  <a:gd name="connsiteX34" fmla="*/ 112713 w 693032"/>
                  <a:gd name="connsiteY34" fmla="*/ 325048 h 1070314"/>
                  <a:gd name="connsiteX35" fmla="*/ 128734 w 693032"/>
                  <a:gd name="connsiteY35" fmla="*/ 325048 h 1070314"/>
                  <a:gd name="connsiteX36" fmla="*/ 124365 w 693032"/>
                  <a:gd name="connsiteY36" fmla="*/ 300287 h 1070314"/>
                  <a:gd name="connsiteX37" fmla="*/ 131647 w 693032"/>
                  <a:gd name="connsiteY37" fmla="*/ 288635 h 1070314"/>
                  <a:gd name="connsiteX38" fmla="*/ 136017 w 693032"/>
                  <a:gd name="connsiteY38" fmla="*/ 266787 h 1070314"/>
                  <a:gd name="connsiteX39" fmla="*/ 127278 w 693032"/>
                  <a:gd name="connsiteY39" fmla="*/ 242026 h 1070314"/>
                  <a:gd name="connsiteX40" fmla="*/ 133104 w 693032"/>
                  <a:gd name="connsiteY40" fmla="*/ 191048 h 1070314"/>
                  <a:gd name="connsiteX41" fmla="*/ 133216 w 693032"/>
                  <a:gd name="connsiteY41" fmla="*/ 190432 h 1070314"/>
                  <a:gd name="connsiteX42" fmla="*/ 136988 w 693032"/>
                  <a:gd name="connsiteY42" fmla="*/ 194204 h 1070314"/>
                  <a:gd name="connsiteX43" fmla="*/ 152767 w 693032"/>
                  <a:gd name="connsiteY43" fmla="*/ 185707 h 1070314"/>
                  <a:gd name="connsiteX44" fmla="*/ 155195 w 693032"/>
                  <a:gd name="connsiteY44" fmla="*/ 179638 h 1070314"/>
                  <a:gd name="connsiteX45" fmla="*/ 162477 w 693032"/>
                  <a:gd name="connsiteY45" fmla="*/ 172356 h 1070314"/>
                  <a:gd name="connsiteX46" fmla="*/ 189181 w 693032"/>
                  <a:gd name="connsiteY46" fmla="*/ 135943 h 1070314"/>
                  <a:gd name="connsiteX47" fmla="*/ 198891 w 693032"/>
                  <a:gd name="connsiteY47" fmla="*/ 123805 h 1070314"/>
                  <a:gd name="connsiteX48" fmla="*/ 198891 w 693032"/>
                  <a:gd name="connsiteY48" fmla="*/ 112881 h 1070314"/>
                  <a:gd name="connsiteX49" fmla="*/ 192822 w 693032"/>
                  <a:gd name="connsiteY49" fmla="*/ 104384 h 1070314"/>
                  <a:gd name="connsiteX50" fmla="*/ 196463 w 693032"/>
                  <a:gd name="connsiteY50" fmla="*/ 86178 h 1070314"/>
                  <a:gd name="connsiteX51" fmla="*/ 209815 w 693032"/>
                  <a:gd name="connsiteY51" fmla="*/ 89819 h 1070314"/>
                  <a:gd name="connsiteX52" fmla="*/ 221952 w 693032"/>
                  <a:gd name="connsiteY52" fmla="*/ 81323 h 1070314"/>
                  <a:gd name="connsiteX53" fmla="*/ 251083 w 693032"/>
                  <a:gd name="connsiteY53" fmla="*/ 93461 h 1070314"/>
                  <a:gd name="connsiteX54" fmla="*/ 259579 w 693032"/>
                  <a:gd name="connsiteY54" fmla="*/ 86178 h 1070314"/>
                  <a:gd name="connsiteX55" fmla="*/ 270503 w 693032"/>
                  <a:gd name="connsiteY55" fmla="*/ 87392 h 1070314"/>
                  <a:gd name="connsiteX56" fmla="*/ 271717 w 693032"/>
                  <a:gd name="connsiteY56" fmla="*/ 94674 h 1070314"/>
                  <a:gd name="connsiteX57" fmla="*/ 277786 w 693032"/>
                  <a:gd name="connsiteY57" fmla="*/ 94674 h 1070314"/>
                  <a:gd name="connsiteX58" fmla="*/ 282641 w 693032"/>
                  <a:gd name="connsiteY58" fmla="*/ 101957 h 1070314"/>
                  <a:gd name="connsiteX59" fmla="*/ 288709 w 693032"/>
                  <a:gd name="connsiteY59" fmla="*/ 101957 h 1070314"/>
                  <a:gd name="connsiteX60" fmla="*/ 289923 w 693032"/>
                  <a:gd name="connsiteY60" fmla="*/ 115308 h 1070314"/>
                  <a:gd name="connsiteX61" fmla="*/ 282641 w 693032"/>
                  <a:gd name="connsiteY61" fmla="*/ 128660 h 1070314"/>
                  <a:gd name="connsiteX62" fmla="*/ 283854 w 693032"/>
                  <a:gd name="connsiteY62" fmla="*/ 135943 h 1070314"/>
                  <a:gd name="connsiteX63" fmla="*/ 275358 w 693032"/>
                  <a:gd name="connsiteY63" fmla="*/ 149294 h 1070314"/>
                  <a:gd name="connsiteX64" fmla="*/ 310558 w 693032"/>
                  <a:gd name="connsiteY64" fmla="*/ 165073 h 1070314"/>
                  <a:gd name="connsiteX65" fmla="*/ 319054 w 693032"/>
                  <a:gd name="connsiteY65" fmla="*/ 162646 h 1070314"/>
                  <a:gd name="connsiteX66" fmla="*/ 319054 w 693032"/>
                  <a:gd name="connsiteY66" fmla="*/ 152935 h 1070314"/>
                  <a:gd name="connsiteX67" fmla="*/ 334834 w 693032"/>
                  <a:gd name="connsiteY67" fmla="*/ 133515 h 1070314"/>
                  <a:gd name="connsiteX68" fmla="*/ 346971 w 693032"/>
                  <a:gd name="connsiteY68" fmla="*/ 133515 h 1070314"/>
                  <a:gd name="connsiteX69" fmla="*/ 363964 w 693032"/>
                  <a:gd name="connsiteY69" fmla="*/ 135943 h 1070314"/>
                  <a:gd name="connsiteX70" fmla="*/ 384598 w 693032"/>
                  <a:gd name="connsiteY70" fmla="*/ 132301 h 1070314"/>
                  <a:gd name="connsiteX71" fmla="*/ 396736 w 693032"/>
                  <a:gd name="connsiteY71" fmla="*/ 121377 h 1070314"/>
                  <a:gd name="connsiteX72" fmla="*/ 413728 w 693032"/>
                  <a:gd name="connsiteY72" fmla="*/ 122591 h 1070314"/>
                  <a:gd name="connsiteX73" fmla="*/ 419797 w 693032"/>
                  <a:gd name="connsiteY73" fmla="*/ 117736 h 1070314"/>
                  <a:gd name="connsiteX74" fmla="*/ 433149 w 693032"/>
                  <a:gd name="connsiteY74" fmla="*/ 126232 h 1070314"/>
                  <a:gd name="connsiteX75" fmla="*/ 436790 w 693032"/>
                  <a:gd name="connsiteY75" fmla="*/ 139584 h 1070314"/>
                  <a:gd name="connsiteX76" fmla="*/ 448927 w 693032"/>
                  <a:gd name="connsiteY76" fmla="*/ 129874 h 1070314"/>
                  <a:gd name="connsiteX77" fmla="*/ 445287 w 693032"/>
                  <a:gd name="connsiteY77" fmla="*/ 118950 h 1070314"/>
                  <a:gd name="connsiteX78" fmla="*/ 448927 w 693032"/>
                  <a:gd name="connsiteY78" fmla="*/ 111667 h 1070314"/>
                  <a:gd name="connsiteX79" fmla="*/ 445287 w 693032"/>
                  <a:gd name="connsiteY79" fmla="*/ 93461 h 1070314"/>
                  <a:gd name="connsiteX80" fmla="*/ 458638 w 693032"/>
                  <a:gd name="connsiteY80" fmla="*/ 80109 h 1070314"/>
                  <a:gd name="connsiteX81" fmla="*/ 467134 w 693032"/>
                  <a:gd name="connsiteY81" fmla="*/ 76468 h 1070314"/>
                  <a:gd name="connsiteX82" fmla="*/ 490196 w 693032"/>
                  <a:gd name="connsiteY82" fmla="*/ 64330 h 1070314"/>
                  <a:gd name="connsiteX83" fmla="*/ 492623 w 693032"/>
                  <a:gd name="connsiteY83" fmla="*/ 42482 h 1070314"/>
                  <a:gd name="connsiteX84" fmla="*/ 501120 w 693032"/>
                  <a:gd name="connsiteY84" fmla="*/ 25489 h 1070314"/>
                  <a:gd name="connsiteX85" fmla="*/ 573947 w 693032"/>
                  <a:gd name="connsiteY85" fmla="*/ 0 h 1070314"/>
                  <a:gd name="connsiteX86" fmla="*/ 580015 w 693032"/>
                  <a:gd name="connsiteY86" fmla="*/ 4855 h 1070314"/>
                  <a:gd name="connsiteX87" fmla="*/ 607932 w 693032"/>
                  <a:gd name="connsiteY87" fmla="*/ 7283 h 1070314"/>
                  <a:gd name="connsiteX88" fmla="*/ 609146 w 693032"/>
                  <a:gd name="connsiteY88" fmla="*/ 21848 h 1070314"/>
                  <a:gd name="connsiteX89" fmla="*/ 614001 w 693032"/>
                  <a:gd name="connsiteY89" fmla="*/ 30344 h 1070314"/>
                  <a:gd name="connsiteX90" fmla="*/ 618856 w 693032"/>
                  <a:gd name="connsiteY90" fmla="*/ 75254 h 1070314"/>
                  <a:gd name="connsiteX91" fmla="*/ 620070 w 693032"/>
                  <a:gd name="connsiteY91" fmla="*/ 82537 h 1070314"/>
                  <a:gd name="connsiteX92" fmla="*/ 622497 w 693032"/>
                  <a:gd name="connsiteY92" fmla="*/ 89819 h 1070314"/>
                  <a:gd name="connsiteX93" fmla="*/ 634635 w 693032"/>
                  <a:gd name="connsiteY93" fmla="*/ 89819 h 1070314"/>
                  <a:gd name="connsiteX94" fmla="*/ 634635 w 693032"/>
                  <a:gd name="connsiteY94" fmla="*/ 104384 h 1070314"/>
                  <a:gd name="connsiteX95" fmla="*/ 658911 w 693032"/>
                  <a:gd name="connsiteY95" fmla="*/ 121377 h 1070314"/>
                  <a:gd name="connsiteX96" fmla="*/ 671048 w 693032"/>
                  <a:gd name="connsiteY96" fmla="*/ 118950 h 1070314"/>
                  <a:gd name="connsiteX97" fmla="*/ 678331 w 693032"/>
                  <a:gd name="connsiteY97" fmla="*/ 132301 h 1070314"/>
                  <a:gd name="connsiteX98" fmla="*/ 673476 w 693032"/>
                  <a:gd name="connsiteY98" fmla="*/ 150508 h 1070314"/>
                  <a:gd name="connsiteX99" fmla="*/ 678331 w 693032"/>
                  <a:gd name="connsiteY99" fmla="*/ 162646 h 1070314"/>
                  <a:gd name="connsiteX100" fmla="*/ 677117 w 693032"/>
                  <a:gd name="connsiteY100" fmla="*/ 174783 h 1070314"/>
                  <a:gd name="connsiteX101" fmla="*/ 664980 w 693032"/>
                  <a:gd name="connsiteY101" fmla="*/ 180852 h 1070314"/>
                  <a:gd name="connsiteX102" fmla="*/ 664980 w 693032"/>
                  <a:gd name="connsiteY102" fmla="*/ 188135 h 1070314"/>
                  <a:gd name="connsiteX103" fmla="*/ 674690 w 693032"/>
                  <a:gd name="connsiteY103" fmla="*/ 191776 h 1070314"/>
                  <a:gd name="connsiteX104" fmla="*/ 678262 w 693032"/>
                  <a:gd name="connsiteY104" fmla="*/ 213211 h 1070314"/>
                  <a:gd name="connsiteX105" fmla="*/ 631237 w 693032"/>
                  <a:gd name="connsiteY105" fmla="*/ 227461 h 1070314"/>
                  <a:gd name="connsiteX106" fmla="*/ 621041 w 693032"/>
                  <a:gd name="connsiteY106" fmla="*/ 242026 h 1070314"/>
                  <a:gd name="connsiteX107" fmla="*/ 603563 w 693032"/>
                  <a:gd name="connsiteY107" fmla="*/ 237657 h 1070314"/>
                  <a:gd name="connsiteX108" fmla="*/ 580258 w 693032"/>
                  <a:gd name="connsiteY108" fmla="*/ 246396 h 1070314"/>
                  <a:gd name="connsiteX109" fmla="*/ 580258 w 693032"/>
                  <a:gd name="connsiteY109" fmla="*/ 260961 h 1070314"/>
                  <a:gd name="connsiteX110" fmla="*/ 577345 w 693032"/>
                  <a:gd name="connsiteY110" fmla="*/ 281352 h 1070314"/>
                  <a:gd name="connsiteX111" fmla="*/ 548214 w 693032"/>
                  <a:gd name="connsiteY111" fmla="*/ 287178 h 1070314"/>
                  <a:gd name="connsiteX112" fmla="*/ 542388 w 693032"/>
                  <a:gd name="connsiteY112" fmla="*/ 298831 h 1070314"/>
                  <a:gd name="connsiteX113" fmla="*/ 524910 w 693032"/>
                  <a:gd name="connsiteY113" fmla="*/ 317766 h 1070314"/>
                  <a:gd name="connsiteX114" fmla="*/ 520541 w 693032"/>
                  <a:gd name="connsiteY114" fmla="*/ 329418 h 1070314"/>
                  <a:gd name="connsiteX115" fmla="*/ 524910 w 693032"/>
                  <a:gd name="connsiteY115" fmla="*/ 345440 h 1070314"/>
                  <a:gd name="connsiteX116" fmla="*/ 511801 w 693032"/>
                  <a:gd name="connsiteY116" fmla="*/ 365831 h 1070314"/>
                  <a:gd name="connsiteX117" fmla="*/ 508888 w 693032"/>
                  <a:gd name="connsiteY117" fmla="*/ 434288 h 1070314"/>
                  <a:gd name="connsiteX118" fmla="*/ 536562 w 693032"/>
                  <a:gd name="connsiteY118" fmla="*/ 444483 h 1070314"/>
                  <a:gd name="connsiteX119" fmla="*/ 546758 w 693032"/>
                  <a:gd name="connsiteY119" fmla="*/ 457592 h 1070314"/>
                  <a:gd name="connsiteX120" fmla="*/ 559867 w 693032"/>
                  <a:gd name="connsiteY120" fmla="*/ 459049 h 1070314"/>
                  <a:gd name="connsiteX121" fmla="*/ 562780 w 693032"/>
                  <a:gd name="connsiteY121" fmla="*/ 448853 h 1070314"/>
                  <a:gd name="connsiteX122" fmla="*/ 584628 w 693032"/>
                  <a:gd name="connsiteY122" fmla="*/ 460505 h 1070314"/>
                  <a:gd name="connsiteX123" fmla="*/ 607932 w 693032"/>
                  <a:gd name="connsiteY123" fmla="*/ 445940 h 1070314"/>
                  <a:gd name="connsiteX124" fmla="*/ 642889 w 693032"/>
                  <a:gd name="connsiteY124" fmla="*/ 447396 h 1070314"/>
                  <a:gd name="connsiteX125" fmla="*/ 653084 w 693032"/>
                  <a:gd name="connsiteY125" fmla="*/ 461962 h 1070314"/>
                  <a:gd name="connsiteX126" fmla="*/ 655998 w 693032"/>
                  <a:gd name="connsiteY126" fmla="*/ 502744 h 1070314"/>
                  <a:gd name="connsiteX127" fmla="*/ 655998 w 693032"/>
                  <a:gd name="connsiteY127" fmla="*/ 533331 h 1070314"/>
                  <a:gd name="connsiteX128" fmla="*/ 648715 w 693032"/>
                  <a:gd name="connsiteY128" fmla="*/ 542070 h 1070314"/>
                  <a:gd name="connsiteX129" fmla="*/ 625410 w 693032"/>
                  <a:gd name="connsiteY129" fmla="*/ 553723 h 1070314"/>
                  <a:gd name="connsiteX130" fmla="*/ 628324 w 693032"/>
                  <a:gd name="connsiteY130" fmla="*/ 574114 h 1070314"/>
                  <a:gd name="connsiteX131" fmla="*/ 642889 w 693032"/>
                  <a:gd name="connsiteY131" fmla="*/ 588679 h 1070314"/>
                  <a:gd name="connsiteX132" fmla="*/ 642889 w 693032"/>
                  <a:gd name="connsiteY132" fmla="*/ 594505 h 1070314"/>
                  <a:gd name="connsiteX133" fmla="*/ 641432 w 693032"/>
                  <a:gd name="connsiteY133" fmla="*/ 609071 h 1070314"/>
                  <a:gd name="connsiteX134" fmla="*/ 644345 w 693032"/>
                  <a:gd name="connsiteY134" fmla="*/ 625092 h 1070314"/>
                  <a:gd name="connsiteX135" fmla="*/ 618128 w 693032"/>
                  <a:gd name="connsiteY135" fmla="*/ 630919 h 1070314"/>
                  <a:gd name="connsiteX136" fmla="*/ 623954 w 693032"/>
                  <a:gd name="connsiteY136" fmla="*/ 652766 h 1070314"/>
                  <a:gd name="connsiteX137" fmla="*/ 647258 w 693032"/>
                  <a:gd name="connsiteY137" fmla="*/ 654223 h 1070314"/>
                  <a:gd name="connsiteX138" fmla="*/ 654541 w 693032"/>
                  <a:gd name="connsiteY138" fmla="*/ 673158 h 1070314"/>
                  <a:gd name="connsiteX139" fmla="*/ 644345 w 693032"/>
                  <a:gd name="connsiteY139" fmla="*/ 686267 h 1070314"/>
                  <a:gd name="connsiteX140" fmla="*/ 650172 w 693032"/>
                  <a:gd name="connsiteY140" fmla="*/ 706658 h 1070314"/>
                  <a:gd name="connsiteX141" fmla="*/ 647258 w 693032"/>
                  <a:gd name="connsiteY141" fmla="*/ 729962 h 1070314"/>
                  <a:gd name="connsiteX142" fmla="*/ 689862 w 693032"/>
                  <a:gd name="connsiteY142" fmla="*/ 761205 h 1070314"/>
                  <a:gd name="connsiteX143" fmla="*/ 689862 w 693032"/>
                  <a:gd name="connsiteY143" fmla="*/ 776207 h 1070314"/>
                  <a:gd name="connsiteX144" fmla="*/ 693032 w 693032"/>
                  <a:gd name="connsiteY144" fmla="*/ 778849 h 1070314"/>
                  <a:gd name="connsiteX145" fmla="*/ 509672 w 693032"/>
                  <a:gd name="connsiteY145" fmla="*/ 778849 h 1070314"/>
                  <a:gd name="connsiteX146" fmla="*/ 476627 w 693032"/>
                  <a:gd name="connsiteY146" fmla="*/ 1070314 h 1070314"/>
                  <a:gd name="connsiteX0" fmla="*/ 0 w 693032"/>
                  <a:gd name="connsiteY0" fmla="*/ 778849 h 1070314"/>
                  <a:gd name="connsiteX1" fmla="*/ 8935 w 693032"/>
                  <a:gd name="connsiteY1" fmla="*/ 758000 h 1070314"/>
                  <a:gd name="connsiteX2" fmla="*/ 36245 w 693032"/>
                  <a:gd name="connsiteY2" fmla="*/ 743435 h 1070314"/>
                  <a:gd name="connsiteX3" fmla="*/ 36245 w 693032"/>
                  <a:gd name="connsiteY3" fmla="*/ 727049 h 1070314"/>
                  <a:gd name="connsiteX4" fmla="*/ 48989 w 693032"/>
                  <a:gd name="connsiteY4" fmla="*/ 699739 h 1070314"/>
                  <a:gd name="connsiteX5" fmla="*/ 30783 w 693032"/>
                  <a:gd name="connsiteY5" fmla="*/ 694277 h 1070314"/>
                  <a:gd name="connsiteX6" fmla="*/ 14397 w 693032"/>
                  <a:gd name="connsiteY6" fmla="*/ 672430 h 1070314"/>
                  <a:gd name="connsiteX7" fmla="*/ 16218 w 693032"/>
                  <a:gd name="connsiteY7" fmla="*/ 661506 h 1070314"/>
                  <a:gd name="connsiteX8" fmla="*/ 12576 w 693032"/>
                  <a:gd name="connsiteY8" fmla="*/ 648761 h 1070314"/>
                  <a:gd name="connsiteX9" fmla="*/ 21679 w 693032"/>
                  <a:gd name="connsiteY9" fmla="*/ 636016 h 1070314"/>
                  <a:gd name="connsiteX10" fmla="*/ 36245 w 693032"/>
                  <a:gd name="connsiteY10" fmla="*/ 637837 h 1070314"/>
                  <a:gd name="connsiteX11" fmla="*/ 36245 w 693032"/>
                  <a:gd name="connsiteY11" fmla="*/ 614169 h 1070314"/>
                  <a:gd name="connsiteX12" fmla="*/ 25321 w 693032"/>
                  <a:gd name="connsiteY12" fmla="*/ 610527 h 1070314"/>
                  <a:gd name="connsiteX13" fmla="*/ 27141 w 693032"/>
                  <a:gd name="connsiteY13" fmla="*/ 594141 h 1070314"/>
                  <a:gd name="connsiteX14" fmla="*/ 69017 w 693032"/>
                  <a:gd name="connsiteY14" fmla="*/ 537701 h 1070314"/>
                  <a:gd name="connsiteX15" fmla="*/ 70837 w 693032"/>
                  <a:gd name="connsiteY15" fmla="*/ 512212 h 1070314"/>
                  <a:gd name="connsiteX16" fmla="*/ 54451 w 693032"/>
                  <a:gd name="connsiteY16" fmla="*/ 497646 h 1070314"/>
                  <a:gd name="connsiteX17" fmla="*/ 52631 w 693032"/>
                  <a:gd name="connsiteY17" fmla="*/ 486723 h 1070314"/>
                  <a:gd name="connsiteX18" fmla="*/ 34424 w 693032"/>
                  <a:gd name="connsiteY18" fmla="*/ 481260 h 1070314"/>
                  <a:gd name="connsiteX19" fmla="*/ 31535 w 693032"/>
                  <a:gd name="connsiteY19" fmla="*/ 467928 h 1070314"/>
                  <a:gd name="connsiteX20" fmla="*/ 34060 w 693032"/>
                  <a:gd name="connsiteY20" fmla="*/ 467788 h 1070314"/>
                  <a:gd name="connsiteX21" fmla="*/ 42799 w 693032"/>
                  <a:gd name="connsiteY21" fmla="*/ 461962 h 1070314"/>
                  <a:gd name="connsiteX22" fmla="*/ 44256 w 693032"/>
                  <a:gd name="connsiteY22" fmla="*/ 450309 h 1070314"/>
                  <a:gd name="connsiteX23" fmla="*/ 54451 w 693032"/>
                  <a:gd name="connsiteY23" fmla="*/ 447396 h 1070314"/>
                  <a:gd name="connsiteX24" fmla="*/ 57364 w 693032"/>
                  <a:gd name="connsiteY24" fmla="*/ 435744 h 1070314"/>
                  <a:gd name="connsiteX25" fmla="*/ 74843 w 693032"/>
                  <a:gd name="connsiteY25" fmla="*/ 419722 h 1070314"/>
                  <a:gd name="connsiteX26" fmla="*/ 66104 w 693032"/>
                  <a:gd name="connsiteY26" fmla="*/ 408070 h 1070314"/>
                  <a:gd name="connsiteX27" fmla="*/ 66104 w 693032"/>
                  <a:gd name="connsiteY27" fmla="*/ 399331 h 1070314"/>
                  <a:gd name="connsiteX28" fmla="*/ 77756 w 693032"/>
                  <a:gd name="connsiteY28" fmla="*/ 396418 h 1070314"/>
                  <a:gd name="connsiteX29" fmla="*/ 82126 w 693032"/>
                  <a:gd name="connsiteY29" fmla="*/ 384766 h 1070314"/>
                  <a:gd name="connsiteX30" fmla="*/ 98147 w 693032"/>
                  <a:gd name="connsiteY30" fmla="*/ 378940 h 1070314"/>
                  <a:gd name="connsiteX31" fmla="*/ 103974 w 693032"/>
                  <a:gd name="connsiteY31" fmla="*/ 361461 h 1070314"/>
                  <a:gd name="connsiteX32" fmla="*/ 87952 w 693032"/>
                  <a:gd name="connsiteY32" fmla="*/ 360005 h 1070314"/>
                  <a:gd name="connsiteX33" fmla="*/ 90865 w 693032"/>
                  <a:gd name="connsiteY33" fmla="*/ 343983 h 1070314"/>
                  <a:gd name="connsiteX34" fmla="*/ 112713 w 693032"/>
                  <a:gd name="connsiteY34" fmla="*/ 325048 h 1070314"/>
                  <a:gd name="connsiteX35" fmla="*/ 128734 w 693032"/>
                  <a:gd name="connsiteY35" fmla="*/ 325048 h 1070314"/>
                  <a:gd name="connsiteX36" fmla="*/ 124365 w 693032"/>
                  <a:gd name="connsiteY36" fmla="*/ 300287 h 1070314"/>
                  <a:gd name="connsiteX37" fmla="*/ 131647 w 693032"/>
                  <a:gd name="connsiteY37" fmla="*/ 288635 h 1070314"/>
                  <a:gd name="connsiteX38" fmla="*/ 136017 w 693032"/>
                  <a:gd name="connsiteY38" fmla="*/ 266787 h 1070314"/>
                  <a:gd name="connsiteX39" fmla="*/ 127278 w 693032"/>
                  <a:gd name="connsiteY39" fmla="*/ 242026 h 1070314"/>
                  <a:gd name="connsiteX40" fmla="*/ 133104 w 693032"/>
                  <a:gd name="connsiteY40" fmla="*/ 191048 h 1070314"/>
                  <a:gd name="connsiteX41" fmla="*/ 133216 w 693032"/>
                  <a:gd name="connsiteY41" fmla="*/ 190432 h 1070314"/>
                  <a:gd name="connsiteX42" fmla="*/ 136988 w 693032"/>
                  <a:gd name="connsiteY42" fmla="*/ 194204 h 1070314"/>
                  <a:gd name="connsiteX43" fmla="*/ 152767 w 693032"/>
                  <a:gd name="connsiteY43" fmla="*/ 185707 h 1070314"/>
                  <a:gd name="connsiteX44" fmla="*/ 155195 w 693032"/>
                  <a:gd name="connsiteY44" fmla="*/ 179638 h 1070314"/>
                  <a:gd name="connsiteX45" fmla="*/ 162477 w 693032"/>
                  <a:gd name="connsiteY45" fmla="*/ 172356 h 1070314"/>
                  <a:gd name="connsiteX46" fmla="*/ 189181 w 693032"/>
                  <a:gd name="connsiteY46" fmla="*/ 135943 h 1070314"/>
                  <a:gd name="connsiteX47" fmla="*/ 198891 w 693032"/>
                  <a:gd name="connsiteY47" fmla="*/ 123805 h 1070314"/>
                  <a:gd name="connsiteX48" fmla="*/ 198891 w 693032"/>
                  <a:gd name="connsiteY48" fmla="*/ 112881 h 1070314"/>
                  <a:gd name="connsiteX49" fmla="*/ 192822 w 693032"/>
                  <a:gd name="connsiteY49" fmla="*/ 104384 h 1070314"/>
                  <a:gd name="connsiteX50" fmla="*/ 196463 w 693032"/>
                  <a:gd name="connsiteY50" fmla="*/ 86178 h 1070314"/>
                  <a:gd name="connsiteX51" fmla="*/ 209815 w 693032"/>
                  <a:gd name="connsiteY51" fmla="*/ 89819 h 1070314"/>
                  <a:gd name="connsiteX52" fmla="*/ 221952 w 693032"/>
                  <a:gd name="connsiteY52" fmla="*/ 81323 h 1070314"/>
                  <a:gd name="connsiteX53" fmla="*/ 251083 w 693032"/>
                  <a:gd name="connsiteY53" fmla="*/ 93461 h 1070314"/>
                  <a:gd name="connsiteX54" fmla="*/ 259579 w 693032"/>
                  <a:gd name="connsiteY54" fmla="*/ 86178 h 1070314"/>
                  <a:gd name="connsiteX55" fmla="*/ 270503 w 693032"/>
                  <a:gd name="connsiteY55" fmla="*/ 87392 h 1070314"/>
                  <a:gd name="connsiteX56" fmla="*/ 271717 w 693032"/>
                  <a:gd name="connsiteY56" fmla="*/ 94674 h 1070314"/>
                  <a:gd name="connsiteX57" fmla="*/ 277786 w 693032"/>
                  <a:gd name="connsiteY57" fmla="*/ 94674 h 1070314"/>
                  <a:gd name="connsiteX58" fmla="*/ 282641 w 693032"/>
                  <a:gd name="connsiteY58" fmla="*/ 101957 h 1070314"/>
                  <a:gd name="connsiteX59" fmla="*/ 288709 w 693032"/>
                  <a:gd name="connsiteY59" fmla="*/ 101957 h 1070314"/>
                  <a:gd name="connsiteX60" fmla="*/ 289923 w 693032"/>
                  <a:gd name="connsiteY60" fmla="*/ 115308 h 1070314"/>
                  <a:gd name="connsiteX61" fmla="*/ 282641 w 693032"/>
                  <a:gd name="connsiteY61" fmla="*/ 128660 h 1070314"/>
                  <a:gd name="connsiteX62" fmla="*/ 283854 w 693032"/>
                  <a:gd name="connsiteY62" fmla="*/ 135943 h 1070314"/>
                  <a:gd name="connsiteX63" fmla="*/ 275358 w 693032"/>
                  <a:gd name="connsiteY63" fmla="*/ 149294 h 1070314"/>
                  <a:gd name="connsiteX64" fmla="*/ 310558 w 693032"/>
                  <a:gd name="connsiteY64" fmla="*/ 165073 h 1070314"/>
                  <a:gd name="connsiteX65" fmla="*/ 319054 w 693032"/>
                  <a:gd name="connsiteY65" fmla="*/ 162646 h 1070314"/>
                  <a:gd name="connsiteX66" fmla="*/ 319054 w 693032"/>
                  <a:gd name="connsiteY66" fmla="*/ 152935 h 1070314"/>
                  <a:gd name="connsiteX67" fmla="*/ 334834 w 693032"/>
                  <a:gd name="connsiteY67" fmla="*/ 133515 h 1070314"/>
                  <a:gd name="connsiteX68" fmla="*/ 346971 w 693032"/>
                  <a:gd name="connsiteY68" fmla="*/ 133515 h 1070314"/>
                  <a:gd name="connsiteX69" fmla="*/ 363964 w 693032"/>
                  <a:gd name="connsiteY69" fmla="*/ 135943 h 1070314"/>
                  <a:gd name="connsiteX70" fmla="*/ 384598 w 693032"/>
                  <a:gd name="connsiteY70" fmla="*/ 132301 h 1070314"/>
                  <a:gd name="connsiteX71" fmla="*/ 396736 w 693032"/>
                  <a:gd name="connsiteY71" fmla="*/ 121377 h 1070314"/>
                  <a:gd name="connsiteX72" fmla="*/ 413728 w 693032"/>
                  <a:gd name="connsiteY72" fmla="*/ 122591 h 1070314"/>
                  <a:gd name="connsiteX73" fmla="*/ 419797 w 693032"/>
                  <a:gd name="connsiteY73" fmla="*/ 117736 h 1070314"/>
                  <a:gd name="connsiteX74" fmla="*/ 433149 w 693032"/>
                  <a:gd name="connsiteY74" fmla="*/ 126232 h 1070314"/>
                  <a:gd name="connsiteX75" fmla="*/ 436790 w 693032"/>
                  <a:gd name="connsiteY75" fmla="*/ 139584 h 1070314"/>
                  <a:gd name="connsiteX76" fmla="*/ 448927 w 693032"/>
                  <a:gd name="connsiteY76" fmla="*/ 129874 h 1070314"/>
                  <a:gd name="connsiteX77" fmla="*/ 445287 w 693032"/>
                  <a:gd name="connsiteY77" fmla="*/ 118950 h 1070314"/>
                  <a:gd name="connsiteX78" fmla="*/ 448927 w 693032"/>
                  <a:gd name="connsiteY78" fmla="*/ 111667 h 1070314"/>
                  <a:gd name="connsiteX79" fmla="*/ 445287 w 693032"/>
                  <a:gd name="connsiteY79" fmla="*/ 93461 h 1070314"/>
                  <a:gd name="connsiteX80" fmla="*/ 458638 w 693032"/>
                  <a:gd name="connsiteY80" fmla="*/ 80109 h 1070314"/>
                  <a:gd name="connsiteX81" fmla="*/ 467134 w 693032"/>
                  <a:gd name="connsiteY81" fmla="*/ 76468 h 1070314"/>
                  <a:gd name="connsiteX82" fmla="*/ 490196 w 693032"/>
                  <a:gd name="connsiteY82" fmla="*/ 64330 h 1070314"/>
                  <a:gd name="connsiteX83" fmla="*/ 492623 w 693032"/>
                  <a:gd name="connsiteY83" fmla="*/ 42482 h 1070314"/>
                  <a:gd name="connsiteX84" fmla="*/ 501120 w 693032"/>
                  <a:gd name="connsiteY84" fmla="*/ 25489 h 1070314"/>
                  <a:gd name="connsiteX85" fmla="*/ 573947 w 693032"/>
                  <a:gd name="connsiteY85" fmla="*/ 0 h 1070314"/>
                  <a:gd name="connsiteX86" fmla="*/ 580015 w 693032"/>
                  <a:gd name="connsiteY86" fmla="*/ 4855 h 1070314"/>
                  <a:gd name="connsiteX87" fmla="*/ 607932 w 693032"/>
                  <a:gd name="connsiteY87" fmla="*/ 7283 h 1070314"/>
                  <a:gd name="connsiteX88" fmla="*/ 609146 w 693032"/>
                  <a:gd name="connsiteY88" fmla="*/ 21848 h 1070314"/>
                  <a:gd name="connsiteX89" fmla="*/ 614001 w 693032"/>
                  <a:gd name="connsiteY89" fmla="*/ 30344 h 1070314"/>
                  <a:gd name="connsiteX90" fmla="*/ 618856 w 693032"/>
                  <a:gd name="connsiteY90" fmla="*/ 75254 h 1070314"/>
                  <a:gd name="connsiteX91" fmla="*/ 620070 w 693032"/>
                  <a:gd name="connsiteY91" fmla="*/ 82537 h 1070314"/>
                  <a:gd name="connsiteX92" fmla="*/ 622497 w 693032"/>
                  <a:gd name="connsiteY92" fmla="*/ 89819 h 1070314"/>
                  <a:gd name="connsiteX93" fmla="*/ 634635 w 693032"/>
                  <a:gd name="connsiteY93" fmla="*/ 89819 h 1070314"/>
                  <a:gd name="connsiteX94" fmla="*/ 634635 w 693032"/>
                  <a:gd name="connsiteY94" fmla="*/ 104384 h 1070314"/>
                  <a:gd name="connsiteX95" fmla="*/ 658911 w 693032"/>
                  <a:gd name="connsiteY95" fmla="*/ 121377 h 1070314"/>
                  <a:gd name="connsiteX96" fmla="*/ 671048 w 693032"/>
                  <a:gd name="connsiteY96" fmla="*/ 118950 h 1070314"/>
                  <a:gd name="connsiteX97" fmla="*/ 678331 w 693032"/>
                  <a:gd name="connsiteY97" fmla="*/ 132301 h 1070314"/>
                  <a:gd name="connsiteX98" fmla="*/ 673476 w 693032"/>
                  <a:gd name="connsiteY98" fmla="*/ 150508 h 1070314"/>
                  <a:gd name="connsiteX99" fmla="*/ 678331 w 693032"/>
                  <a:gd name="connsiteY99" fmla="*/ 162646 h 1070314"/>
                  <a:gd name="connsiteX100" fmla="*/ 677117 w 693032"/>
                  <a:gd name="connsiteY100" fmla="*/ 174783 h 1070314"/>
                  <a:gd name="connsiteX101" fmla="*/ 664980 w 693032"/>
                  <a:gd name="connsiteY101" fmla="*/ 180852 h 1070314"/>
                  <a:gd name="connsiteX102" fmla="*/ 664980 w 693032"/>
                  <a:gd name="connsiteY102" fmla="*/ 188135 h 1070314"/>
                  <a:gd name="connsiteX103" fmla="*/ 674690 w 693032"/>
                  <a:gd name="connsiteY103" fmla="*/ 191776 h 1070314"/>
                  <a:gd name="connsiteX104" fmla="*/ 678262 w 693032"/>
                  <a:gd name="connsiteY104" fmla="*/ 213211 h 1070314"/>
                  <a:gd name="connsiteX105" fmla="*/ 631237 w 693032"/>
                  <a:gd name="connsiteY105" fmla="*/ 227461 h 1070314"/>
                  <a:gd name="connsiteX106" fmla="*/ 621041 w 693032"/>
                  <a:gd name="connsiteY106" fmla="*/ 242026 h 1070314"/>
                  <a:gd name="connsiteX107" fmla="*/ 603563 w 693032"/>
                  <a:gd name="connsiteY107" fmla="*/ 237657 h 1070314"/>
                  <a:gd name="connsiteX108" fmla="*/ 580258 w 693032"/>
                  <a:gd name="connsiteY108" fmla="*/ 246396 h 1070314"/>
                  <a:gd name="connsiteX109" fmla="*/ 580258 w 693032"/>
                  <a:gd name="connsiteY109" fmla="*/ 260961 h 1070314"/>
                  <a:gd name="connsiteX110" fmla="*/ 577345 w 693032"/>
                  <a:gd name="connsiteY110" fmla="*/ 281352 h 1070314"/>
                  <a:gd name="connsiteX111" fmla="*/ 548214 w 693032"/>
                  <a:gd name="connsiteY111" fmla="*/ 287178 h 1070314"/>
                  <a:gd name="connsiteX112" fmla="*/ 542388 w 693032"/>
                  <a:gd name="connsiteY112" fmla="*/ 298831 h 1070314"/>
                  <a:gd name="connsiteX113" fmla="*/ 524910 w 693032"/>
                  <a:gd name="connsiteY113" fmla="*/ 317766 h 1070314"/>
                  <a:gd name="connsiteX114" fmla="*/ 520541 w 693032"/>
                  <a:gd name="connsiteY114" fmla="*/ 329418 h 1070314"/>
                  <a:gd name="connsiteX115" fmla="*/ 524910 w 693032"/>
                  <a:gd name="connsiteY115" fmla="*/ 345440 h 1070314"/>
                  <a:gd name="connsiteX116" fmla="*/ 511801 w 693032"/>
                  <a:gd name="connsiteY116" fmla="*/ 365831 h 1070314"/>
                  <a:gd name="connsiteX117" fmla="*/ 508888 w 693032"/>
                  <a:gd name="connsiteY117" fmla="*/ 434288 h 1070314"/>
                  <a:gd name="connsiteX118" fmla="*/ 536562 w 693032"/>
                  <a:gd name="connsiteY118" fmla="*/ 444483 h 1070314"/>
                  <a:gd name="connsiteX119" fmla="*/ 546758 w 693032"/>
                  <a:gd name="connsiteY119" fmla="*/ 457592 h 1070314"/>
                  <a:gd name="connsiteX120" fmla="*/ 559867 w 693032"/>
                  <a:gd name="connsiteY120" fmla="*/ 459049 h 1070314"/>
                  <a:gd name="connsiteX121" fmla="*/ 562780 w 693032"/>
                  <a:gd name="connsiteY121" fmla="*/ 448853 h 1070314"/>
                  <a:gd name="connsiteX122" fmla="*/ 584628 w 693032"/>
                  <a:gd name="connsiteY122" fmla="*/ 460505 h 1070314"/>
                  <a:gd name="connsiteX123" fmla="*/ 607932 w 693032"/>
                  <a:gd name="connsiteY123" fmla="*/ 445940 h 1070314"/>
                  <a:gd name="connsiteX124" fmla="*/ 642889 w 693032"/>
                  <a:gd name="connsiteY124" fmla="*/ 447396 h 1070314"/>
                  <a:gd name="connsiteX125" fmla="*/ 653084 w 693032"/>
                  <a:gd name="connsiteY125" fmla="*/ 461962 h 1070314"/>
                  <a:gd name="connsiteX126" fmla="*/ 655998 w 693032"/>
                  <a:gd name="connsiteY126" fmla="*/ 502744 h 1070314"/>
                  <a:gd name="connsiteX127" fmla="*/ 655998 w 693032"/>
                  <a:gd name="connsiteY127" fmla="*/ 533331 h 1070314"/>
                  <a:gd name="connsiteX128" fmla="*/ 648715 w 693032"/>
                  <a:gd name="connsiteY128" fmla="*/ 542070 h 1070314"/>
                  <a:gd name="connsiteX129" fmla="*/ 625410 w 693032"/>
                  <a:gd name="connsiteY129" fmla="*/ 553723 h 1070314"/>
                  <a:gd name="connsiteX130" fmla="*/ 628324 w 693032"/>
                  <a:gd name="connsiteY130" fmla="*/ 574114 h 1070314"/>
                  <a:gd name="connsiteX131" fmla="*/ 642889 w 693032"/>
                  <a:gd name="connsiteY131" fmla="*/ 588679 h 1070314"/>
                  <a:gd name="connsiteX132" fmla="*/ 642889 w 693032"/>
                  <a:gd name="connsiteY132" fmla="*/ 594505 h 1070314"/>
                  <a:gd name="connsiteX133" fmla="*/ 641432 w 693032"/>
                  <a:gd name="connsiteY133" fmla="*/ 609071 h 1070314"/>
                  <a:gd name="connsiteX134" fmla="*/ 644345 w 693032"/>
                  <a:gd name="connsiteY134" fmla="*/ 625092 h 1070314"/>
                  <a:gd name="connsiteX135" fmla="*/ 618128 w 693032"/>
                  <a:gd name="connsiteY135" fmla="*/ 630919 h 1070314"/>
                  <a:gd name="connsiteX136" fmla="*/ 623954 w 693032"/>
                  <a:gd name="connsiteY136" fmla="*/ 652766 h 1070314"/>
                  <a:gd name="connsiteX137" fmla="*/ 647258 w 693032"/>
                  <a:gd name="connsiteY137" fmla="*/ 654223 h 1070314"/>
                  <a:gd name="connsiteX138" fmla="*/ 654541 w 693032"/>
                  <a:gd name="connsiteY138" fmla="*/ 673158 h 1070314"/>
                  <a:gd name="connsiteX139" fmla="*/ 644345 w 693032"/>
                  <a:gd name="connsiteY139" fmla="*/ 686267 h 1070314"/>
                  <a:gd name="connsiteX140" fmla="*/ 650172 w 693032"/>
                  <a:gd name="connsiteY140" fmla="*/ 706658 h 1070314"/>
                  <a:gd name="connsiteX141" fmla="*/ 647258 w 693032"/>
                  <a:gd name="connsiteY141" fmla="*/ 729962 h 1070314"/>
                  <a:gd name="connsiteX142" fmla="*/ 689862 w 693032"/>
                  <a:gd name="connsiteY142" fmla="*/ 761205 h 1070314"/>
                  <a:gd name="connsiteX143" fmla="*/ 689862 w 693032"/>
                  <a:gd name="connsiteY143" fmla="*/ 776207 h 1070314"/>
                  <a:gd name="connsiteX144" fmla="*/ 693032 w 693032"/>
                  <a:gd name="connsiteY144" fmla="*/ 778849 h 1070314"/>
                  <a:gd name="connsiteX145" fmla="*/ 476627 w 693032"/>
                  <a:gd name="connsiteY145" fmla="*/ 1070314 h 1070314"/>
                  <a:gd name="connsiteX0" fmla="*/ 0 w 693032"/>
                  <a:gd name="connsiteY0" fmla="*/ 778849 h 778849"/>
                  <a:gd name="connsiteX1" fmla="*/ 8935 w 693032"/>
                  <a:gd name="connsiteY1" fmla="*/ 758000 h 778849"/>
                  <a:gd name="connsiteX2" fmla="*/ 36245 w 693032"/>
                  <a:gd name="connsiteY2" fmla="*/ 743435 h 778849"/>
                  <a:gd name="connsiteX3" fmla="*/ 36245 w 693032"/>
                  <a:gd name="connsiteY3" fmla="*/ 727049 h 778849"/>
                  <a:gd name="connsiteX4" fmla="*/ 48989 w 693032"/>
                  <a:gd name="connsiteY4" fmla="*/ 699739 h 778849"/>
                  <a:gd name="connsiteX5" fmla="*/ 30783 w 693032"/>
                  <a:gd name="connsiteY5" fmla="*/ 694277 h 778849"/>
                  <a:gd name="connsiteX6" fmla="*/ 14397 w 693032"/>
                  <a:gd name="connsiteY6" fmla="*/ 672430 h 778849"/>
                  <a:gd name="connsiteX7" fmla="*/ 16218 w 693032"/>
                  <a:gd name="connsiteY7" fmla="*/ 661506 h 778849"/>
                  <a:gd name="connsiteX8" fmla="*/ 12576 w 693032"/>
                  <a:gd name="connsiteY8" fmla="*/ 648761 h 778849"/>
                  <a:gd name="connsiteX9" fmla="*/ 21679 w 693032"/>
                  <a:gd name="connsiteY9" fmla="*/ 636016 h 778849"/>
                  <a:gd name="connsiteX10" fmla="*/ 36245 w 693032"/>
                  <a:gd name="connsiteY10" fmla="*/ 637837 h 778849"/>
                  <a:gd name="connsiteX11" fmla="*/ 36245 w 693032"/>
                  <a:gd name="connsiteY11" fmla="*/ 614169 h 778849"/>
                  <a:gd name="connsiteX12" fmla="*/ 25321 w 693032"/>
                  <a:gd name="connsiteY12" fmla="*/ 610527 h 778849"/>
                  <a:gd name="connsiteX13" fmla="*/ 27141 w 693032"/>
                  <a:gd name="connsiteY13" fmla="*/ 594141 h 778849"/>
                  <a:gd name="connsiteX14" fmla="*/ 69017 w 693032"/>
                  <a:gd name="connsiteY14" fmla="*/ 537701 h 778849"/>
                  <a:gd name="connsiteX15" fmla="*/ 70837 w 693032"/>
                  <a:gd name="connsiteY15" fmla="*/ 512212 h 778849"/>
                  <a:gd name="connsiteX16" fmla="*/ 54451 w 693032"/>
                  <a:gd name="connsiteY16" fmla="*/ 497646 h 778849"/>
                  <a:gd name="connsiteX17" fmla="*/ 52631 w 693032"/>
                  <a:gd name="connsiteY17" fmla="*/ 486723 h 778849"/>
                  <a:gd name="connsiteX18" fmla="*/ 34424 w 693032"/>
                  <a:gd name="connsiteY18" fmla="*/ 481260 h 778849"/>
                  <a:gd name="connsiteX19" fmla="*/ 31535 w 693032"/>
                  <a:gd name="connsiteY19" fmla="*/ 467928 h 778849"/>
                  <a:gd name="connsiteX20" fmla="*/ 34060 w 693032"/>
                  <a:gd name="connsiteY20" fmla="*/ 467788 h 778849"/>
                  <a:gd name="connsiteX21" fmla="*/ 42799 w 693032"/>
                  <a:gd name="connsiteY21" fmla="*/ 461962 h 778849"/>
                  <a:gd name="connsiteX22" fmla="*/ 44256 w 693032"/>
                  <a:gd name="connsiteY22" fmla="*/ 450309 h 778849"/>
                  <a:gd name="connsiteX23" fmla="*/ 54451 w 693032"/>
                  <a:gd name="connsiteY23" fmla="*/ 447396 h 778849"/>
                  <a:gd name="connsiteX24" fmla="*/ 57364 w 693032"/>
                  <a:gd name="connsiteY24" fmla="*/ 435744 h 778849"/>
                  <a:gd name="connsiteX25" fmla="*/ 74843 w 693032"/>
                  <a:gd name="connsiteY25" fmla="*/ 419722 h 778849"/>
                  <a:gd name="connsiteX26" fmla="*/ 66104 w 693032"/>
                  <a:gd name="connsiteY26" fmla="*/ 408070 h 778849"/>
                  <a:gd name="connsiteX27" fmla="*/ 66104 w 693032"/>
                  <a:gd name="connsiteY27" fmla="*/ 399331 h 778849"/>
                  <a:gd name="connsiteX28" fmla="*/ 77756 w 693032"/>
                  <a:gd name="connsiteY28" fmla="*/ 396418 h 778849"/>
                  <a:gd name="connsiteX29" fmla="*/ 82126 w 693032"/>
                  <a:gd name="connsiteY29" fmla="*/ 384766 h 778849"/>
                  <a:gd name="connsiteX30" fmla="*/ 98147 w 693032"/>
                  <a:gd name="connsiteY30" fmla="*/ 378940 h 778849"/>
                  <a:gd name="connsiteX31" fmla="*/ 103974 w 693032"/>
                  <a:gd name="connsiteY31" fmla="*/ 361461 h 778849"/>
                  <a:gd name="connsiteX32" fmla="*/ 87952 w 693032"/>
                  <a:gd name="connsiteY32" fmla="*/ 360005 h 778849"/>
                  <a:gd name="connsiteX33" fmla="*/ 90865 w 693032"/>
                  <a:gd name="connsiteY33" fmla="*/ 343983 h 778849"/>
                  <a:gd name="connsiteX34" fmla="*/ 112713 w 693032"/>
                  <a:gd name="connsiteY34" fmla="*/ 325048 h 778849"/>
                  <a:gd name="connsiteX35" fmla="*/ 128734 w 693032"/>
                  <a:gd name="connsiteY35" fmla="*/ 325048 h 778849"/>
                  <a:gd name="connsiteX36" fmla="*/ 124365 w 693032"/>
                  <a:gd name="connsiteY36" fmla="*/ 300287 h 778849"/>
                  <a:gd name="connsiteX37" fmla="*/ 131647 w 693032"/>
                  <a:gd name="connsiteY37" fmla="*/ 288635 h 778849"/>
                  <a:gd name="connsiteX38" fmla="*/ 136017 w 693032"/>
                  <a:gd name="connsiteY38" fmla="*/ 266787 h 778849"/>
                  <a:gd name="connsiteX39" fmla="*/ 127278 w 693032"/>
                  <a:gd name="connsiteY39" fmla="*/ 242026 h 778849"/>
                  <a:gd name="connsiteX40" fmla="*/ 133104 w 693032"/>
                  <a:gd name="connsiteY40" fmla="*/ 191048 h 778849"/>
                  <a:gd name="connsiteX41" fmla="*/ 133216 w 693032"/>
                  <a:gd name="connsiteY41" fmla="*/ 190432 h 778849"/>
                  <a:gd name="connsiteX42" fmla="*/ 136988 w 693032"/>
                  <a:gd name="connsiteY42" fmla="*/ 194204 h 778849"/>
                  <a:gd name="connsiteX43" fmla="*/ 152767 w 693032"/>
                  <a:gd name="connsiteY43" fmla="*/ 185707 h 778849"/>
                  <a:gd name="connsiteX44" fmla="*/ 155195 w 693032"/>
                  <a:gd name="connsiteY44" fmla="*/ 179638 h 778849"/>
                  <a:gd name="connsiteX45" fmla="*/ 162477 w 693032"/>
                  <a:gd name="connsiteY45" fmla="*/ 172356 h 778849"/>
                  <a:gd name="connsiteX46" fmla="*/ 189181 w 693032"/>
                  <a:gd name="connsiteY46" fmla="*/ 135943 h 778849"/>
                  <a:gd name="connsiteX47" fmla="*/ 198891 w 693032"/>
                  <a:gd name="connsiteY47" fmla="*/ 123805 h 778849"/>
                  <a:gd name="connsiteX48" fmla="*/ 198891 w 693032"/>
                  <a:gd name="connsiteY48" fmla="*/ 112881 h 778849"/>
                  <a:gd name="connsiteX49" fmla="*/ 192822 w 693032"/>
                  <a:gd name="connsiteY49" fmla="*/ 104384 h 778849"/>
                  <a:gd name="connsiteX50" fmla="*/ 196463 w 693032"/>
                  <a:gd name="connsiteY50" fmla="*/ 86178 h 778849"/>
                  <a:gd name="connsiteX51" fmla="*/ 209815 w 693032"/>
                  <a:gd name="connsiteY51" fmla="*/ 89819 h 778849"/>
                  <a:gd name="connsiteX52" fmla="*/ 221952 w 693032"/>
                  <a:gd name="connsiteY52" fmla="*/ 81323 h 778849"/>
                  <a:gd name="connsiteX53" fmla="*/ 251083 w 693032"/>
                  <a:gd name="connsiteY53" fmla="*/ 93461 h 778849"/>
                  <a:gd name="connsiteX54" fmla="*/ 259579 w 693032"/>
                  <a:gd name="connsiteY54" fmla="*/ 86178 h 778849"/>
                  <a:gd name="connsiteX55" fmla="*/ 270503 w 693032"/>
                  <a:gd name="connsiteY55" fmla="*/ 87392 h 778849"/>
                  <a:gd name="connsiteX56" fmla="*/ 271717 w 693032"/>
                  <a:gd name="connsiteY56" fmla="*/ 94674 h 778849"/>
                  <a:gd name="connsiteX57" fmla="*/ 277786 w 693032"/>
                  <a:gd name="connsiteY57" fmla="*/ 94674 h 778849"/>
                  <a:gd name="connsiteX58" fmla="*/ 282641 w 693032"/>
                  <a:gd name="connsiteY58" fmla="*/ 101957 h 778849"/>
                  <a:gd name="connsiteX59" fmla="*/ 288709 w 693032"/>
                  <a:gd name="connsiteY59" fmla="*/ 101957 h 778849"/>
                  <a:gd name="connsiteX60" fmla="*/ 289923 w 693032"/>
                  <a:gd name="connsiteY60" fmla="*/ 115308 h 778849"/>
                  <a:gd name="connsiteX61" fmla="*/ 282641 w 693032"/>
                  <a:gd name="connsiteY61" fmla="*/ 128660 h 778849"/>
                  <a:gd name="connsiteX62" fmla="*/ 283854 w 693032"/>
                  <a:gd name="connsiteY62" fmla="*/ 135943 h 778849"/>
                  <a:gd name="connsiteX63" fmla="*/ 275358 w 693032"/>
                  <a:gd name="connsiteY63" fmla="*/ 149294 h 778849"/>
                  <a:gd name="connsiteX64" fmla="*/ 310558 w 693032"/>
                  <a:gd name="connsiteY64" fmla="*/ 165073 h 778849"/>
                  <a:gd name="connsiteX65" fmla="*/ 319054 w 693032"/>
                  <a:gd name="connsiteY65" fmla="*/ 162646 h 778849"/>
                  <a:gd name="connsiteX66" fmla="*/ 319054 w 693032"/>
                  <a:gd name="connsiteY66" fmla="*/ 152935 h 778849"/>
                  <a:gd name="connsiteX67" fmla="*/ 334834 w 693032"/>
                  <a:gd name="connsiteY67" fmla="*/ 133515 h 778849"/>
                  <a:gd name="connsiteX68" fmla="*/ 346971 w 693032"/>
                  <a:gd name="connsiteY68" fmla="*/ 133515 h 778849"/>
                  <a:gd name="connsiteX69" fmla="*/ 363964 w 693032"/>
                  <a:gd name="connsiteY69" fmla="*/ 135943 h 778849"/>
                  <a:gd name="connsiteX70" fmla="*/ 384598 w 693032"/>
                  <a:gd name="connsiteY70" fmla="*/ 132301 h 778849"/>
                  <a:gd name="connsiteX71" fmla="*/ 396736 w 693032"/>
                  <a:gd name="connsiteY71" fmla="*/ 121377 h 778849"/>
                  <a:gd name="connsiteX72" fmla="*/ 413728 w 693032"/>
                  <a:gd name="connsiteY72" fmla="*/ 122591 h 778849"/>
                  <a:gd name="connsiteX73" fmla="*/ 419797 w 693032"/>
                  <a:gd name="connsiteY73" fmla="*/ 117736 h 778849"/>
                  <a:gd name="connsiteX74" fmla="*/ 433149 w 693032"/>
                  <a:gd name="connsiteY74" fmla="*/ 126232 h 778849"/>
                  <a:gd name="connsiteX75" fmla="*/ 436790 w 693032"/>
                  <a:gd name="connsiteY75" fmla="*/ 139584 h 778849"/>
                  <a:gd name="connsiteX76" fmla="*/ 448927 w 693032"/>
                  <a:gd name="connsiteY76" fmla="*/ 129874 h 778849"/>
                  <a:gd name="connsiteX77" fmla="*/ 445287 w 693032"/>
                  <a:gd name="connsiteY77" fmla="*/ 118950 h 778849"/>
                  <a:gd name="connsiteX78" fmla="*/ 448927 w 693032"/>
                  <a:gd name="connsiteY78" fmla="*/ 111667 h 778849"/>
                  <a:gd name="connsiteX79" fmla="*/ 445287 w 693032"/>
                  <a:gd name="connsiteY79" fmla="*/ 93461 h 778849"/>
                  <a:gd name="connsiteX80" fmla="*/ 458638 w 693032"/>
                  <a:gd name="connsiteY80" fmla="*/ 80109 h 778849"/>
                  <a:gd name="connsiteX81" fmla="*/ 467134 w 693032"/>
                  <a:gd name="connsiteY81" fmla="*/ 76468 h 778849"/>
                  <a:gd name="connsiteX82" fmla="*/ 490196 w 693032"/>
                  <a:gd name="connsiteY82" fmla="*/ 64330 h 778849"/>
                  <a:gd name="connsiteX83" fmla="*/ 492623 w 693032"/>
                  <a:gd name="connsiteY83" fmla="*/ 42482 h 778849"/>
                  <a:gd name="connsiteX84" fmla="*/ 501120 w 693032"/>
                  <a:gd name="connsiteY84" fmla="*/ 25489 h 778849"/>
                  <a:gd name="connsiteX85" fmla="*/ 573947 w 693032"/>
                  <a:gd name="connsiteY85" fmla="*/ 0 h 778849"/>
                  <a:gd name="connsiteX86" fmla="*/ 580015 w 693032"/>
                  <a:gd name="connsiteY86" fmla="*/ 4855 h 778849"/>
                  <a:gd name="connsiteX87" fmla="*/ 607932 w 693032"/>
                  <a:gd name="connsiteY87" fmla="*/ 7283 h 778849"/>
                  <a:gd name="connsiteX88" fmla="*/ 609146 w 693032"/>
                  <a:gd name="connsiteY88" fmla="*/ 21848 h 778849"/>
                  <a:gd name="connsiteX89" fmla="*/ 614001 w 693032"/>
                  <a:gd name="connsiteY89" fmla="*/ 30344 h 778849"/>
                  <a:gd name="connsiteX90" fmla="*/ 618856 w 693032"/>
                  <a:gd name="connsiteY90" fmla="*/ 75254 h 778849"/>
                  <a:gd name="connsiteX91" fmla="*/ 620070 w 693032"/>
                  <a:gd name="connsiteY91" fmla="*/ 82537 h 778849"/>
                  <a:gd name="connsiteX92" fmla="*/ 622497 w 693032"/>
                  <a:gd name="connsiteY92" fmla="*/ 89819 h 778849"/>
                  <a:gd name="connsiteX93" fmla="*/ 634635 w 693032"/>
                  <a:gd name="connsiteY93" fmla="*/ 89819 h 778849"/>
                  <a:gd name="connsiteX94" fmla="*/ 634635 w 693032"/>
                  <a:gd name="connsiteY94" fmla="*/ 104384 h 778849"/>
                  <a:gd name="connsiteX95" fmla="*/ 658911 w 693032"/>
                  <a:gd name="connsiteY95" fmla="*/ 121377 h 778849"/>
                  <a:gd name="connsiteX96" fmla="*/ 671048 w 693032"/>
                  <a:gd name="connsiteY96" fmla="*/ 118950 h 778849"/>
                  <a:gd name="connsiteX97" fmla="*/ 678331 w 693032"/>
                  <a:gd name="connsiteY97" fmla="*/ 132301 h 778849"/>
                  <a:gd name="connsiteX98" fmla="*/ 673476 w 693032"/>
                  <a:gd name="connsiteY98" fmla="*/ 150508 h 778849"/>
                  <a:gd name="connsiteX99" fmla="*/ 678331 w 693032"/>
                  <a:gd name="connsiteY99" fmla="*/ 162646 h 778849"/>
                  <a:gd name="connsiteX100" fmla="*/ 677117 w 693032"/>
                  <a:gd name="connsiteY100" fmla="*/ 174783 h 778849"/>
                  <a:gd name="connsiteX101" fmla="*/ 664980 w 693032"/>
                  <a:gd name="connsiteY101" fmla="*/ 180852 h 778849"/>
                  <a:gd name="connsiteX102" fmla="*/ 664980 w 693032"/>
                  <a:gd name="connsiteY102" fmla="*/ 188135 h 778849"/>
                  <a:gd name="connsiteX103" fmla="*/ 674690 w 693032"/>
                  <a:gd name="connsiteY103" fmla="*/ 191776 h 778849"/>
                  <a:gd name="connsiteX104" fmla="*/ 678262 w 693032"/>
                  <a:gd name="connsiteY104" fmla="*/ 213211 h 778849"/>
                  <a:gd name="connsiteX105" fmla="*/ 631237 w 693032"/>
                  <a:gd name="connsiteY105" fmla="*/ 227461 h 778849"/>
                  <a:gd name="connsiteX106" fmla="*/ 621041 w 693032"/>
                  <a:gd name="connsiteY106" fmla="*/ 242026 h 778849"/>
                  <a:gd name="connsiteX107" fmla="*/ 603563 w 693032"/>
                  <a:gd name="connsiteY107" fmla="*/ 237657 h 778849"/>
                  <a:gd name="connsiteX108" fmla="*/ 580258 w 693032"/>
                  <a:gd name="connsiteY108" fmla="*/ 246396 h 778849"/>
                  <a:gd name="connsiteX109" fmla="*/ 580258 w 693032"/>
                  <a:gd name="connsiteY109" fmla="*/ 260961 h 778849"/>
                  <a:gd name="connsiteX110" fmla="*/ 577345 w 693032"/>
                  <a:gd name="connsiteY110" fmla="*/ 281352 h 778849"/>
                  <a:gd name="connsiteX111" fmla="*/ 548214 w 693032"/>
                  <a:gd name="connsiteY111" fmla="*/ 287178 h 778849"/>
                  <a:gd name="connsiteX112" fmla="*/ 542388 w 693032"/>
                  <a:gd name="connsiteY112" fmla="*/ 298831 h 778849"/>
                  <a:gd name="connsiteX113" fmla="*/ 524910 w 693032"/>
                  <a:gd name="connsiteY113" fmla="*/ 317766 h 778849"/>
                  <a:gd name="connsiteX114" fmla="*/ 520541 w 693032"/>
                  <a:gd name="connsiteY114" fmla="*/ 329418 h 778849"/>
                  <a:gd name="connsiteX115" fmla="*/ 524910 w 693032"/>
                  <a:gd name="connsiteY115" fmla="*/ 345440 h 778849"/>
                  <a:gd name="connsiteX116" fmla="*/ 511801 w 693032"/>
                  <a:gd name="connsiteY116" fmla="*/ 365831 h 778849"/>
                  <a:gd name="connsiteX117" fmla="*/ 508888 w 693032"/>
                  <a:gd name="connsiteY117" fmla="*/ 434288 h 778849"/>
                  <a:gd name="connsiteX118" fmla="*/ 536562 w 693032"/>
                  <a:gd name="connsiteY118" fmla="*/ 444483 h 778849"/>
                  <a:gd name="connsiteX119" fmla="*/ 546758 w 693032"/>
                  <a:gd name="connsiteY119" fmla="*/ 457592 h 778849"/>
                  <a:gd name="connsiteX120" fmla="*/ 559867 w 693032"/>
                  <a:gd name="connsiteY120" fmla="*/ 459049 h 778849"/>
                  <a:gd name="connsiteX121" fmla="*/ 562780 w 693032"/>
                  <a:gd name="connsiteY121" fmla="*/ 448853 h 778849"/>
                  <a:gd name="connsiteX122" fmla="*/ 584628 w 693032"/>
                  <a:gd name="connsiteY122" fmla="*/ 460505 h 778849"/>
                  <a:gd name="connsiteX123" fmla="*/ 607932 w 693032"/>
                  <a:gd name="connsiteY123" fmla="*/ 445940 h 778849"/>
                  <a:gd name="connsiteX124" fmla="*/ 642889 w 693032"/>
                  <a:gd name="connsiteY124" fmla="*/ 447396 h 778849"/>
                  <a:gd name="connsiteX125" fmla="*/ 653084 w 693032"/>
                  <a:gd name="connsiteY125" fmla="*/ 461962 h 778849"/>
                  <a:gd name="connsiteX126" fmla="*/ 655998 w 693032"/>
                  <a:gd name="connsiteY126" fmla="*/ 502744 h 778849"/>
                  <a:gd name="connsiteX127" fmla="*/ 655998 w 693032"/>
                  <a:gd name="connsiteY127" fmla="*/ 533331 h 778849"/>
                  <a:gd name="connsiteX128" fmla="*/ 648715 w 693032"/>
                  <a:gd name="connsiteY128" fmla="*/ 542070 h 778849"/>
                  <a:gd name="connsiteX129" fmla="*/ 625410 w 693032"/>
                  <a:gd name="connsiteY129" fmla="*/ 553723 h 778849"/>
                  <a:gd name="connsiteX130" fmla="*/ 628324 w 693032"/>
                  <a:gd name="connsiteY130" fmla="*/ 574114 h 778849"/>
                  <a:gd name="connsiteX131" fmla="*/ 642889 w 693032"/>
                  <a:gd name="connsiteY131" fmla="*/ 588679 h 778849"/>
                  <a:gd name="connsiteX132" fmla="*/ 642889 w 693032"/>
                  <a:gd name="connsiteY132" fmla="*/ 594505 h 778849"/>
                  <a:gd name="connsiteX133" fmla="*/ 641432 w 693032"/>
                  <a:gd name="connsiteY133" fmla="*/ 609071 h 778849"/>
                  <a:gd name="connsiteX134" fmla="*/ 644345 w 693032"/>
                  <a:gd name="connsiteY134" fmla="*/ 625092 h 778849"/>
                  <a:gd name="connsiteX135" fmla="*/ 618128 w 693032"/>
                  <a:gd name="connsiteY135" fmla="*/ 630919 h 778849"/>
                  <a:gd name="connsiteX136" fmla="*/ 623954 w 693032"/>
                  <a:gd name="connsiteY136" fmla="*/ 652766 h 778849"/>
                  <a:gd name="connsiteX137" fmla="*/ 647258 w 693032"/>
                  <a:gd name="connsiteY137" fmla="*/ 654223 h 778849"/>
                  <a:gd name="connsiteX138" fmla="*/ 654541 w 693032"/>
                  <a:gd name="connsiteY138" fmla="*/ 673158 h 778849"/>
                  <a:gd name="connsiteX139" fmla="*/ 644345 w 693032"/>
                  <a:gd name="connsiteY139" fmla="*/ 686267 h 778849"/>
                  <a:gd name="connsiteX140" fmla="*/ 650172 w 693032"/>
                  <a:gd name="connsiteY140" fmla="*/ 706658 h 778849"/>
                  <a:gd name="connsiteX141" fmla="*/ 647258 w 693032"/>
                  <a:gd name="connsiteY141" fmla="*/ 729962 h 778849"/>
                  <a:gd name="connsiteX142" fmla="*/ 689862 w 693032"/>
                  <a:gd name="connsiteY142" fmla="*/ 761205 h 778849"/>
                  <a:gd name="connsiteX143" fmla="*/ 689862 w 693032"/>
                  <a:gd name="connsiteY143" fmla="*/ 776207 h 778849"/>
                  <a:gd name="connsiteX144" fmla="*/ 693032 w 693032"/>
                  <a:gd name="connsiteY144" fmla="*/ 778849 h 77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</a:cxnLst>
                <a:rect l="l" t="t" r="r" b="b"/>
                <a:pathLst>
                  <a:path w="693032" h="778849">
                    <a:moveTo>
                      <a:pt x="0" y="778849"/>
                    </a:moveTo>
                    <a:lnTo>
                      <a:pt x="8935" y="758000"/>
                    </a:lnTo>
                    <a:lnTo>
                      <a:pt x="36245" y="743435"/>
                    </a:lnTo>
                    <a:lnTo>
                      <a:pt x="36245" y="727049"/>
                    </a:lnTo>
                    <a:lnTo>
                      <a:pt x="48989" y="699739"/>
                    </a:lnTo>
                    <a:lnTo>
                      <a:pt x="30783" y="694277"/>
                    </a:lnTo>
                    <a:lnTo>
                      <a:pt x="14397" y="672430"/>
                    </a:lnTo>
                    <a:lnTo>
                      <a:pt x="16218" y="661506"/>
                    </a:lnTo>
                    <a:lnTo>
                      <a:pt x="12576" y="648761"/>
                    </a:lnTo>
                    <a:lnTo>
                      <a:pt x="21679" y="636016"/>
                    </a:lnTo>
                    <a:lnTo>
                      <a:pt x="36245" y="637837"/>
                    </a:lnTo>
                    <a:lnTo>
                      <a:pt x="36245" y="614169"/>
                    </a:lnTo>
                    <a:lnTo>
                      <a:pt x="25321" y="610527"/>
                    </a:lnTo>
                    <a:lnTo>
                      <a:pt x="27141" y="594141"/>
                    </a:lnTo>
                    <a:lnTo>
                      <a:pt x="69017" y="537701"/>
                    </a:lnTo>
                    <a:lnTo>
                      <a:pt x="70837" y="512212"/>
                    </a:lnTo>
                    <a:lnTo>
                      <a:pt x="54451" y="497646"/>
                    </a:lnTo>
                    <a:lnTo>
                      <a:pt x="52631" y="486723"/>
                    </a:lnTo>
                    <a:lnTo>
                      <a:pt x="34424" y="481260"/>
                    </a:lnTo>
                    <a:lnTo>
                      <a:pt x="31535" y="467928"/>
                    </a:lnTo>
                    <a:lnTo>
                      <a:pt x="34060" y="467788"/>
                    </a:lnTo>
                    <a:lnTo>
                      <a:pt x="42799" y="461962"/>
                    </a:lnTo>
                    <a:lnTo>
                      <a:pt x="44256" y="450309"/>
                    </a:lnTo>
                    <a:lnTo>
                      <a:pt x="54451" y="447396"/>
                    </a:lnTo>
                    <a:lnTo>
                      <a:pt x="57364" y="435744"/>
                    </a:lnTo>
                    <a:lnTo>
                      <a:pt x="74843" y="419722"/>
                    </a:lnTo>
                    <a:lnTo>
                      <a:pt x="66104" y="408070"/>
                    </a:lnTo>
                    <a:lnTo>
                      <a:pt x="66104" y="399331"/>
                    </a:lnTo>
                    <a:lnTo>
                      <a:pt x="77756" y="396418"/>
                    </a:lnTo>
                    <a:lnTo>
                      <a:pt x="82126" y="384766"/>
                    </a:lnTo>
                    <a:lnTo>
                      <a:pt x="98147" y="378940"/>
                    </a:lnTo>
                    <a:lnTo>
                      <a:pt x="103974" y="361461"/>
                    </a:lnTo>
                    <a:lnTo>
                      <a:pt x="87952" y="360005"/>
                    </a:lnTo>
                    <a:lnTo>
                      <a:pt x="90865" y="343983"/>
                    </a:lnTo>
                    <a:lnTo>
                      <a:pt x="112713" y="325048"/>
                    </a:lnTo>
                    <a:lnTo>
                      <a:pt x="128734" y="325048"/>
                    </a:lnTo>
                    <a:lnTo>
                      <a:pt x="124365" y="300287"/>
                    </a:lnTo>
                    <a:lnTo>
                      <a:pt x="131647" y="288635"/>
                    </a:lnTo>
                    <a:lnTo>
                      <a:pt x="136017" y="266787"/>
                    </a:lnTo>
                    <a:lnTo>
                      <a:pt x="127278" y="242026"/>
                    </a:lnTo>
                    <a:lnTo>
                      <a:pt x="133104" y="191048"/>
                    </a:lnTo>
                    <a:cubicBezTo>
                      <a:pt x="133141" y="190843"/>
                      <a:pt x="133179" y="190637"/>
                      <a:pt x="133216" y="190432"/>
                    </a:cubicBezTo>
                    <a:lnTo>
                      <a:pt x="136988" y="194204"/>
                    </a:lnTo>
                    <a:lnTo>
                      <a:pt x="152767" y="185707"/>
                    </a:lnTo>
                    <a:lnTo>
                      <a:pt x="155195" y="179638"/>
                    </a:lnTo>
                    <a:lnTo>
                      <a:pt x="162477" y="172356"/>
                    </a:lnTo>
                    <a:lnTo>
                      <a:pt x="189181" y="135943"/>
                    </a:lnTo>
                    <a:lnTo>
                      <a:pt x="198891" y="123805"/>
                    </a:lnTo>
                    <a:lnTo>
                      <a:pt x="198891" y="112881"/>
                    </a:lnTo>
                    <a:lnTo>
                      <a:pt x="192822" y="104384"/>
                    </a:lnTo>
                    <a:lnTo>
                      <a:pt x="196463" y="86178"/>
                    </a:lnTo>
                    <a:lnTo>
                      <a:pt x="209815" y="89819"/>
                    </a:lnTo>
                    <a:lnTo>
                      <a:pt x="221952" y="81323"/>
                    </a:lnTo>
                    <a:lnTo>
                      <a:pt x="251083" y="93461"/>
                    </a:lnTo>
                    <a:lnTo>
                      <a:pt x="259579" y="86178"/>
                    </a:lnTo>
                    <a:lnTo>
                      <a:pt x="270503" y="87392"/>
                    </a:lnTo>
                    <a:lnTo>
                      <a:pt x="271717" y="94674"/>
                    </a:lnTo>
                    <a:lnTo>
                      <a:pt x="277786" y="94674"/>
                    </a:lnTo>
                    <a:lnTo>
                      <a:pt x="282641" y="101957"/>
                    </a:lnTo>
                    <a:lnTo>
                      <a:pt x="288709" y="101957"/>
                    </a:lnTo>
                    <a:lnTo>
                      <a:pt x="289923" y="115308"/>
                    </a:lnTo>
                    <a:lnTo>
                      <a:pt x="282641" y="128660"/>
                    </a:lnTo>
                    <a:lnTo>
                      <a:pt x="283854" y="135943"/>
                    </a:lnTo>
                    <a:lnTo>
                      <a:pt x="275358" y="149294"/>
                    </a:lnTo>
                    <a:lnTo>
                      <a:pt x="310558" y="165073"/>
                    </a:lnTo>
                    <a:lnTo>
                      <a:pt x="319054" y="162646"/>
                    </a:lnTo>
                    <a:lnTo>
                      <a:pt x="319054" y="152935"/>
                    </a:lnTo>
                    <a:lnTo>
                      <a:pt x="334834" y="133515"/>
                    </a:lnTo>
                    <a:lnTo>
                      <a:pt x="346971" y="133515"/>
                    </a:lnTo>
                    <a:lnTo>
                      <a:pt x="363964" y="135943"/>
                    </a:lnTo>
                    <a:lnTo>
                      <a:pt x="384598" y="132301"/>
                    </a:lnTo>
                    <a:lnTo>
                      <a:pt x="396736" y="121377"/>
                    </a:lnTo>
                    <a:lnTo>
                      <a:pt x="413728" y="122591"/>
                    </a:lnTo>
                    <a:lnTo>
                      <a:pt x="419797" y="117736"/>
                    </a:lnTo>
                    <a:lnTo>
                      <a:pt x="433149" y="126232"/>
                    </a:lnTo>
                    <a:lnTo>
                      <a:pt x="436790" y="139584"/>
                    </a:lnTo>
                    <a:lnTo>
                      <a:pt x="448927" y="129874"/>
                    </a:lnTo>
                    <a:lnTo>
                      <a:pt x="445287" y="118950"/>
                    </a:lnTo>
                    <a:lnTo>
                      <a:pt x="448927" y="111667"/>
                    </a:lnTo>
                    <a:lnTo>
                      <a:pt x="445287" y="93461"/>
                    </a:lnTo>
                    <a:lnTo>
                      <a:pt x="458638" y="80109"/>
                    </a:lnTo>
                    <a:lnTo>
                      <a:pt x="467134" y="76468"/>
                    </a:lnTo>
                    <a:lnTo>
                      <a:pt x="490196" y="64330"/>
                    </a:lnTo>
                    <a:lnTo>
                      <a:pt x="492623" y="42482"/>
                    </a:lnTo>
                    <a:lnTo>
                      <a:pt x="501120" y="25489"/>
                    </a:lnTo>
                    <a:lnTo>
                      <a:pt x="573947" y="0"/>
                    </a:lnTo>
                    <a:lnTo>
                      <a:pt x="580015" y="4855"/>
                    </a:lnTo>
                    <a:lnTo>
                      <a:pt x="607932" y="7283"/>
                    </a:lnTo>
                    <a:lnTo>
                      <a:pt x="609146" y="21848"/>
                    </a:lnTo>
                    <a:lnTo>
                      <a:pt x="614001" y="30344"/>
                    </a:lnTo>
                    <a:lnTo>
                      <a:pt x="618856" y="75254"/>
                    </a:lnTo>
                    <a:lnTo>
                      <a:pt x="620070" y="82537"/>
                    </a:lnTo>
                    <a:lnTo>
                      <a:pt x="622497" y="89819"/>
                    </a:lnTo>
                    <a:lnTo>
                      <a:pt x="634635" y="89819"/>
                    </a:lnTo>
                    <a:lnTo>
                      <a:pt x="634635" y="104384"/>
                    </a:lnTo>
                    <a:lnTo>
                      <a:pt x="658911" y="121377"/>
                    </a:lnTo>
                    <a:lnTo>
                      <a:pt x="671048" y="118950"/>
                    </a:lnTo>
                    <a:lnTo>
                      <a:pt x="678331" y="132301"/>
                    </a:lnTo>
                    <a:lnTo>
                      <a:pt x="673476" y="150508"/>
                    </a:lnTo>
                    <a:lnTo>
                      <a:pt x="678331" y="162646"/>
                    </a:lnTo>
                    <a:lnTo>
                      <a:pt x="677117" y="174783"/>
                    </a:lnTo>
                    <a:lnTo>
                      <a:pt x="664980" y="180852"/>
                    </a:lnTo>
                    <a:lnTo>
                      <a:pt x="664980" y="188135"/>
                    </a:lnTo>
                    <a:lnTo>
                      <a:pt x="674690" y="191776"/>
                    </a:lnTo>
                    <a:lnTo>
                      <a:pt x="678262" y="213211"/>
                    </a:lnTo>
                    <a:lnTo>
                      <a:pt x="631237" y="227461"/>
                    </a:lnTo>
                    <a:lnTo>
                      <a:pt x="621041" y="242026"/>
                    </a:lnTo>
                    <a:lnTo>
                      <a:pt x="603563" y="237657"/>
                    </a:lnTo>
                    <a:lnTo>
                      <a:pt x="580258" y="246396"/>
                    </a:lnTo>
                    <a:lnTo>
                      <a:pt x="580258" y="260961"/>
                    </a:lnTo>
                    <a:lnTo>
                      <a:pt x="577345" y="281352"/>
                    </a:lnTo>
                    <a:lnTo>
                      <a:pt x="548214" y="287178"/>
                    </a:lnTo>
                    <a:lnTo>
                      <a:pt x="542388" y="298831"/>
                    </a:lnTo>
                    <a:lnTo>
                      <a:pt x="524910" y="317766"/>
                    </a:lnTo>
                    <a:lnTo>
                      <a:pt x="520541" y="329418"/>
                    </a:lnTo>
                    <a:lnTo>
                      <a:pt x="524910" y="345440"/>
                    </a:lnTo>
                    <a:lnTo>
                      <a:pt x="511801" y="365831"/>
                    </a:lnTo>
                    <a:lnTo>
                      <a:pt x="508888" y="434288"/>
                    </a:lnTo>
                    <a:lnTo>
                      <a:pt x="536562" y="444483"/>
                    </a:lnTo>
                    <a:lnTo>
                      <a:pt x="546758" y="457592"/>
                    </a:lnTo>
                    <a:lnTo>
                      <a:pt x="559867" y="459049"/>
                    </a:lnTo>
                    <a:lnTo>
                      <a:pt x="562780" y="448853"/>
                    </a:lnTo>
                    <a:lnTo>
                      <a:pt x="584628" y="460505"/>
                    </a:lnTo>
                    <a:lnTo>
                      <a:pt x="607932" y="445940"/>
                    </a:lnTo>
                    <a:lnTo>
                      <a:pt x="642889" y="447396"/>
                    </a:lnTo>
                    <a:lnTo>
                      <a:pt x="653084" y="461962"/>
                    </a:lnTo>
                    <a:lnTo>
                      <a:pt x="655998" y="502744"/>
                    </a:lnTo>
                    <a:lnTo>
                      <a:pt x="655998" y="533331"/>
                    </a:lnTo>
                    <a:lnTo>
                      <a:pt x="648715" y="542070"/>
                    </a:lnTo>
                    <a:lnTo>
                      <a:pt x="625410" y="553723"/>
                    </a:lnTo>
                    <a:lnTo>
                      <a:pt x="628324" y="574114"/>
                    </a:lnTo>
                    <a:lnTo>
                      <a:pt x="642889" y="588679"/>
                    </a:lnTo>
                    <a:lnTo>
                      <a:pt x="642889" y="594505"/>
                    </a:lnTo>
                    <a:lnTo>
                      <a:pt x="641432" y="609071"/>
                    </a:lnTo>
                    <a:lnTo>
                      <a:pt x="644345" y="625092"/>
                    </a:lnTo>
                    <a:lnTo>
                      <a:pt x="618128" y="630919"/>
                    </a:lnTo>
                    <a:lnTo>
                      <a:pt x="623954" y="652766"/>
                    </a:lnTo>
                    <a:lnTo>
                      <a:pt x="647258" y="654223"/>
                    </a:lnTo>
                    <a:lnTo>
                      <a:pt x="654541" y="673158"/>
                    </a:lnTo>
                    <a:lnTo>
                      <a:pt x="644345" y="686267"/>
                    </a:lnTo>
                    <a:lnTo>
                      <a:pt x="650172" y="706658"/>
                    </a:lnTo>
                    <a:lnTo>
                      <a:pt x="647258" y="729962"/>
                    </a:lnTo>
                    <a:lnTo>
                      <a:pt x="689862" y="761205"/>
                    </a:lnTo>
                    <a:lnTo>
                      <a:pt x="689862" y="776207"/>
                    </a:lnTo>
                    <a:lnTo>
                      <a:pt x="693032" y="778849"/>
                    </a:lnTo>
                  </a:path>
                </a:pathLst>
              </a:custGeom>
              <a:solidFill>
                <a:srgbClr val="66FF33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332F9D98-8C69-30A9-8CDB-670111FC21B6}"/>
                </a:ext>
              </a:extLst>
            </p:cNvPr>
            <p:cNvSpPr/>
            <p:nvPr/>
          </p:nvSpPr>
          <p:spPr>
            <a:xfrm rot="20820390">
              <a:off x="5757298" y="1435801"/>
              <a:ext cx="122899" cy="280913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山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形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184FEB03-9B14-3F95-B0A6-DB6955A6B110}"/>
                </a:ext>
              </a:extLst>
            </p:cNvPr>
            <p:cNvSpPr/>
            <p:nvPr/>
          </p:nvSpPr>
          <p:spPr>
            <a:xfrm rot="1958066">
              <a:off x="5117898" y="2052080"/>
              <a:ext cx="193128" cy="449461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新</a:t>
              </a:r>
              <a:endParaRPr lang="en-US" altLang="ja-JP" sz="16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潟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6AE06997-CA2F-B941-F51D-D22FB32D07AC}"/>
                </a:ext>
              </a:extLst>
            </p:cNvPr>
            <p:cNvSpPr/>
            <p:nvPr/>
          </p:nvSpPr>
          <p:spPr>
            <a:xfrm>
              <a:off x="5069028" y="2871939"/>
              <a:ext cx="313014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6E8DBF1B-74DB-9594-B3A5-9B34A64D1D1B}"/>
                </a:ext>
              </a:extLst>
            </p:cNvPr>
            <p:cNvSpPr/>
            <p:nvPr/>
          </p:nvSpPr>
          <p:spPr>
            <a:xfrm>
              <a:off x="5698463" y="2271018"/>
              <a:ext cx="354966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F5839BFF-7A9B-2D22-EE0A-1FDB5EB00129}"/>
                </a:ext>
              </a:extLst>
            </p:cNvPr>
            <p:cNvSpPr/>
            <p:nvPr/>
          </p:nvSpPr>
          <p:spPr>
            <a:xfrm rot="374982">
              <a:off x="4671006" y="2920981"/>
              <a:ext cx="122899" cy="280913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長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野</a:t>
              </a:r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85E25722-4EB6-799B-8EEB-36154813F4F6}"/>
                </a:ext>
              </a:extLst>
            </p:cNvPr>
            <p:cNvSpPr/>
            <p:nvPr/>
          </p:nvSpPr>
          <p:spPr>
            <a:xfrm>
              <a:off x="4095240" y="2810985"/>
              <a:ext cx="380664" cy="15674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富山</a:t>
              </a:r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38C71CCC-7D53-475C-12AA-065044E07E20}"/>
                </a:ext>
              </a:extLst>
            </p:cNvPr>
            <p:cNvGrpSpPr/>
            <p:nvPr/>
          </p:nvGrpSpPr>
          <p:grpSpPr>
            <a:xfrm>
              <a:off x="3596053" y="1002323"/>
              <a:ext cx="2728910" cy="2298509"/>
              <a:chOff x="388078" y="861646"/>
              <a:chExt cx="2989877" cy="2518317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483E1497-1B65-A950-46F1-21821A146CC2}"/>
                  </a:ext>
                </a:extLst>
              </p:cNvPr>
              <p:cNvSpPr/>
              <p:nvPr/>
            </p:nvSpPr>
            <p:spPr>
              <a:xfrm>
                <a:off x="834868" y="3015010"/>
                <a:ext cx="542557" cy="364953"/>
              </a:xfrm>
              <a:custGeom>
                <a:avLst/>
                <a:gdLst>
                  <a:gd name="connsiteX0" fmla="*/ 39691 w 542557"/>
                  <a:gd name="connsiteY0" fmla="*/ 117979 h 364953"/>
                  <a:gd name="connsiteX1" fmla="*/ 42030 w 542557"/>
                  <a:gd name="connsiteY1" fmla="*/ 118313 h 364953"/>
                  <a:gd name="connsiteX2" fmla="*/ 42030 w 542557"/>
                  <a:gd name="connsiteY2" fmla="*/ 118313 h 364953"/>
                  <a:gd name="connsiteX3" fmla="*/ 320801 w 542557"/>
                  <a:gd name="connsiteY3" fmla="*/ 0 h 364953"/>
                  <a:gd name="connsiteX4" fmla="*/ 328083 w 542557"/>
                  <a:gd name="connsiteY4" fmla="*/ 5826 h 364953"/>
                  <a:gd name="connsiteX5" fmla="*/ 341192 w 542557"/>
                  <a:gd name="connsiteY5" fmla="*/ 1457 h 364953"/>
                  <a:gd name="connsiteX6" fmla="*/ 349931 w 542557"/>
                  <a:gd name="connsiteY6" fmla="*/ 2913 h 364953"/>
                  <a:gd name="connsiteX7" fmla="*/ 341192 w 542557"/>
                  <a:gd name="connsiteY7" fmla="*/ 26218 h 364953"/>
                  <a:gd name="connsiteX8" fmla="*/ 365953 w 542557"/>
                  <a:gd name="connsiteY8" fmla="*/ 21848 h 364953"/>
                  <a:gd name="connsiteX9" fmla="*/ 376149 w 542557"/>
                  <a:gd name="connsiteY9" fmla="*/ 20391 h 364953"/>
                  <a:gd name="connsiteX10" fmla="*/ 374692 w 542557"/>
                  <a:gd name="connsiteY10" fmla="*/ 11652 h 364953"/>
                  <a:gd name="connsiteX11" fmla="*/ 392171 w 542557"/>
                  <a:gd name="connsiteY11" fmla="*/ 2913 h 364953"/>
                  <a:gd name="connsiteX12" fmla="*/ 395084 w 542557"/>
                  <a:gd name="connsiteY12" fmla="*/ 23305 h 364953"/>
                  <a:gd name="connsiteX13" fmla="*/ 425671 w 542557"/>
                  <a:gd name="connsiteY13" fmla="*/ 37870 h 364953"/>
                  <a:gd name="connsiteX14" fmla="*/ 438780 w 542557"/>
                  <a:gd name="connsiteY14" fmla="*/ 29131 h 364953"/>
                  <a:gd name="connsiteX15" fmla="*/ 453345 w 542557"/>
                  <a:gd name="connsiteY15" fmla="*/ 30587 h 364953"/>
                  <a:gd name="connsiteX16" fmla="*/ 479562 w 542557"/>
                  <a:gd name="connsiteY16" fmla="*/ 55348 h 364953"/>
                  <a:gd name="connsiteX17" fmla="*/ 505780 w 542557"/>
                  <a:gd name="connsiteY17" fmla="*/ 53892 h 364953"/>
                  <a:gd name="connsiteX18" fmla="*/ 503255 w 542557"/>
                  <a:gd name="connsiteY18" fmla="*/ 54032 h 364953"/>
                  <a:gd name="connsiteX19" fmla="*/ 506144 w 542557"/>
                  <a:gd name="connsiteY19" fmla="*/ 67364 h 364953"/>
                  <a:gd name="connsiteX20" fmla="*/ 524351 w 542557"/>
                  <a:gd name="connsiteY20" fmla="*/ 72826 h 364953"/>
                  <a:gd name="connsiteX21" fmla="*/ 526171 w 542557"/>
                  <a:gd name="connsiteY21" fmla="*/ 83750 h 364953"/>
                  <a:gd name="connsiteX22" fmla="*/ 542557 w 542557"/>
                  <a:gd name="connsiteY22" fmla="*/ 98316 h 364953"/>
                  <a:gd name="connsiteX23" fmla="*/ 540737 w 542557"/>
                  <a:gd name="connsiteY23" fmla="*/ 123805 h 364953"/>
                  <a:gd name="connsiteX24" fmla="*/ 498861 w 542557"/>
                  <a:gd name="connsiteY24" fmla="*/ 180245 h 364953"/>
                  <a:gd name="connsiteX25" fmla="*/ 497041 w 542557"/>
                  <a:gd name="connsiteY25" fmla="*/ 196631 h 364953"/>
                  <a:gd name="connsiteX26" fmla="*/ 507964 w 542557"/>
                  <a:gd name="connsiteY26" fmla="*/ 200272 h 364953"/>
                  <a:gd name="connsiteX27" fmla="*/ 507964 w 542557"/>
                  <a:gd name="connsiteY27" fmla="*/ 223941 h 364953"/>
                  <a:gd name="connsiteX28" fmla="*/ 493399 w 542557"/>
                  <a:gd name="connsiteY28" fmla="*/ 222120 h 364953"/>
                  <a:gd name="connsiteX29" fmla="*/ 484296 w 542557"/>
                  <a:gd name="connsiteY29" fmla="*/ 234865 h 364953"/>
                  <a:gd name="connsiteX30" fmla="*/ 487938 w 542557"/>
                  <a:gd name="connsiteY30" fmla="*/ 247609 h 364953"/>
                  <a:gd name="connsiteX31" fmla="*/ 486117 w 542557"/>
                  <a:gd name="connsiteY31" fmla="*/ 258533 h 364953"/>
                  <a:gd name="connsiteX32" fmla="*/ 502503 w 542557"/>
                  <a:gd name="connsiteY32" fmla="*/ 280381 h 364953"/>
                  <a:gd name="connsiteX33" fmla="*/ 520709 w 542557"/>
                  <a:gd name="connsiteY33" fmla="*/ 285843 h 364953"/>
                  <a:gd name="connsiteX34" fmla="*/ 507964 w 542557"/>
                  <a:gd name="connsiteY34" fmla="*/ 313153 h 364953"/>
                  <a:gd name="connsiteX35" fmla="*/ 507964 w 542557"/>
                  <a:gd name="connsiteY35" fmla="*/ 329539 h 364953"/>
                  <a:gd name="connsiteX36" fmla="*/ 480655 w 542557"/>
                  <a:gd name="connsiteY36" fmla="*/ 344104 h 364953"/>
                  <a:gd name="connsiteX37" fmla="*/ 471719 w 542557"/>
                  <a:gd name="connsiteY37" fmla="*/ 364953 h 364953"/>
                  <a:gd name="connsiteX38" fmla="*/ 18792 w 542557"/>
                  <a:gd name="connsiteY38" fmla="*/ 364953 h 364953"/>
                  <a:gd name="connsiteX39" fmla="*/ 9104 w 542557"/>
                  <a:gd name="connsiteY39" fmla="*/ 362311 h 364953"/>
                  <a:gd name="connsiteX40" fmla="*/ 18207 w 542557"/>
                  <a:gd name="connsiteY40" fmla="*/ 353207 h 364953"/>
                  <a:gd name="connsiteX41" fmla="*/ 18207 w 542557"/>
                  <a:gd name="connsiteY41" fmla="*/ 338642 h 364953"/>
                  <a:gd name="connsiteX42" fmla="*/ 0 w 542557"/>
                  <a:gd name="connsiteY42" fmla="*/ 340463 h 364953"/>
                  <a:gd name="connsiteX43" fmla="*/ 7283 w 542557"/>
                  <a:gd name="connsiteY43" fmla="*/ 294946 h 364953"/>
                  <a:gd name="connsiteX44" fmla="*/ 23669 w 542557"/>
                  <a:gd name="connsiteY44" fmla="*/ 287664 h 364953"/>
                  <a:gd name="connsiteX45" fmla="*/ 15114 w 542557"/>
                  <a:gd name="connsiteY45" fmla="*/ 274191 h 364953"/>
                  <a:gd name="connsiteX46" fmla="*/ 17843 w 542557"/>
                  <a:gd name="connsiteY46" fmla="*/ 273827 h 364953"/>
                  <a:gd name="connsiteX47" fmla="*/ 30952 w 542557"/>
                  <a:gd name="connsiteY47" fmla="*/ 247609 h 364953"/>
                  <a:gd name="connsiteX48" fmla="*/ 30952 w 542557"/>
                  <a:gd name="connsiteY48" fmla="*/ 230131 h 364953"/>
                  <a:gd name="connsiteX49" fmla="*/ 26582 w 542557"/>
                  <a:gd name="connsiteY49" fmla="*/ 217022 h 364953"/>
                  <a:gd name="connsiteX50" fmla="*/ 41147 w 542557"/>
                  <a:gd name="connsiteY50" fmla="*/ 211196 h 364953"/>
                  <a:gd name="connsiteX51" fmla="*/ 74647 w 542557"/>
                  <a:gd name="connsiteY51" fmla="*/ 158761 h 364953"/>
                  <a:gd name="connsiteX52" fmla="*/ 65908 w 542557"/>
                  <a:gd name="connsiteY52" fmla="*/ 145653 h 364953"/>
                  <a:gd name="connsiteX53" fmla="*/ 54256 w 542557"/>
                  <a:gd name="connsiteY53" fmla="*/ 141283 h 364953"/>
                  <a:gd name="connsiteX54" fmla="*/ 41147 w 542557"/>
                  <a:gd name="connsiteY54" fmla="*/ 120892 h 364953"/>
                  <a:gd name="connsiteX55" fmla="*/ 42030 w 542557"/>
                  <a:gd name="connsiteY55" fmla="*/ 118313 h 364953"/>
                  <a:gd name="connsiteX56" fmla="*/ 60082 w 542557"/>
                  <a:gd name="connsiteY56" fmla="*/ 120892 h 364953"/>
                  <a:gd name="connsiteX57" fmla="*/ 71734 w 542557"/>
                  <a:gd name="connsiteY57" fmla="*/ 104870 h 364953"/>
                  <a:gd name="connsiteX58" fmla="*/ 67365 w 542557"/>
                  <a:gd name="connsiteY58" fmla="*/ 85935 h 364953"/>
                  <a:gd name="connsiteX59" fmla="*/ 79017 w 542557"/>
                  <a:gd name="connsiteY59" fmla="*/ 84479 h 364953"/>
                  <a:gd name="connsiteX60" fmla="*/ 92126 w 542557"/>
                  <a:gd name="connsiteY60" fmla="*/ 91761 h 364953"/>
                  <a:gd name="connsiteX61" fmla="*/ 105234 w 542557"/>
                  <a:gd name="connsiteY61" fmla="*/ 78652 h 364953"/>
                  <a:gd name="connsiteX62" fmla="*/ 127082 w 542557"/>
                  <a:gd name="connsiteY62" fmla="*/ 83022 h 364953"/>
                  <a:gd name="connsiteX63" fmla="*/ 144561 w 542557"/>
                  <a:gd name="connsiteY63" fmla="*/ 107783 h 364953"/>
                  <a:gd name="connsiteX64" fmla="*/ 138735 w 542557"/>
                  <a:gd name="connsiteY64" fmla="*/ 131087 h 364953"/>
                  <a:gd name="connsiteX65" fmla="*/ 153300 w 542557"/>
                  <a:gd name="connsiteY65" fmla="*/ 131087 h 364953"/>
                  <a:gd name="connsiteX66" fmla="*/ 175148 w 542557"/>
                  <a:gd name="connsiteY66" fmla="*/ 112153 h 364953"/>
                  <a:gd name="connsiteX67" fmla="*/ 191170 w 542557"/>
                  <a:gd name="connsiteY67" fmla="*/ 100500 h 364953"/>
                  <a:gd name="connsiteX68" fmla="*/ 195539 w 542557"/>
                  <a:gd name="connsiteY68" fmla="*/ 69913 h 364953"/>
                  <a:gd name="connsiteX69" fmla="*/ 214474 w 542557"/>
                  <a:gd name="connsiteY69" fmla="*/ 61174 h 364953"/>
                  <a:gd name="connsiteX70" fmla="*/ 221757 w 542557"/>
                  <a:gd name="connsiteY70" fmla="*/ 40783 h 364953"/>
                  <a:gd name="connsiteX71" fmla="*/ 249431 w 542557"/>
                  <a:gd name="connsiteY71" fmla="*/ 10196 h 364953"/>
                  <a:gd name="connsiteX72" fmla="*/ 269822 w 542557"/>
                  <a:gd name="connsiteY72" fmla="*/ 10196 h 364953"/>
                  <a:gd name="connsiteX73" fmla="*/ 284388 w 542557"/>
                  <a:gd name="connsiteY73" fmla="*/ 23305 h 364953"/>
                  <a:gd name="connsiteX74" fmla="*/ 301866 w 542557"/>
                  <a:gd name="connsiteY74" fmla="*/ 5826 h 364953"/>
                  <a:gd name="connsiteX75" fmla="*/ 310605 w 542557"/>
                  <a:gd name="connsiteY75" fmla="*/ 8739 h 364953"/>
                  <a:gd name="connsiteX0" fmla="*/ 39691 w 542557"/>
                  <a:gd name="connsiteY0" fmla="*/ 117979 h 439393"/>
                  <a:gd name="connsiteX1" fmla="*/ 42030 w 542557"/>
                  <a:gd name="connsiteY1" fmla="*/ 118313 h 439393"/>
                  <a:gd name="connsiteX2" fmla="*/ 42030 w 542557"/>
                  <a:gd name="connsiteY2" fmla="*/ 118313 h 439393"/>
                  <a:gd name="connsiteX3" fmla="*/ 39691 w 542557"/>
                  <a:gd name="connsiteY3" fmla="*/ 117979 h 439393"/>
                  <a:gd name="connsiteX4" fmla="*/ 320801 w 542557"/>
                  <a:gd name="connsiteY4" fmla="*/ 0 h 439393"/>
                  <a:gd name="connsiteX5" fmla="*/ 328083 w 542557"/>
                  <a:gd name="connsiteY5" fmla="*/ 5826 h 439393"/>
                  <a:gd name="connsiteX6" fmla="*/ 341192 w 542557"/>
                  <a:gd name="connsiteY6" fmla="*/ 1457 h 439393"/>
                  <a:gd name="connsiteX7" fmla="*/ 349931 w 542557"/>
                  <a:gd name="connsiteY7" fmla="*/ 2913 h 439393"/>
                  <a:gd name="connsiteX8" fmla="*/ 341192 w 542557"/>
                  <a:gd name="connsiteY8" fmla="*/ 26218 h 439393"/>
                  <a:gd name="connsiteX9" fmla="*/ 365953 w 542557"/>
                  <a:gd name="connsiteY9" fmla="*/ 21848 h 439393"/>
                  <a:gd name="connsiteX10" fmla="*/ 376149 w 542557"/>
                  <a:gd name="connsiteY10" fmla="*/ 20391 h 439393"/>
                  <a:gd name="connsiteX11" fmla="*/ 374692 w 542557"/>
                  <a:gd name="connsiteY11" fmla="*/ 11652 h 439393"/>
                  <a:gd name="connsiteX12" fmla="*/ 392171 w 542557"/>
                  <a:gd name="connsiteY12" fmla="*/ 2913 h 439393"/>
                  <a:gd name="connsiteX13" fmla="*/ 395084 w 542557"/>
                  <a:gd name="connsiteY13" fmla="*/ 23305 h 439393"/>
                  <a:gd name="connsiteX14" fmla="*/ 425671 w 542557"/>
                  <a:gd name="connsiteY14" fmla="*/ 37870 h 439393"/>
                  <a:gd name="connsiteX15" fmla="*/ 438780 w 542557"/>
                  <a:gd name="connsiteY15" fmla="*/ 29131 h 439393"/>
                  <a:gd name="connsiteX16" fmla="*/ 453345 w 542557"/>
                  <a:gd name="connsiteY16" fmla="*/ 30587 h 439393"/>
                  <a:gd name="connsiteX17" fmla="*/ 479562 w 542557"/>
                  <a:gd name="connsiteY17" fmla="*/ 55348 h 439393"/>
                  <a:gd name="connsiteX18" fmla="*/ 505780 w 542557"/>
                  <a:gd name="connsiteY18" fmla="*/ 53892 h 439393"/>
                  <a:gd name="connsiteX19" fmla="*/ 503255 w 542557"/>
                  <a:gd name="connsiteY19" fmla="*/ 54032 h 439393"/>
                  <a:gd name="connsiteX20" fmla="*/ 506144 w 542557"/>
                  <a:gd name="connsiteY20" fmla="*/ 67364 h 439393"/>
                  <a:gd name="connsiteX21" fmla="*/ 524351 w 542557"/>
                  <a:gd name="connsiteY21" fmla="*/ 72826 h 439393"/>
                  <a:gd name="connsiteX22" fmla="*/ 526171 w 542557"/>
                  <a:gd name="connsiteY22" fmla="*/ 83750 h 439393"/>
                  <a:gd name="connsiteX23" fmla="*/ 542557 w 542557"/>
                  <a:gd name="connsiteY23" fmla="*/ 98316 h 439393"/>
                  <a:gd name="connsiteX24" fmla="*/ 540737 w 542557"/>
                  <a:gd name="connsiteY24" fmla="*/ 123805 h 439393"/>
                  <a:gd name="connsiteX25" fmla="*/ 498861 w 542557"/>
                  <a:gd name="connsiteY25" fmla="*/ 180245 h 439393"/>
                  <a:gd name="connsiteX26" fmla="*/ 497041 w 542557"/>
                  <a:gd name="connsiteY26" fmla="*/ 196631 h 439393"/>
                  <a:gd name="connsiteX27" fmla="*/ 507964 w 542557"/>
                  <a:gd name="connsiteY27" fmla="*/ 200272 h 439393"/>
                  <a:gd name="connsiteX28" fmla="*/ 507964 w 542557"/>
                  <a:gd name="connsiteY28" fmla="*/ 223941 h 439393"/>
                  <a:gd name="connsiteX29" fmla="*/ 493399 w 542557"/>
                  <a:gd name="connsiteY29" fmla="*/ 222120 h 439393"/>
                  <a:gd name="connsiteX30" fmla="*/ 484296 w 542557"/>
                  <a:gd name="connsiteY30" fmla="*/ 234865 h 439393"/>
                  <a:gd name="connsiteX31" fmla="*/ 487938 w 542557"/>
                  <a:gd name="connsiteY31" fmla="*/ 247609 h 439393"/>
                  <a:gd name="connsiteX32" fmla="*/ 486117 w 542557"/>
                  <a:gd name="connsiteY32" fmla="*/ 258533 h 439393"/>
                  <a:gd name="connsiteX33" fmla="*/ 502503 w 542557"/>
                  <a:gd name="connsiteY33" fmla="*/ 280381 h 439393"/>
                  <a:gd name="connsiteX34" fmla="*/ 520709 w 542557"/>
                  <a:gd name="connsiteY34" fmla="*/ 285843 h 439393"/>
                  <a:gd name="connsiteX35" fmla="*/ 507964 w 542557"/>
                  <a:gd name="connsiteY35" fmla="*/ 313153 h 439393"/>
                  <a:gd name="connsiteX36" fmla="*/ 507964 w 542557"/>
                  <a:gd name="connsiteY36" fmla="*/ 329539 h 439393"/>
                  <a:gd name="connsiteX37" fmla="*/ 480655 w 542557"/>
                  <a:gd name="connsiteY37" fmla="*/ 344104 h 439393"/>
                  <a:gd name="connsiteX38" fmla="*/ 471719 w 542557"/>
                  <a:gd name="connsiteY38" fmla="*/ 364953 h 439393"/>
                  <a:gd name="connsiteX39" fmla="*/ 270032 w 542557"/>
                  <a:gd name="connsiteY39" fmla="*/ 439390 h 439393"/>
                  <a:gd name="connsiteX40" fmla="*/ 18792 w 542557"/>
                  <a:gd name="connsiteY40" fmla="*/ 364953 h 439393"/>
                  <a:gd name="connsiteX41" fmla="*/ 9104 w 542557"/>
                  <a:gd name="connsiteY41" fmla="*/ 362311 h 439393"/>
                  <a:gd name="connsiteX42" fmla="*/ 18207 w 542557"/>
                  <a:gd name="connsiteY42" fmla="*/ 353207 h 439393"/>
                  <a:gd name="connsiteX43" fmla="*/ 18207 w 542557"/>
                  <a:gd name="connsiteY43" fmla="*/ 338642 h 439393"/>
                  <a:gd name="connsiteX44" fmla="*/ 0 w 542557"/>
                  <a:gd name="connsiteY44" fmla="*/ 340463 h 439393"/>
                  <a:gd name="connsiteX45" fmla="*/ 7283 w 542557"/>
                  <a:gd name="connsiteY45" fmla="*/ 294946 h 439393"/>
                  <a:gd name="connsiteX46" fmla="*/ 23669 w 542557"/>
                  <a:gd name="connsiteY46" fmla="*/ 287664 h 439393"/>
                  <a:gd name="connsiteX47" fmla="*/ 15114 w 542557"/>
                  <a:gd name="connsiteY47" fmla="*/ 274191 h 439393"/>
                  <a:gd name="connsiteX48" fmla="*/ 17843 w 542557"/>
                  <a:gd name="connsiteY48" fmla="*/ 273827 h 439393"/>
                  <a:gd name="connsiteX49" fmla="*/ 30952 w 542557"/>
                  <a:gd name="connsiteY49" fmla="*/ 247609 h 439393"/>
                  <a:gd name="connsiteX50" fmla="*/ 30952 w 542557"/>
                  <a:gd name="connsiteY50" fmla="*/ 230131 h 439393"/>
                  <a:gd name="connsiteX51" fmla="*/ 26582 w 542557"/>
                  <a:gd name="connsiteY51" fmla="*/ 217022 h 439393"/>
                  <a:gd name="connsiteX52" fmla="*/ 41147 w 542557"/>
                  <a:gd name="connsiteY52" fmla="*/ 211196 h 439393"/>
                  <a:gd name="connsiteX53" fmla="*/ 74647 w 542557"/>
                  <a:gd name="connsiteY53" fmla="*/ 158761 h 439393"/>
                  <a:gd name="connsiteX54" fmla="*/ 65908 w 542557"/>
                  <a:gd name="connsiteY54" fmla="*/ 145653 h 439393"/>
                  <a:gd name="connsiteX55" fmla="*/ 54256 w 542557"/>
                  <a:gd name="connsiteY55" fmla="*/ 141283 h 439393"/>
                  <a:gd name="connsiteX56" fmla="*/ 41147 w 542557"/>
                  <a:gd name="connsiteY56" fmla="*/ 120892 h 439393"/>
                  <a:gd name="connsiteX57" fmla="*/ 42030 w 542557"/>
                  <a:gd name="connsiteY57" fmla="*/ 118313 h 439393"/>
                  <a:gd name="connsiteX58" fmla="*/ 60082 w 542557"/>
                  <a:gd name="connsiteY58" fmla="*/ 120892 h 439393"/>
                  <a:gd name="connsiteX59" fmla="*/ 71734 w 542557"/>
                  <a:gd name="connsiteY59" fmla="*/ 104870 h 439393"/>
                  <a:gd name="connsiteX60" fmla="*/ 67365 w 542557"/>
                  <a:gd name="connsiteY60" fmla="*/ 85935 h 439393"/>
                  <a:gd name="connsiteX61" fmla="*/ 79017 w 542557"/>
                  <a:gd name="connsiteY61" fmla="*/ 84479 h 439393"/>
                  <a:gd name="connsiteX62" fmla="*/ 92126 w 542557"/>
                  <a:gd name="connsiteY62" fmla="*/ 91761 h 439393"/>
                  <a:gd name="connsiteX63" fmla="*/ 105234 w 542557"/>
                  <a:gd name="connsiteY63" fmla="*/ 78652 h 439393"/>
                  <a:gd name="connsiteX64" fmla="*/ 127082 w 542557"/>
                  <a:gd name="connsiteY64" fmla="*/ 83022 h 439393"/>
                  <a:gd name="connsiteX65" fmla="*/ 144561 w 542557"/>
                  <a:gd name="connsiteY65" fmla="*/ 107783 h 439393"/>
                  <a:gd name="connsiteX66" fmla="*/ 138735 w 542557"/>
                  <a:gd name="connsiteY66" fmla="*/ 131087 h 439393"/>
                  <a:gd name="connsiteX67" fmla="*/ 153300 w 542557"/>
                  <a:gd name="connsiteY67" fmla="*/ 131087 h 439393"/>
                  <a:gd name="connsiteX68" fmla="*/ 175148 w 542557"/>
                  <a:gd name="connsiteY68" fmla="*/ 112153 h 439393"/>
                  <a:gd name="connsiteX69" fmla="*/ 191170 w 542557"/>
                  <a:gd name="connsiteY69" fmla="*/ 100500 h 439393"/>
                  <a:gd name="connsiteX70" fmla="*/ 195539 w 542557"/>
                  <a:gd name="connsiteY70" fmla="*/ 69913 h 439393"/>
                  <a:gd name="connsiteX71" fmla="*/ 214474 w 542557"/>
                  <a:gd name="connsiteY71" fmla="*/ 61174 h 439393"/>
                  <a:gd name="connsiteX72" fmla="*/ 221757 w 542557"/>
                  <a:gd name="connsiteY72" fmla="*/ 40783 h 439393"/>
                  <a:gd name="connsiteX73" fmla="*/ 249431 w 542557"/>
                  <a:gd name="connsiteY73" fmla="*/ 10196 h 439393"/>
                  <a:gd name="connsiteX74" fmla="*/ 269822 w 542557"/>
                  <a:gd name="connsiteY74" fmla="*/ 10196 h 439393"/>
                  <a:gd name="connsiteX75" fmla="*/ 284388 w 542557"/>
                  <a:gd name="connsiteY75" fmla="*/ 23305 h 439393"/>
                  <a:gd name="connsiteX76" fmla="*/ 301866 w 542557"/>
                  <a:gd name="connsiteY76" fmla="*/ 5826 h 439393"/>
                  <a:gd name="connsiteX77" fmla="*/ 310605 w 542557"/>
                  <a:gd name="connsiteY77" fmla="*/ 8739 h 439393"/>
                  <a:gd name="connsiteX78" fmla="*/ 320801 w 542557"/>
                  <a:gd name="connsiteY78" fmla="*/ 0 h 439393"/>
                  <a:gd name="connsiteX0" fmla="*/ 39691 w 542557"/>
                  <a:gd name="connsiteY0" fmla="*/ 117979 h 439393"/>
                  <a:gd name="connsiteX1" fmla="*/ 42030 w 542557"/>
                  <a:gd name="connsiteY1" fmla="*/ 118313 h 439393"/>
                  <a:gd name="connsiteX2" fmla="*/ 42030 w 542557"/>
                  <a:gd name="connsiteY2" fmla="*/ 118313 h 439393"/>
                  <a:gd name="connsiteX3" fmla="*/ 39691 w 542557"/>
                  <a:gd name="connsiteY3" fmla="*/ 117979 h 439393"/>
                  <a:gd name="connsiteX4" fmla="*/ 320801 w 542557"/>
                  <a:gd name="connsiteY4" fmla="*/ 0 h 439393"/>
                  <a:gd name="connsiteX5" fmla="*/ 328083 w 542557"/>
                  <a:gd name="connsiteY5" fmla="*/ 5826 h 439393"/>
                  <a:gd name="connsiteX6" fmla="*/ 341192 w 542557"/>
                  <a:gd name="connsiteY6" fmla="*/ 1457 h 439393"/>
                  <a:gd name="connsiteX7" fmla="*/ 349931 w 542557"/>
                  <a:gd name="connsiteY7" fmla="*/ 2913 h 439393"/>
                  <a:gd name="connsiteX8" fmla="*/ 341192 w 542557"/>
                  <a:gd name="connsiteY8" fmla="*/ 26218 h 439393"/>
                  <a:gd name="connsiteX9" fmla="*/ 365953 w 542557"/>
                  <a:gd name="connsiteY9" fmla="*/ 21848 h 439393"/>
                  <a:gd name="connsiteX10" fmla="*/ 376149 w 542557"/>
                  <a:gd name="connsiteY10" fmla="*/ 20391 h 439393"/>
                  <a:gd name="connsiteX11" fmla="*/ 374692 w 542557"/>
                  <a:gd name="connsiteY11" fmla="*/ 11652 h 439393"/>
                  <a:gd name="connsiteX12" fmla="*/ 392171 w 542557"/>
                  <a:gd name="connsiteY12" fmla="*/ 2913 h 439393"/>
                  <a:gd name="connsiteX13" fmla="*/ 395084 w 542557"/>
                  <a:gd name="connsiteY13" fmla="*/ 23305 h 439393"/>
                  <a:gd name="connsiteX14" fmla="*/ 425671 w 542557"/>
                  <a:gd name="connsiteY14" fmla="*/ 37870 h 439393"/>
                  <a:gd name="connsiteX15" fmla="*/ 438780 w 542557"/>
                  <a:gd name="connsiteY15" fmla="*/ 29131 h 439393"/>
                  <a:gd name="connsiteX16" fmla="*/ 453345 w 542557"/>
                  <a:gd name="connsiteY16" fmla="*/ 30587 h 439393"/>
                  <a:gd name="connsiteX17" fmla="*/ 479562 w 542557"/>
                  <a:gd name="connsiteY17" fmla="*/ 55348 h 439393"/>
                  <a:gd name="connsiteX18" fmla="*/ 505780 w 542557"/>
                  <a:gd name="connsiteY18" fmla="*/ 53892 h 439393"/>
                  <a:gd name="connsiteX19" fmla="*/ 503255 w 542557"/>
                  <a:gd name="connsiteY19" fmla="*/ 54032 h 439393"/>
                  <a:gd name="connsiteX20" fmla="*/ 506144 w 542557"/>
                  <a:gd name="connsiteY20" fmla="*/ 67364 h 439393"/>
                  <a:gd name="connsiteX21" fmla="*/ 524351 w 542557"/>
                  <a:gd name="connsiteY21" fmla="*/ 72826 h 439393"/>
                  <a:gd name="connsiteX22" fmla="*/ 526171 w 542557"/>
                  <a:gd name="connsiteY22" fmla="*/ 83750 h 439393"/>
                  <a:gd name="connsiteX23" fmla="*/ 542557 w 542557"/>
                  <a:gd name="connsiteY23" fmla="*/ 98316 h 439393"/>
                  <a:gd name="connsiteX24" fmla="*/ 540737 w 542557"/>
                  <a:gd name="connsiteY24" fmla="*/ 123805 h 439393"/>
                  <a:gd name="connsiteX25" fmla="*/ 498861 w 542557"/>
                  <a:gd name="connsiteY25" fmla="*/ 180245 h 439393"/>
                  <a:gd name="connsiteX26" fmla="*/ 497041 w 542557"/>
                  <a:gd name="connsiteY26" fmla="*/ 196631 h 439393"/>
                  <a:gd name="connsiteX27" fmla="*/ 507964 w 542557"/>
                  <a:gd name="connsiteY27" fmla="*/ 200272 h 439393"/>
                  <a:gd name="connsiteX28" fmla="*/ 507964 w 542557"/>
                  <a:gd name="connsiteY28" fmla="*/ 223941 h 439393"/>
                  <a:gd name="connsiteX29" fmla="*/ 493399 w 542557"/>
                  <a:gd name="connsiteY29" fmla="*/ 222120 h 439393"/>
                  <a:gd name="connsiteX30" fmla="*/ 484296 w 542557"/>
                  <a:gd name="connsiteY30" fmla="*/ 234865 h 439393"/>
                  <a:gd name="connsiteX31" fmla="*/ 487938 w 542557"/>
                  <a:gd name="connsiteY31" fmla="*/ 247609 h 439393"/>
                  <a:gd name="connsiteX32" fmla="*/ 486117 w 542557"/>
                  <a:gd name="connsiteY32" fmla="*/ 258533 h 439393"/>
                  <a:gd name="connsiteX33" fmla="*/ 502503 w 542557"/>
                  <a:gd name="connsiteY33" fmla="*/ 280381 h 439393"/>
                  <a:gd name="connsiteX34" fmla="*/ 520709 w 542557"/>
                  <a:gd name="connsiteY34" fmla="*/ 285843 h 439393"/>
                  <a:gd name="connsiteX35" fmla="*/ 507964 w 542557"/>
                  <a:gd name="connsiteY35" fmla="*/ 313153 h 439393"/>
                  <a:gd name="connsiteX36" fmla="*/ 507964 w 542557"/>
                  <a:gd name="connsiteY36" fmla="*/ 329539 h 439393"/>
                  <a:gd name="connsiteX37" fmla="*/ 480655 w 542557"/>
                  <a:gd name="connsiteY37" fmla="*/ 344104 h 439393"/>
                  <a:gd name="connsiteX38" fmla="*/ 471719 w 542557"/>
                  <a:gd name="connsiteY38" fmla="*/ 364953 h 439393"/>
                  <a:gd name="connsiteX39" fmla="*/ 270032 w 542557"/>
                  <a:gd name="connsiteY39" fmla="*/ 439390 h 439393"/>
                  <a:gd name="connsiteX40" fmla="*/ 18792 w 542557"/>
                  <a:gd name="connsiteY40" fmla="*/ 364953 h 439393"/>
                  <a:gd name="connsiteX41" fmla="*/ 9104 w 542557"/>
                  <a:gd name="connsiteY41" fmla="*/ 362311 h 439393"/>
                  <a:gd name="connsiteX42" fmla="*/ 18207 w 542557"/>
                  <a:gd name="connsiteY42" fmla="*/ 353207 h 439393"/>
                  <a:gd name="connsiteX43" fmla="*/ 18207 w 542557"/>
                  <a:gd name="connsiteY43" fmla="*/ 338642 h 439393"/>
                  <a:gd name="connsiteX44" fmla="*/ 0 w 542557"/>
                  <a:gd name="connsiteY44" fmla="*/ 340463 h 439393"/>
                  <a:gd name="connsiteX45" fmla="*/ 7283 w 542557"/>
                  <a:gd name="connsiteY45" fmla="*/ 294946 h 439393"/>
                  <a:gd name="connsiteX46" fmla="*/ 23669 w 542557"/>
                  <a:gd name="connsiteY46" fmla="*/ 287664 h 439393"/>
                  <a:gd name="connsiteX47" fmla="*/ 15114 w 542557"/>
                  <a:gd name="connsiteY47" fmla="*/ 274191 h 439393"/>
                  <a:gd name="connsiteX48" fmla="*/ 17843 w 542557"/>
                  <a:gd name="connsiteY48" fmla="*/ 273827 h 439393"/>
                  <a:gd name="connsiteX49" fmla="*/ 30952 w 542557"/>
                  <a:gd name="connsiteY49" fmla="*/ 247609 h 439393"/>
                  <a:gd name="connsiteX50" fmla="*/ 30952 w 542557"/>
                  <a:gd name="connsiteY50" fmla="*/ 230131 h 439393"/>
                  <a:gd name="connsiteX51" fmla="*/ 26582 w 542557"/>
                  <a:gd name="connsiteY51" fmla="*/ 217022 h 439393"/>
                  <a:gd name="connsiteX52" fmla="*/ 41147 w 542557"/>
                  <a:gd name="connsiteY52" fmla="*/ 211196 h 439393"/>
                  <a:gd name="connsiteX53" fmla="*/ 74647 w 542557"/>
                  <a:gd name="connsiteY53" fmla="*/ 158761 h 439393"/>
                  <a:gd name="connsiteX54" fmla="*/ 65908 w 542557"/>
                  <a:gd name="connsiteY54" fmla="*/ 145653 h 439393"/>
                  <a:gd name="connsiteX55" fmla="*/ 54256 w 542557"/>
                  <a:gd name="connsiteY55" fmla="*/ 141283 h 439393"/>
                  <a:gd name="connsiteX56" fmla="*/ 41147 w 542557"/>
                  <a:gd name="connsiteY56" fmla="*/ 120892 h 439393"/>
                  <a:gd name="connsiteX57" fmla="*/ 60082 w 542557"/>
                  <a:gd name="connsiteY57" fmla="*/ 120892 h 439393"/>
                  <a:gd name="connsiteX58" fmla="*/ 71734 w 542557"/>
                  <a:gd name="connsiteY58" fmla="*/ 104870 h 439393"/>
                  <a:gd name="connsiteX59" fmla="*/ 67365 w 542557"/>
                  <a:gd name="connsiteY59" fmla="*/ 85935 h 439393"/>
                  <a:gd name="connsiteX60" fmla="*/ 79017 w 542557"/>
                  <a:gd name="connsiteY60" fmla="*/ 84479 h 439393"/>
                  <a:gd name="connsiteX61" fmla="*/ 92126 w 542557"/>
                  <a:gd name="connsiteY61" fmla="*/ 91761 h 439393"/>
                  <a:gd name="connsiteX62" fmla="*/ 105234 w 542557"/>
                  <a:gd name="connsiteY62" fmla="*/ 78652 h 439393"/>
                  <a:gd name="connsiteX63" fmla="*/ 127082 w 542557"/>
                  <a:gd name="connsiteY63" fmla="*/ 83022 h 439393"/>
                  <a:gd name="connsiteX64" fmla="*/ 144561 w 542557"/>
                  <a:gd name="connsiteY64" fmla="*/ 107783 h 439393"/>
                  <a:gd name="connsiteX65" fmla="*/ 138735 w 542557"/>
                  <a:gd name="connsiteY65" fmla="*/ 131087 h 439393"/>
                  <a:gd name="connsiteX66" fmla="*/ 153300 w 542557"/>
                  <a:gd name="connsiteY66" fmla="*/ 131087 h 439393"/>
                  <a:gd name="connsiteX67" fmla="*/ 175148 w 542557"/>
                  <a:gd name="connsiteY67" fmla="*/ 112153 h 439393"/>
                  <a:gd name="connsiteX68" fmla="*/ 191170 w 542557"/>
                  <a:gd name="connsiteY68" fmla="*/ 100500 h 439393"/>
                  <a:gd name="connsiteX69" fmla="*/ 195539 w 542557"/>
                  <a:gd name="connsiteY69" fmla="*/ 69913 h 439393"/>
                  <a:gd name="connsiteX70" fmla="*/ 214474 w 542557"/>
                  <a:gd name="connsiteY70" fmla="*/ 61174 h 439393"/>
                  <a:gd name="connsiteX71" fmla="*/ 221757 w 542557"/>
                  <a:gd name="connsiteY71" fmla="*/ 40783 h 439393"/>
                  <a:gd name="connsiteX72" fmla="*/ 249431 w 542557"/>
                  <a:gd name="connsiteY72" fmla="*/ 10196 h 439393"/>
                  <a:gd name="connsiteX73" fmla="*/ 269822 w 542557"/>
                  <a:gd name="connsiteY73" fmla="*/ 10196 h 439393"/>
                  <a:gd name="connsiteX74" fmla="*/ 284388 w 542557"/>
                  <a:gd name="connsiteY74" fmla="*/ 23305 h 439393"/>
                  <a:gd name="connsiteX75" fmla="*/ 301866 w 542557"/>
                  <a:gd name="connsiteY75" fmla="*/ 5826 h 439393"/>
                  <a:gd name="connsiteX76" fmla="*/ 310605 w 542557"/>
                  <a:gd name="connsiteY76" fmla="*/ 8739 h 439393"/>
                  <a:gd name="connsiteX77" fmla="*/ 320801 w 542557"/>
                  <a:gd name="connsiteY77" fmla="*/ 0 h 439393"/>
                  <a:gd name="connsiteX0" fmla="*/ 39691 w 542557"/>
                  <a:gd name="connsiteY0" fmla="*/ 117979 h 439393"/>
                  <a:gd name="connsiteX1" fmla="*/ 42030 w 542557"/>
                  <a:gd name="connsiteY1" fmla="*/ 118313 h 439393"/>
                  <a:gd name="connsiteX2" fmla="*/ 42030 w 542557"/>
                  <a:gd name="connsiteY2" fmla="*/ 118313 h 439393"/>
                  <a:gd name="connsiteX3" fmla="*/ 39691 w 542557"/>
                  <a:gd name="connsiteY3" fmla="*/ 117979 h 439393"/>
                  <a:gd name="connsiteX4" fmla="*/ 320801 w 542557"/>
                  <a:gd name="connsiteY4" fmla="*/ 0 h 439393"/>
                  <a:gd name="connsiteX5" fmla="*/ 328083 w 542557"/>
                  <a:gd name="connsiteY5" fmla="*/ 5826 h 439393"/>
                  <a:gd name="connsiteX6" fmla="*/ 341192 w 542557"/>
                  <a:gd name="connsiteY6" fmla="*/ 1457 h 439393"/>
                  <a:gd name="connsiteX7" fmla="*/ 349931 w 542557"/>
                  <a:gd name="connsiteY7" fmla="*/ 2913 h 439393"/>
                  <a:gd name="connsiteX8" fmla="*/ 341192 w 542557"/>
                  <a:gd name="connsiteY8" fmla="*/ 26218 h 439393"/>
                  <a:gd name="connsiteX9" fmla="*/ 365953 w 542557"/>
                  <a:gd name="connsiteY9" fmla="*/ 21848 h 439393"/>
                  <a:gd name="connsiteX10" fmla="*/ 376149 w 542557"/>
                  <a:gd name="connsiteY10" fmla="*/ 20391 h 439393"/>
                  <a:gd name="connsiteX11" fmla="*/ 374692 w 542557"/>
                  <a:gd name="connsiteY11" fmla="*/ 11652 h 439393"/>
                  <a:gd name="connsiteX12" fmla="*/ 392171 w 542557"/>
                  <a:gd name="connsiteY12" fmla="*/ 2913 h 439393"/>
                  <a:gd name="connsiteX13" fmla="*/ 395084 w 542557"/>
                  <a:gd name="connsiteY13" fmla="*/ 23305 h 439393"/>
                  <a:gd name="connsiteX14" fmla="*/ 425671 w 542557"/>
                  <a:gd name="connsiteY14" fmla="*/ 37870 h 439393"/>
                  <a:gd name="connsiteX15" fmla="*/ 438780 w 542557"/>
                  <a:gd name="connsiteY15" fmla="*/ 29131 h 439393"/>
                  <a:gd name="connsiteX16" fmla="*/ 453345 w 542557"/>
                  <a:gd name="connsiteY16" fmla="*/ 30587 h 439393"/>
                  <a:gd name="connsiteX17" fmla="*/ 479562 w 542557"/>
                  <a:gd name="connsiteY17" fmla="*/ 55348 h 439393"/>
                  <a:gd name="connsiteX18" fmla="*/ 505780 w 542557"/>
                  <a:gd name="connsiteY18" fmla="*/ 53892 h 439393"/>
                  <a:gd name="connsiteX19" fmla="*/ 503255 w 542557"/>
                  <a:gd name="connsiteY19" fmla="*/ 54032 h 439393"/>
                  <a:gd name="connsiteX20" fmla="*/ 506144 w 542557"/>
                  <a:gd name="connsiteY20" fmla="*/ 67364 h 439393"/>
                  <a:gd name="connsiteX21" fmla="*/ 524351 w 542557"/>
                  <a:gd name="connsiteY21" fmla="*/ 72826 h 439393"/>
                  <a:gd name="connsiteX22" fmla="*/ 526171 w 542557"/>
                  <a:gd name="connsiteY22" fmla="*/ 83750 h 439393"/>
                  <a:gd name="connsiteX23" fmla="*/ 542557 w 542557"/>
                  <a:gd name="connsiteY23" fmla="*/ 98316 h 439393"/>
                  <a:gd name="connsiteX24" fmla="*/ 540737 w 542557"/>
                  <a:gd name="connsiteY24" fmla="*/ 123805 h 439393"/>
                  <a:gd name="connsiteX25" fmla="*/ 498861 w 542557"/>
                  <a:gd name="connsiteY25" fmla="*/ 180245 h 439393"/>
                  <a:gd name="connsiteX26" fmla="*/ 497041 w 542557"/>
                  <a:gd name="connsiteY26" fmla="*/ 196631 h 439393"/>
                  <a:gd name="connsiteX27" fmla="*/ 507964 w 542557"/>
                  <a:gd name="connsiteY27" fmla="*/ 200272 h 439393"/>
                  <a:gd name="connsiteX28" fmla="*/ 507964 w 542557"/>
                  <a:gd name="connsiteY28" fmla="*/ 223941 h 439393"/>
                  <a:gd name="connsiteX29" fmla="*/ 493399 w 542557"/>
                  <a:gd name="connsiteY29" fmla="*/ 222120 h 439393"/>
                  <a:gd name="connsiteX30" fmla="*/ 484296 w 542557"/>
                  <a:gd name="connsiteY30" fmla="*/ 234865 h 439393"/>
                  <a:gd name="connsiteX31" fmla="*/ 487938 w 542557"/>
                  <a:gd name="connsiteY31" fmla="*/ 247609 h 439393"/>
                  <a:gd name="connsiteX32" fmla="*/ 486117 w 542557"/>
                  <a:gd name="connsiteY32" fmla="*/ 258533 h 439393"/>
                  <a:gd name="connsiteX33" fmla="*/ 502503 w 542557"/>
                  <a:gd name="connsiteY33" fmla="*/ 280381 h 439393"/>
                  <a:gd name="connsiteX34" fmla="*/ 520709 w 542557"/>
                  <a:gd name="connsiteY34" fmla="*/ 285843 h 439393"/>
                  <a:gd name="connsiteX35" fmla="*/ 507964 w 542557"/>
                  <a:gd name="connsiteY35" fmla="*/ 313153 h 439393"/>
                  <a:gd name="connsiteX36" fmla="*/ 507964 w 542557"/>
                  <a:gd name="connsiteY36" fmla="*/ 329539 h 439393"/>
                  <a:gd name="connsiteX37" fmla="*/ 480655 w 542557"/>
                  <a:gd name="connsiteY37" fmla="*/ 344104 h 439393"/>
                  <a:gd name="connsiteX38" fmla="*/ 471719 w 542557"/>
                  <a:gd name="connsiteY38" fmla="*/ 364953 h 439393"/>
                  <a:gd name="connsiteX39" fmla="*/ 270032 w 542557"/>
                  <a:gd name="connsiteY39" fmla="*/ 439390 h 439393"/>
                  <a:gd name="connsiteX40" fmla="*/ 18792 w 542557"/>
                  <a:gd name="connsiteY40" fmla="*/ 364953 h 439393"/>
                  <a:gd name="connsiteX41" fmla="*/ 9104 w 542557"/>
                  <a:gd name="connsiteY41" fmla="*/ 362311 h 439393"/>
                  <a:gd name="connsiteX42" fmla="*/ 18207 w 542557"/>
                  <a:gd name="connsiteY42" fmla="*/ 353207 h 439393"/>
                  <a:gd name="connsiteX43" fmla="*/ 18207 w 542557"/>
                  <a:gd name="connsiteY43" fmla="*/ 338642 h 439393"/>
                  <a:gd name="connsiteX44" fmla="*/ 0 w 542557"/>
                  <a:gd name="connsiteY44" fmla="*/ 340463 h 439393"/>
                  <a:gd name="connsiteX45" fmla="*/ 7283 w 542557"/>
                  <a:gd name="connsiteY45" fmla="*/ 294946 h 439393"/>
                  <a:gd name="connsiteX46" fmla="*/ 23669 w 542557"/>
                  <a:gd name="connsiteY46" fmla="*/ 287664 h 439393"/>
                  <a:gd name="connsiteX47" fmla="*/ 15114 w 542557"/>
                  <a:gd name="connsiteY47" fmla="*/ 274191 h 439393"/>
                  <a:gd name="connsiteX48" fmla="*/ 17843 w 542557"/>
                  <a:gd name="connsiteY48" fmla="*/ 273827 h 439393"/>
                  <a:gd name="connsiteX49" fmla="*/ 30952 w 542557"/>
                  <a:gd name="connsiteY49" fmla="*/ 247609 h 439393"/>
                  <a:gd name="connsiteX50" fmla="*/ 30952 w 542557"/>
                  <a:gd name="connsiteY50" fmla="*/ 230131 h 439393"/>
                  <a:gd name="connsiteX51" fmla="*/ 26582 w 542557"/>
                  <a:gd name="connsiteY51" fmla="*/ 217022 h 439393"/>
                  <a:gd name="connsiteX52" fmla="*/ 41147 w 542557"/>
                  <a:gd name="connsiteY52" fmla="*/ 211196 h 439393"/>
                  <a:gd name="connsiteX53" fmla="*/ 74647 w 542557"/>
                  <a:gd name="connsiteY53" fmla="*/ 158761 h 439393"/>
                  <a:gd name="connsiteX54" fmla="*/ 65908 w 542557"/>
                  <a:gd name="connsiteY54" fmla="*/ 145653 h 439393"/>
                  <a:gd name="connsiteX55" fmla="*/ 54256 w 542557"/>
                  <a:gd name="connsiteY55" fmla="*/ 141283 h 439393"/>
                  <a:gd name="connsiteX56" fmla="*/ 60082 w 542557"/>
                  <a:gd name="connsiteY56" fmla="*/ 120892 h 439393"/>
                  <a:gd name="connsiteX57" fmla="*/ 71734 w 542557"/>
                  <a:gd name="connsiteY57" fmla="*/ 104870 h 439393"/>
                  <a:gd name="connsiteX58" fmla="*/ 67365 w 542557"/>
                  <a:gd name="connsiteY58" fmla="*/ 85935 h 439393"/>
                  <a:gd name="connsiteX59" fmla="*/ 79017 w 542557"/>
                  <a:gd name="connsiteY59" fmla="*/ 84479 h 439393"/>
                  <a:gd name="connsiteX60" fmla="*/ 92126 w 542557"/>
                  <a:gd name="connsiteY60" fmla="*/ 91761 h 439393"/>
                  <a:gd name="connsiteX61" fmla="*/ 105234 w 542557"/>
                  <a:gd name="connsiteY61" fmla="*/ 78652 h 439393"/>
                  <a:gd name="connsiteX62" fmla="*/ 127082 w 542557"/>
                  <a:gd name="connsiteY62" fmla="*/ 83022 h 439393"/>
                  <a:gd name="connsiteX63" fmla="*/ 144561 w 542557"/>
                  <a:gd name="connsiteY63" fmla="*/ 107783 h 439393"/>
                  <a:gd name="connsiteX64" fmla="*/ 138735 w 542557"/>
                  <a:gd name="connsiteY64" fmla="*/ 131087 h 439393"/>
                  <a:gd name="connsiteX65" fmla="*/ 153300 w 542557"/>
                  <a:gd name="connsiteY65" fmla="*/ 131087 h 439393"/>
                  <a:gd name="connsiteX66" fmla="*/ 175148 w 542557"/>
                  <a:gd name="connsiteY66" fmla="*/ 112153 h 439393"/>
                  <a:gd name="connsiteX67" fmla="*/ 191170 w 542557"/>
                  <a:gd name="connsiteY67" fmla="*/ 100500 h 439393"/>
                  <a:gd name="connsiteX68" fmla="*/ 195539 w 542557"/>
                  <a:gd name="connsiteY68" fmla="*/ 69913 h 439393"/>
                  <a:gd name="connsiteX69" fmla="*/ 214474 w 542557"/>
                  <a:gd name="connsiteY69" fmla="*/ 61174 h 439393"/>
                  <a:gd name="connsiteX70" fmla="*/ 221757 w 542557"/>
                  <a:gd name="connsiteY70" fmla="*/ 40783 h 439393"/>
                  <a:gd name="connsiteX71" fmla="*/ 249431 w 542557"/>
                  <a:gd name="connsiteY71" fmla="*/ 10196 h 439393"/>
                  <a:gd name="connsiteX72" fmla="*/ 269822 w 542557"/>
                  <a:gd name="connsiteY72" fmla="*/ 10196 h 439393"/>
                  <a:gd name="connsiteX73" fmla="*/ 284388 w 542557"/>
                  <a:gd name="connsiteY73" fmla="*/ 23305 h 439393"/>
                  <a:gd name="connsiteX74" fmla="*/ 301866 w 542557"/>
                  <a:gd name="connsiteY74" fmla="*/ 5826 h 439393"/>
                  <a:gd name="connsiteX75" fmla="*/ 310605 w 542557"/>
                  <a:gd name="connsiteY75" fmla="*/ 8739 h 439393"/>
                  <a:gd name="connsiteX76" fmla="*/ 320801 w 542557"/>
                  <a:gd name="connsiteY76" fmla="*/ 0 h 439393"/>
                  <a:gd name="connsiteX0" fmla="*/ 42030 w 542557"/>
                  <a:gd name="connsiteY0" fmla="*/ 118313 h 439393"/>
                  <a:gd name="connsiteX1" fmla="*/ 42030 w 542557"/>
                  <a:gd name="connsiteY1" fmla="*/ 118313 h 439393"/>
                  <a:gd name="connsiteX2" fmla="*/ 42030 w 542557"/>
                  <a:gd name="connsiteY2" fmla="*/ 118313 h 439393"/>
                  <a:gd name="connsiteX3" fmla="*/ 320801 w 542557"/>
                  <a:gd name="connsiteY3" fmla="*/ 0 h 439393"/>
                  <a:gd name="connsiteX4" fmla="*/ 328083 w 542557"/>
                  <a:gd name="connsiteY4" fmla="*/ 5826 h 439393"/>
                  <a:gd name="connsiteX5" fmla="*/ 341192 w 542557"/>
                  <a:gd name="connsiteY5" fmla="*/ 1457 h 439393"/>
                  <a:gd name="connsiteX6" fmla="*/ 349931 w 542557"/>
                  <a:gd name="connsiteY6" fmla="*/ 2913 h 439393"/>
                  <a:gd name="connsiteX7" fmla="*/ 341192 w 542557"/>
                  <a:gd name="connsiteY7" fmla="*/ 26218 h 439393"/>
                  <a:gd name="connsiteX8" fmla="*/ 365953 w 542557"/>
                  <a:gd name="connsiteY8" fmla="*/ 21848 h 439393"/>
                  <a:gd name="connsiteX9" fmla="*/ 376149 w 542557"/>
                  <a:gd name="connsiteY9" fmla="*/ 20391 h 439393"/>
                  <a:gd name="connsiteX10" fmla="*/ 374692 w 542557"/>
                  <a:gd name="connsiteY10" fmla="*/ 11652 h 439393"/>
                  <a:gd name="connsiteX11" fmla="*/ 392171 w 542557"/>
                  <a:gd name="connsiteY11" fmla="*/ 2913 h 439393"/>
                  <a:gd name="connsiteX12" fmla="*/ 395084 w 542557"/>
                  <a:gd name="connsiteY12" fmla="*/ 23305 h 439393"/>
                  <a:gd name="connsiteX13" fmla="*/ 425671 w 542557"/>
                  <a:gd name="connsiteY13" fmla="*/ 37870 h 439393"/>
                  <a:gd name="connsiteX14" fmla="*/ 438780 w 542557"/>
                  <a:gd name="connsiteY14" fmla="*/ 29131 h 439393"/>
                  <a:gd name="connsiteX15" fmla="*/ 453345 w 542557"/>
                  <a:gd name="connsiteY15" fmla="*/ 30587 h 439393"/>
                  <a:gd name="connsiteX16" fmla="*/ 479562 w 542557"/>
                  <a:gd name="connsiteY16" fmla="*/ 55348 h 439393"/>
                  <a:gd name="connsiteX17" fmla="*/ 505780 w 542557"/>
                  <a:gd name="connsiteY17" fmla="*/ 53892 h 439393"/>
                  <a:gd name="connsiteX18" fmla="*/ 503255 w 542557"/>
                  <a:gd name="connsiteY18" fmla="*/ 54032 h 439393"/>
                  <a:gd name="connsiteX19" fmla="*/ 506144 w 542557"/>
                  <a:gd name="connsiteY19" fmla="*/ 67364 h 439393"/>
                  <a:gd name="connsiteX20" fmla="*/ 524351 w 542557"/>
                  <a:gd name="connsiteY20" fmla="*/ 72826 h 439393"/>
                  <a:gd name="connsiteX21" fmla="*/ 526171 w 542557"/>
                  <a:gd name="connsiteY21" fmla="*/ 83750 h 439393"/>
                  <a:gd name="connsiteX22" fmla="*/ 542557 w 542557"/>
                  <a:gd name="connsiteY22" fmla="*/ 98316 h 439393"/>
                  <a:gd name="connsiteX23" fmla="*/ 540737 w 542557"/>
                  <a:gd name="connsiteY23" fmla="*/ 123805 h 439393"/>
                  <a:gd name="connsiteX24" fmla="*/ 498861 w 542557"/>
                  <a:gd name="connsiteY24" fmla="*/ 180245 h 439393"/>
                  <a:gd name="connsiteX25" fmla="*/ 497041 w 542557"/>
                  <a:gd name="connsiteY25" fmla="*/ 196631 h 439393"/>
                  <a:gd name="connsiteX26" fmla="*/ 507964 w 542557"/>
                  <a:gd name="connsiteY26" fmla="*/ 200272 h 439393"/>
                  <a:gd name="connsiteX27" fmla="*/ 507964 w 542557"/>
                  <a:gd name="connsiteY27" fmla="*/ 223941 h 439393"/>
                  <a:gd name="connsiteX28" fmla="*/ 493399 w 542557"/>
                  <a:gd name="connsiteY28" fmla="*/ 222120 h 439393"/>
                  <a:gd name="connsiteX29" fmla="*/ 484296 w 542557"/>
                  <a:gd name="connsiteY29" fmla="*/ 234865 h 439393"/>
                  <a:gd name="connsiteX30" fmla="*/ 487938 w 542557"/>
                  <a:gd name="connsiteY30" fmla="*/ 247609 h 439393"/>
                  <a:gd name="connsiteX31" fmla="*/ 486117 w 542557"/>
                  <a:gd name="connsiteY31" fmla="*/ 258533 h 439393"/>
                  <a:gd name="connsiteX32" fmla="*/ 502503 w 542557"/>
                  <a:gd name="connsiteY32" fmla="*/ 280381 h 439393"/>
                  <a:gd name="connsiteX33" fmla="*/ 520709 w 542557"/>
                  <a:gd name="connsiteY33" fmla="*/ 285843 h 439393"/>
                  <a:gd name="connsiteX34" fmla="*/ 507964 w 542557"/>
                  <a:gd name="connsiteY34" fmla="*/ 313153 h 439393"/>
                  <a:gd name="connsiteX35" fmla="*/ 507964 w 542557"/>
                  <a:gd name="connsiteY35" fmla="*/ 329539 h 439393"/>
                  <a:gd name="connsiteX36" fmla="*/ 480655 w 542557"/>
                  <a:gd name="connsiteY36" fmla="*/ 344104 h 439393"/>
                  <a:gd name="connsiteX37" fmla="*/ 471719 w 542557"/>
                  <a:gd name="connsiteY37" fmla="*/ 364953 h 439393"/>
                  <a:gd name="connsiteX38" fmla="*/ 270032 w 542557"/>
                  <a:gd name="connsiteY38" fmla="*/ 439390 h 439393"/>
                  <a:gd name="connsiteX39" fmla="*/ 18792 w 542557"/>
                  <a:gd name="connsiteY39" fmla="*/ 364953 h 439393"/>
                  <a:gd name="connsiteX40" fmla="*/ 9104 w 542557"/>
                  <a:gd name="connsiteY40" fmla="*/ 362311 h 439393"/>
                  <a:gd name="connsiteX41" fmla="*/ 18207 w 542557"/>
                  <a:gd name="connsiteY41" fmla="*/ 353207 h 439393"/>
                  <a:gd name="connsiteX42" fmla="*/ 18207 w 542557"/>
                  <a:gd name="connsiteY42" fmla="*/ 338642 h 439393"/>
                  <a:gd name="connsiteX43" fmla="*/ 0 w 542557"/>
                  <a:gd name="connsiteY43" fmla="*/ 340463 h 439393"/>
                  <a:gd name="connsiteX44" fmla="*/ 7283 w 542557"/>
                  <a:gd name="connsiteY44" fmla="*/ 294946 h 439393"/>
                  <a:gd name="connsiteX45" fmla="*/ 23669 w 542557"/>
                  <a:gd name="connsiteY45" fmla="*/ 287664 h 439393"/>
                  <a:gd name="connsiteX46" fmla="*/ 15114 w 542557"/>
                  <a:gd name="connsiteY46" fmla="*/ 274191 h 439393"/>
                  <a:gd name="connsiteX47" fmla="*/ 17843 w 542557"/>
                  <a:gd name="connsiteY47" fmla="*/ 273827 h 439393"/>
                  <a:gd name="connsiteX48" fmla="*/ 30952 w 542557"/>
                  <a:gd name="connsiteY48" fmla="*/ 247609 h 439393"/>
                  <a:gd name="connsiteX49" fmla="*/ 30952 w 542557"/>
                  <a:gd name="connsiteY49" fmla="*/ 230131 h 439393"/>
                  <a:gd name="connsiteX50" fmla="*/ 26582 w 542557"/>
                  <a:gd name="connsiteY50" fmla="*/ 217022 h 439393"/>
                  <a:gd name="connsiteX51" fmla="*/ 41147 w 542557"/>
                  <a:gd name="connsiteY51" fmla="*/ 211196 h 439393"/>
                  <a:gd name="connsiteX52" fmla="*/ 74647 w 542557"/>
                  <a:gd name="connsiteY52" fmla="*/ 158761 h 439393"/>
                  <a:gd name="connsiteX53" fmla="*/ 65908 w 542557"/>
                  <a:gd name="connsiteY53" fmla="*/ 145653 h 439393"/>
                  <a:gd name="connsiteX54" fmla="*/ 54256 w 542557"/>
                  <a:gd name="connsiteY54" fmla="*/ 141283 h 439393"/>
                  <a:gd name="connsiteX55" fmla="*/ 60082 w 542557"/>
                  <a:gd name="connsiteY55" fmla="*/ 120892 h 439393"/>
                  <a:gd name="connsiteX56" fmla="*/ 71734 w 542557"/>
                  <a:gd name="connsiteY56" fmla="*/ 104870 h 439393"/>
                  <a:gd name="connsiteX57" fmla="*/ 67365 w 542557"/>
                  <a:gd name="connsiteY57" fmla="*/ 85935 h 439393"/>
                  <a:gd name="connsiteX58" fmla="*/ 79017 w 542557"/>
                  <a:gd name="connsiteY58" fmla="*/ 84479 h 439393"/>
                  <a:gd name="connsiteX59" fmla="*/ 92126 w 542557"/>
                  <a:gd name="connsiteY59" fmla="*/ 91761 h 439393"/>
                  <a:gd name="connsiteX60" fmla="*/ 105234 w 542557"/>
                  <a:gd name="connsiteY60" fmla="*/ 78652 h 439393"/>
                  <a:gd name="connsiteX61" fmla="*/ 127082 w 542557"/>
                  <a:gd name="connsiteY61" fmla="*/ 83022 h 439393"/>
                  <a:gd name="connsiteX62" fmla="*/ 144561 w 542557"/>
                  <a:gd name="connsiteY62" fmla="*/ 107783 h 439393"/>
                  <a:gd name="connsiteX63" fmla="*/ 138735 w 542557"/>
                  <a:gd name="connsiteY63" fmla="*/ 131087 h 439393"/>
                  <a:gd name="connsiteX64" fmla="*/ 153300 w 542557"/>
                  <a:gd name="connsiteY64" fmla="*/ 131087 h 439393"/>
                  <a:gd name="connsiteX65" fmla="*/ 175148 w 542557"/>
                  <a:gd name="connsiteY65" fmla="*/ 112153 h 439393"/>
                  <a:gd name="connsiteX66" fmla="*/ 191170 w 542557"/>
                  <a:gd name="connsiteY66" fmla="*/ 100500 h 439393"/>
                  <a:gd name="connsiteX67" fmla="*/ 195539 w 542557"/>
                  <a:gd name="connsiteY67" fmla="*/ 69913 h 439393"/>
                  <a:gd name="connsiteX68" fmla="*/ 214474 w 542557"/>
                  <a:gd name="connsiteY68" fmla="*/ 61174 h 439393"/>
                  <a:gd name="connsiteX69" fmla="*/ 221757 w 542557"/>
                  <a:gd name="connsiteY69" fmla="*/ 40783 h 439393"/>
                  <a:gd name="connsiteX70" fmla="*/ 249431 w 542557"/>
                  <a:gd name="connsiteY70" fmla="*/ 10196 h 439393"/>
                  <a:gd name="connsiteX71" fmla="*/ 269822 w 542557"/>
                  <a:gd name="connsiteY71" fmla="*/ 10196 h 439393"/>
                  <a:gd name="connsiteX72" fmla="*/ 284388 w 542557"/>
                  <a:gd name="connsiteY72" fmla="*/ 23305 h 439393"/>
                  <a:gd name="connsiteX73" fmla="*/ 301866 w 542557"/>
                  <a:gd name="connsiteY73" fmla="*/ 5826 h 439393"/>
                  <a:gd name="connsiteX74" fmla="*/ 310605 w 542557"/>
                  <a:gd name="connsiteY74" fmla="*/ 8739 h 439393"/>
                  <a:gd name="connsiteX75" fmla="*/ 320801 w 542557"/>
                  <a:gd name="connsiteY75" fmla="*/ 0 h 439393"/>
                  <a:gd name="connsiteX0" fmla="*/ 320801 w 542557"/>
                  <a:gd name="connsiteY0" fmla="*/ 0 h 439393"/>
                  <a:gd name="connsiteX1" fmla="*/ 328083 w 542557"/>
                  <a:gd name="connsiteY1" fmla="*/ 5826 h 439393"/>
                  <a:gd name="connsiteX2" fmla="*/ 341192 w 542557"/>
                  <a:gd name="connsiteY2" fmla="*/ 1457 h 439393"/>
                  <a:gd name="connsiteX3" fmla="*/ 349931 w 542557"/>
                  <a:gd name="connsiteY3" fmla="*/ 2913 h 439393"/>
                  <a:gd name="connsiteX4" fmla="*/ 341192 w 542557"/>
                  <a:gd name="connsiteY4" fmla="*/ 26218 h 439393"/>
                  <a:gd name="connsiteX5" fmla="*/ 365953 w 542557"/>
                  <a:gd name="connsiteY5" fmla="*/ 21848 h 439393"/>
                  <a:gd name="connsiteX6" fmla="*/ 376149 w 542557"/>
                  <a:gd name="connsiteY6" fmla="*/ 20391 h 439393"/>
                  <a:gd name="connsiteX7" fmla="*/ 374692 w 542557"/>
                  <a:gd name="connsiteY7" fmla="*/ 11652 h 439393"/>
                  <a:gd name="connsiteX8" fmla="*/ 392171 w 542557"/>
                  <a:gd name="connsiteY8" fmla="*/ 2913 h 439393"/>
                  <a:gd name="connsiteX9" fmla="*/ 395084 w 542557"/>
                  <a:gd name="connsiteY9" fmla="*/ 23305 h 439393"/>
                  <a:gd name="connsiteX10" fmla="*/ 425671 w 542557"/>
                  <a:gd name="connsiteY10" fmla="*/ 37870 h 439393"/>
                  <a:gd name="connsiteX11" fmla="*/ 438780 w 542557"/>
                  <a:gd name="connsiteY11" fmla="*/ 29131 h 439393"/>
                  <a:gd name="connsiteX12" fmla="*/ 453345 w 542557"/>
                  <a:gd name="connsiteY12" fmla="*/ 30587 h 439393"/>
                  <a:gd name="connsiteX13" fmla="*/ 479562 w 542557"/>
                  <a:gd name="connsiteY13" fmla="*/ 55348 h 439393"/>
                  <a:gd name="connsiteX14" fmla="*/ 505780 w 542557"/>
                  <a:gd name="connsiteY14" fmla="*/ 53892 h 439393"/>
                  <a:gd name="connsiteX15" fmla="*/ 503255 w 542557"/>
                  <a:gd name="connsiteY15" fmla="*/ 54032 h 439393"/>
                  <a:gd name="connsiteX16" fmla="*/ 506144 w 542557"/>
                  <a:gd name="connsiteY16" fmla="*/ 67364 h 439393"/>
                  <a:gd name="connsiteX17" fmla="*/ 524351 w 542557"/>
                  <a:gd name="connsiteY17" fmla="*/ 72826 h 439393"/>
                  <a:gd name="connsiteX18" fmla="*/ 526171 w 542557"/>
                  <a:gd name="connsiteY18" fmla="*/ 83750 h 439393"/>
                  <a:gd name="connsiteX19" fmla="*/ 542557 w 542557"/>
                  <a:gd name="connsiteY19" fmla="*/ 98316 h 439393"/>
                  <a:gd name="connsiteX20" fmla="*/ 540737 w 542557"/>
                  <a:gd name="connsiteY20" fmla="*/ 123805 h 439393"/>
                  <a:gd name="connsiteX21" fmla="*/ 498861 w 542557"/>
                  <a:gd name="connsiteY21" fmla="*/ 180245 h 439393"/>
                  <a:gd name="connsiteX22" fmla="*/ 497041 w 542557"/>
                  <a:gd name="connsiteY22" fmla="*/ 196631 h 439393"/>
                  <a:gd name="connsiteX23" fmla="*/ 507964 w 542557"/>
                  <a:gd name="connsiteY23" fmla="*/ 200272 h 439393"/>
                  <a:gd name="connsiteX24" fmla="*/ 507964 w 542557"/>
                  <a:gd name="connsiteY24" fmla="*/ 223941 h 439393"/>
                  <a:gd name="connsiteX25" fmla="*/ 493399 w 542557"/>
                  <a:gd name="connsiteY25" fmla="*/ 222120 h 439393"/>
                  <a:gd name="connsiteX26" fmla="*/ 484296 w 542557"/>
                  <a:gd name="connsiteY26" fmla="*/ 234865 h 439393"/>
                  <a:gd name="connsiteX27" fmla="*/ 487938 w 542557"/>
                  <a:gd name="connsiteY27" fmla="*/ 247609 h 439393"/>
                  <a:gd name="connsiteX28" fmla="*/ 486117 w 542557"/>
                  <a:gd name="connsiteY28" fmla="*/ 258533 h 439393"/>
                  <a:gd name="connsiteX29" fmla="*/ 502503 w 542557"/>
                  <a:gd name="connsiteY29" fmla="*/ 280381 h 439393"/>
                  <a:gd name="connsiteX30" fmla="*/ 520709 w 542557"/>
                  <a:gd name="connsiteY30" fmla="*/ 285843 h 439393"/>
                  <a:gd name="connsiteX31" fmla="*/ 507964 w 542557"/>
                  <a:gd name="connsiteY31" fmla="*/ 313153 h 439393"/>
                  <a:gd name="connsiteX32" fmla="*/ 507964 w 542557"/>
                  <a:gd name="connsiteY32" fmla="*/ 329539 h 439393"/>
                  <a:gd name="connsiteX33" fmla="*/ 480655 w 542557"/>
                  <a:gd name="connsiteY33" fmla="*/ 344104 h 439393"/>
                  <a:gd name="connsiteX34" fmla="*/ 471719 w 542557"/>
                  <a:gd name="connsiteY34" fmla="*/ 364953 h 439393"/>
                  <a:gd name="connsiteX35" fmla="*/ 270032 w 542557"/>
                  <a:gd name="connsiteY35" fmla="*/ 439390 h 439393"/>
                  <a:gd name="connsiteX36" fmla="*/ 18792 w 542557"/>
                  <a:gd name="connsiteY36" fmla="*/ 364953 h 439393"/>
                  <a:gd name="connsiteX37" fmla="*/ 9104 w 542557"/>
                  <a:gd name="connsiteY37" fmla="*/ 362311 h 439393"/>
                  <a:gd name="connsiteX38" fmla="*/ 18207 w 542557"/>
                  <a:gd name="connsiteY38" fmla="*/ 353207 h 439393"/>
                  <a:gd name="connsiteX39" fmla="*/ 18207 w 542557"/>
                  <a:gd name="connsiteY39" fmla="*/ 338642 h 439393"/>
                  <a:gd name="connsiteX40" fmla="*/ 0 w 542557"/>
                  <a:gd name="connsiteY40" fmla="*/ 340463 h 439393"/>
                  <a:gd name="connsiteX41" fmla="*/ 7283 w 542557"/>
                  <a:gd name="connsiteY41" fmla="*/ 294946 h 439393"/>
                  <a:gd name="connsiteX42" fmla="*/ 23669 w 542557"/>
                  <a:gd name="connsiteY42" fmla="*/ 287664 h 439393"/>
                  <a:gd name="connsiteX43" fmla="*/ 15114 w 542557"/>
                  <a:gd name="connsiteY43" fmla="*/ 274191 h 439393"/>
                  <a:gd name="connsiteX44" fmla="*/ 17843 w 542557"/>
                  <a:gd name="connsiteY44" fmla="*/ 273827 h 439393"/>
                  <a:gd name="connsiteX45" fmla="*/ 30952 w 542557"/>
                  <a:gd name="connsiteY45" fmla="*/ 247609 h 439393"/>
                  <a:gd name="connsiteX46" fmla="*/ 30952 w 542557"/>
                  <a:gd name="connsiteY46" fmla="*/ 230131 h 439393"/>
                  <a:gd name="connsiteX47" fmla="*/ 26582 w 542557"/>
                  <a:gd name="connsiteY47" fmla="*/ 217022 h 439393"/>
                  <a:gd name="connsiteX48" fmla="*/ 41147 w 542557"/>
                  <a:gd name="connsiteY48" fmla="*/ 211196 h 439393"/>
                  <a:gd name="connsiteX49" fmla="*/ 74647 w 542557"/>
                  <a:gd name="connsiteY49" fmla="*/ 158761 h 439393"/>
                  <a:gd name="connsiteX50" fmla="*/ 65908 w 542557"/>
                  <a:gd name="connsiteY50" fmla="*/ 145653 h 439393"/>
                  <a:gd name="connsiteX51" fmla="*/ 54256 w 542557"/>
                  <a:gd name="connsiteY51" fmla="*/ 141283 h 439393"/>
                  <a:gd name="connsiteX52" fmla="*/ 60082 w 542557"/>
                  <a:gd name="connsiteY52" fmla="*/ 120892 h 439393"/>
                  <a:gd name="connsiteX53" fmla="*/ 71734 w 542557"/>
                  <a:gd name="connsiteY53" fmla="*/ 104870 h 439393"/>
                  <a:gd name="connsiteX54" fmla="*/ 67365 w 542557"/>
                  <a:gd name="connsiteY54" fmla="*/ 85935 h 439393"/>
                  <a:gd name="connsiteX55" fmla="*/ 79017 w 542557"/>
                  <a:gd name="connsiteY55" fmla="*/ 84479 h 439393"/>
                  <a:gd name="connsiteX56" fmla="*/ 92126 w 542557"/>
                  <a:gd name="connsiteY56" fmla="*/ 91761 h 439393"/>
                  <a:gd name="connsiteX57" fmla="*/ 105234 w 542557"/>
                  <a:gd name="connsiteY57" fmla="*/ 78652 h 439393"/>
                  <a:gd name="connsiteX58" fmla="*/ 127082 w 542557"/>
                  <a:gd name="connsiteY58" fmla="*/ 83022 h 439393"/>
                  <a:gd name="connsiteX59" fmla="*/ 144561 w 542557"/>
                  <a:gd name="connsiteY59" fmla="*/ 107783 h 439393"/>
                  <a:gd name="connsiteX60" fmla="*/ 138735 w 542557"/>
                  <a:gd name="connsiteY60" fmla="*/ 131087 h 439393"/>
                  <a:gd name="connsiteX61" fmla="*/ 153300 w 542557"/>
                  <a:gd name="connsiteY61" fmla="*/ 131087 h 439393"/>
                  <a:gd name="connsiteX62" fmla="*/ 175148 w 542557"/>
                  <a:gd name="connsiteY62" fmla="*/ 112153 h 439393"/>
                  <a:gd name="connsiteX63" fmla="*/ 191170 w 542557"/>
                  <a:gd name="connsiteY63" fmla="*/ 100500 h 439393"/>
                  <a:gd name="connsiteX64" fmla="*/ 195539 w 542557"/>
                  <a:gd name="connsiteY64" fmla="*/ 69913 h 439393"/>
                  <a:gd name="connsiteX65" fmla="*/ 214474 w 542557"/>
                  <a:gd name="connsiteY65" fmla="*/ 61174 h 439393"/>
                  <a:gd name="connsiteX66" fmla="*/ 221757 w 542557"/>
                  <a:gd name="connsiteY66" fmla="*/ 40783 h 439393"/>
                  <a:gd name="connsiteX67" fmla="*/ 249431 w 542557"/>
                  <a:gd name="connsiteY67" fmla="*/ 10196 h 439393"/>
                  <a:gd name="connsiteX68" fmla="*/ 269822 w 542557"/>
                  <a:gd name="connsiteY68" fmla="*/ 10196 h 439393"/>
                  <a:gd name="connsiteX69" fmla="*/ 284388 w 542557"/>
                  <a:gd name="connsiteY69" fmla="*/ 23305 h 439393"/>
                  <a:gd name="connsiteX70" fmla="*/ 301866 w 542557"/>
                  <a:gd name="connsiteY70" fmla="*/ 5826 h 439393"/>
                  <a:gd name="connsiteX71" fmla="*/ 310605 w 542557"/>
                  <a:gd name="connsiteY71" fmla="*/ 8739 h 439393"/>
                  <a:gd name="connsiteX72" fmla="*/ 320801 w 542557"/>
                  <a:gd name="connsiteY72" fmla="*/ 0 h 439393"/>
                  <a:gd name="connsiteX0" fmla="*/ 270032 w 542557"/>
                  <a:gd name="connsiteY0" fmla="*/ 439390 h 530830"/>
                  <a:gd name="connsiteX1" fmla="*/ 18792 w 542557"/>
                  <a:gd name="connsiteY1" fmla="*/ 364953 h 530830"/>
                  <a:gd name="connsiteX2" fmla="*/ 9104 w 542557"/>
                  <a:gd name="connsiteY2" fmla="*/ 362311 h 530830"/>
                  <a:gd name="connsiteX3" fmla="*/ 18207 w 542557"/>
                  <a:gd name="connsiteY3" fmla="*/ 353207 h 530830"/>
                  <a:gd name="connsiteX4" fmla="*/ 18207 w 542557"/>
                  <a:gd name="connsiteY4" fmla="*/ 338642 h 530830"/>
                  <a:gd name="connsiteX5" fmla="*/ 0 w 542557"/>
                  <a:gd name="connsiteY5" fmla="*/ 340463 h 530830"/>
                  <a:gd name="connsiteX6" fmla="*/ 7283 w 542557"/>
                  <a:gd name="connsiteY6" fmla="*/ 294946 h 530830"/>
                  <a:gd name="connsiteX7" fmla="*/ 23669 w 542557"/>
                  <a:gd name="connsiteY7" fmla="*/ 287664 h 530830"/>
                  <a:gd name="connsiteX8" fmla="*/ 15114 w 542557"/>
                  <a:gd name="connsiteY8" fmla="*/ 274191 h 530830"/>
                  <a:gd name="connsiteX9" fmla="*/ 17843 w 542557"/>
                  <a:gd name="connsiteY9" fmla="*/ 273827 h 530830"/>
                  <a:gd name="connsiteX10" fmla="*/ 30952 w 542557"/>
                  <a:gd name="connsiteY10" fmla="*/ 247609 h 530830"/>
                  <a:gd name="connsiteX11" fmla="*/ 30952 w 542557"/>
                  <a:gd name="connsiteY11" fmla="*/ 230131 h 530830"/>
                  <a:gd name="connsiteX12" fmla="*/ 26582 w 542557"/>
                  <a:gd name="connsiteY12" fmla="*/ 217022 h 530830"/>
                  <a:gd name="connsiteX13" fmla="*/ 41147 w 542557"/>
                  <a:gd name="connsiteY13" fmla="*/ 211196 h 530830"/>
                  <a:gd name="connsiteX14" fmla="*/ 74647 w 542557"/>
                  <a:gd name="connsiteY14" fmla="*/ 158761 h 530830"/>
                  <a:gd name="connsiteX15" fmla="*/ 65908 w 542557"/>
                  <a:gd name="connsiteY15" fmla="*/ 145653 h 530830"/>
                  <a:gd name="connsiteX16" fmla="*/ 54256 w 542557"/>
                  <a:gd name="connsiteY16" fmla="*/ 141283 h 530830"/>
                  <a:gd name="connsiteX17" fmla="*/ 60082 w 542557"/>
                  <a:gd name="connsiteY17" fmla="*/ 120892 h 530830"/>
                  <a:gd name="connsiteX18" fmla="*/ 71734 w 542557"/>
                  <a:gd name="connsiteY18" fmla="*/ 104870 h 530830"/>
                  <a:gd name="connsiteX19" fmla="*/ 67365 w 542557"/>
                  <a:gd name="connsiteY19" fmla="*/ 85935 h 530830"/>
                  <a:gd name="connsiteX20" fmla="*/ 79017 w 542557"/>
                  <a:gd name="connsiteY20" fmla="*/ 84479 h 530830"/>
                  <a:gd name="connsiteX21" fmla="*/ 92126 w 542557"/>
                  <a:gd name="connsiteY21" fmla="*/ 91761 h 530830"/>
                  <a:gd name="connsiteX22" fmla="*/ 105234 w 542557"/>
                  <a:gd name="connsiteY22" fmla="*/ 78652 h 530830"/>
                  <a:gd name="connsiteX23" fmla="*/ 127082 w 542557"/>
                  <a:gd name="connsiteY23" fmla="*/ 83022 h 530830"/>
                  <a:gd name="connsiteX24" fmla="*/ 144561 w 542557"/>
                  <a:gd name="connsiteY24" fmla="*/ 107783 h 530830"/>
                  <a:gd name="connsiteX25" fmla="*/ 138735 w 542557"/>
                  <a:gd name="connsiteY25" fmla="*/ 131087 h 530830"/>
                  <a:gd name="connsiteX26" fmla="*/ 153300 w 542557"/>
                  <a:gd name="connsiteY26" fmla="*/ 131087 h 530830"/>
                  <a:gd name="connsiteX27" fmla="*/ 175148 w 542557"/>
                  <a:gd name="connsiteY27" fmla="*/ 112153 h 530830"/>
                  <a:gd name="connsiteX28" fmla="*/ 191170 w 542557"/>
                  <a:gd name="connsiteY28" fmla="*/ 100500 h 530830"/>
                  <a:gd name="connsiteX29" fmla="*/ 195539 w 542557"/>
                  <a:gd name="connsiteY29" fmla="*/ 69913 h 530830"/>
                  <a:gd name="connsiteX30" fmla="*/ 214474 w 542557"/>
                  <a:gd name="connsiteY30" fmla="*/ 61174 h 530830"/>
                  <a:gd name="connsiteX31" fmla="*/ 221757 w 542557"/>
                  <a:gd name="connsiteY31" fmla="*/ 40783 h 530830"/>
                  <a:gd name="connsiteX32" fmla="*/ 249431 w 542557"/>
                  <a:gd name="connsiteY32" fmla="*/ 10196 h 530830"/>
                  <a:gd name="connsiteX33" fmla="*/ 269822 w 542557"/>
                  <a:gd name="connsiteY33" fmla="*/ 10196 h 530830"/>
                  <a:gd name="connsiteX34" fmla="*/ 284388 w 542557"/>
                  <a:gd name="connsiteY34" fmla="*/ 23305 h 530830"/>
                  <a:gd name="connsiteX35" fmla="*/ 301866 w 542557"/>
                  <a:gd name="connsiteY35" fmla="*/ 5826 h 530830"/>
                  <a:gd name="connsiteX36" fmla="*/ 310605 w 542557"/>
                  <a:gd name="connsiteY36" fmla="*/ 8739 h 530830"/>
                  <a:gd name="connsiteX37" fmla="*/ 320801 w 542557"/>
                  <a:gd name="connsiteY37" fmla="*/ 0 h 530830"/>
                  <a:gd name="connsiteX38" fmla="*/ 328083 w 542557"/>
                  <a:gd name="connsiteY38" fmla="*/ 5826 h 530830"/>
                  <a:gd name="connsiteX39" fmla="*/ 341192 w 542557"/>
                  <a:gd name="connsiteY39" fmla="*/ 1457 h 530830"/>
                  <a:gd name="connsiteX40" fmla="*/ 349931 w 542557"/>
                  <a:gd name="connsiteY40" fmla="*/ 2913 h 530830"/>
                  <a:gd name="connsiteX41" fmla="*/ 341192 w 542557"/>
                  <a:gd name="connsiteY41" fmla="*/ 26218 h 530830"/>
                  <a:gd name="connsiteX42" fmla="*/ 365953 w 542557"/>
                  <a:gd name="connsiteY42" fmla="*/ 21848 h 530830"/>
                  <a:gd name="connsiteX43" fmla="*/ 376149 w 542557"/>
                  <a:gd name="connsiteY43" fmla="*/ 20391 h 530830"/>
                  <a:gd name="connsiteX44" fmla="*/ 374692 w 542557"/>
                  <a:gd name="connsiteY44" fmla="*/ 11652 h 530830"/>
                  <a:gd name="connsiteX45" fmla="*/ 392171 w 542557"/>
                  <a:gd name="connsiteY45" fmla="*/ 2913 h 530830"/>
                  <a:gd name="connsiteX46" fmla="*/ 395084 w 542557"/>
                  <a:gd name="connsiteY46" fmla="*/ 23305 h 530830"/>
                  <a:gd name="connsiteX47" fmla="*/ 425671 w 542557"/>
                  <a:gd name="connsiteY47" fmla="*/ 37870 h 530830"/>
                  <a:gd name="connsiteX48" fmla="*/ 438780 w 542557"/>
                  <a:gd name="connsiteY48" fmla="*/ 29131 h 530830"/>
                  <a:gd name="connsiteX49" fmla="*/ 453345 w 542557"/>
                  <a:gd name="connsiteY49" fmla="*/ 30587 h 530830"/>
                  <a:gd name="connsiteX50" fmla="*/ 479562 w 542557"/>
                  <a:gd name="connsiteY50" fmla="*/ 55348 h 530830"/>
                  <a:gd name="connsiteX51" fmla="*/ 505780 w 542557"/>
                  <a:gd name="connsiteY51" fmla="*/ 53892 h 530830"/>
                  <a:gd name="connsiteX52" fmla="*/ 503255 w 542557"/>
                  <a:gd name="connsiteY52" fmla="*/ 54032 h 530830"/>
                  <a:gd name="connsiteX53" fmla="*/ 506144 w 542557"/>
                  <a:gd name="connsiteY53" fmla="*/ 67364 h 530830"/>
                  <a:gd name="connsiteX54" fmla="*/ 524351 w 542557"/>
                  <a:gd name="connsiteY54" fmla="*/ 72826 h 530830"/>
                  <a:gd name="connsiteX55" fmla="*/ 526171 w 542557"/>
                  <a:gd name="connsiteY55" fmla="*/ 83750 h 530830"/>
                  <a:gd name="connsiteX56" fmla="*/ 542557 w 542557"/>
                  <a:gd name="connsiteY56" fmla="*/ 98316 h 530830"/>
                  <a:gd name="connsiteX57" fmla="*/ 540737 w 542557"/>
                  <a:gd name="connsiteY57" fmla="*/ 123805 h 530830"/>
                  <a:gd name="connsiteX58" fmla="*/ 498861 w 542557"/>
                  <a:gd name="connsiteY58" fmla="*/ 180245 h 530830"/>
                  <a:gd name="connsiteX59" fmla="*/ 497041 w 542557"/>
                  <a:gd name="connsiteY59" fmla="*/ 196631 h 530830"/>
                  <a:gd name="connsiteX60" fmla="*/ 507964 w 542557"/>
                  <a:gd name="connsiteY60" fmla="*/ 200272 h 530830"/>
                  <a:gd name="connsiteX61" fmla="*/ 507964 w 542557"/>
                  <a:gd name="connsiteY61" fmla="*/ 223941 h 530830"/>
                  <a:gd name="connsiteX62" fmla="*/ 493399 w 542557"/>
                  <a:gd name="connsiteY62" fmla="*/ 222120 h 530830"/>
                  <a:gd name="connsiteX63" fmla="*/ 484296 w 542557"/>
                  <a:gd name="connsiteY63" fmla="*/ 234865 h 530830"/>
                  <a:gd name="connsiteX64" fmla="*/ 487938 w 542557"/>
                  <a:gd name="connsiteY64" fmla="*/ 247609 h 530830"/>
                  <a:gd name="connsiteX65" fmla="*/ 486117 w 542557"/>
                  <a:gd name="connsiteY65" fmla="*/ 258533 h 530830"/>
                  <a:gd name="connsiteX66" fmla="*/ 502503 w 542557"/>
                  <a:gd name="connsiteY66" fmla="*/ 280381 h 530830"/>
                  <a:gd name="connsiteX67" fmla="*/ 520709 w 542557"/>
                  <a:gd name="connsiteY67" fmla="*/ 285843 h 530830"/>
                  <a:gd name="connsiteX68" fmla="*/ 507964 w 542557"/>
                  <a:gd name="connsiteY68" fmla="*/ 313153 h 530830"/>
                  <a:gd name="connsiteX69" fmla="*/ 507964 w 542557"/>
                  <a:gd name="connsiteY69" fmla="*/ 329539 h 530830"/>
                  <a:gd name="connsiteX70" fmla="*/ 480655 w 542557"/>
                  <a:gd name="connsiteY70" fmla="*/ 344104 h 530830"/>
                  <a:gd name="connsiteX71" fmla="*/ 471719 w 542557"/>
                  <a:gd name="connsiteY71" fmla="*/ 364953 h 530830"/>
                  <a:gd name="connsiteX72" fmla="*/ 361472 w 542557"/>
                  <a:gd name="connsiteY72" fmla="*/ 530830 h 530830"/>
                  <a:gd name="connsiteX0" fmla="*/ 18792 w 542557"/>
                  <a:gd name="connsiteY0" fmla="*/ 364953 h 530830"/>
                  <a:gd name="connsiteX1" fmla="*/ 9104 w 542557"/>
                  <a:gd name="connsiteY1" fmla="*/ 362311 h 530830"/>
                  <a:gd name="connsiteX2" fmla="*/ 18207 w 542557"/>
                  <a:gd name="connsiteY2" fmla="*/ 353207 h 530830"/>
                  <a:gd name="connsiteX3" fmla="*/ 18207 w 542557"/>
                  <a:gd name="connsiteY3" fmla="*/ 338642 h 530830"/>
                  <a:gd name="connsiteX4" fmla="*/ 0 w 542557"/>
                  <a:gd name="connsiteY4" fmla="*/ 340463 h 530830"/>
                  <a:gd name="connsiteX5" fmla="*/ 7283 w 542557"/>
                  <a:gd name="connsiteY5" fmla="*/ 294946 h 530830"/>
                  <a:gd name="connsiteX6" fmla="*/ 23669 w 542557"/>
                  <a:gd name="connsiteY6" fmla="*/ 287664 h 530830"/>
                  <a:gd name="connsiteX7" fmla="*/ 15114 w 542557"/>
                  <a:gd name="connsiteY7" fmla="*/ 274191 h 530830"/>
                  <a:gd name="connsiteX8" fmla="*/ 17843 w 542557"/>
                  <a:gd name="connsiteY8" fmla="*/ 273827 h 530830"/>
                  <a:gd name="connsiteX9" fmla="*/ 30952 w 542557"/>
                  <a:gd name="connsiteY9" fmla="*/ 247609 h 530830"/>
                  <a:gd name="connsiteX10" fmla="*/ 30952 w 542557"/>
                  <a:gd name="connsiteY10" fmla="*/ 230131 h 530830"/>
                  <a:gd name="connsiteX11" fmla="*/ 26582 w 542557"/>
                  <a:gd name="connsiteY11" fmla="*/ 217022 h 530830"/>
                  <a:gd name="connsiteX12" fmla="*/ 41147 w 542557"/>
                  <a:gd name="connsiteY12" fmla="*/ 211196 h 530830"/>
                  <a:gd name="connsiteX13" fmla="*/ 74647 w 542557"/>
                  <a:gd name="connsiteY13" fmla="*/ 158761 h 530830"/>
                  <a:gd name="connsiteX14" fmla="*/ 65908 w 542557"/>
                  <a:gd name="connsiteY14" fmla="*/ 145653 h 530830"/>
                  <a:gd name="connsiteX15" fmla="*/ 54256 w 542557"/>
                  <a:gd name="connsiteY15" fmla="*/ 141283 h 530830"/>
                  <a:gd name="connsiteX16" fmla="*/ 60082 w 542557"/>
                  <a:gd name="connsiteY16" fmla="*/ 120892 h 530830"/>
                  <a:gd name="connsiteX17" fmla="*/ 71734 w 542557"/>
                  <a:gd name="connsiteY17" fmla="*/ 104870 h 530830"/>
                  <a:gd name="connsiteX18" fmla="*/ 67365 w 542557"/>
                  <a:gd name="connsiteY18" fmla="*/ 85935 h 530830"/>
                  <a:gd name="connsiteX19" fmla="*/ 79017 w 542557"/>
                  <a:gd name="connsiteY19" fmla="*/ 84479 h 530830"/>
                  <a:gd name="connsiteX20" fmla="*/ 92126 w 542557"/>
                  <a:gd name="connsiteY20" fmla="*/ 91761 h 530830"/>
                  <a:gd name="connsiteX21" fmla="*/ 105234 w 542557"/>
                  <a:gd name="connsiteY21" fmla="*/ 78652 h 530830"/>
                  <a:gd name="connsiteX22" fmla="*/ 127082 w 542557"/>
                  <a:gd name="connsiteY22" fmla="*/ 83022 h 530830"/>
                  <a:gd name="connsiteX23" fmla="*/ 144561 w 542557"/>
                  <a:gd name="connsiteY23" fmla="*/ 107783 h 530830"/>
                  <a:gd name="connsiteX24" fmla="*/ 138735 w 542557"/>
                  <a:gd name="connsiteY24" fmla="*/ 131087 h 530830"/>
                  <a:gd name="connsiteX25" fmla="*/ 153300 w 542557"/>
                  <a:gd name="connsiteY25" fmla="*/ 131087 h 530830"/>
                  <a:gd name="connsiteX26" fmla="*/ 175148 w 542557"/>
                  <a:gd name="connsiteY26" fmla="*/ 112153 h 530830"/>
                  <a:gd name="connsiteX27" fmla="*/ 191170 w 542557"/>
                  <a:gd name="connsiteY27" fmla="*/ 100500 h 530830"/>
                  <a:gd name="connsiteX28" fmla="*/ 195539 w 542557"/>
                  <a:gd name="connsiteY28" fmla="*/ 69913 h 530830"/>
                  <a:gd name="connsiteX29" fmla="*/ 214474 w 542557"/>
                  <a:gd name="connsiteY29" fmla="*/ 61174 h 530830"/>
                  <a:gd name="connsiteX30" fmla="*/ 221757 w 542557"/>
                  <a:gd name="connsiteY30" fmla="*/ 40783 h 530830"/>
                  <a:gd name="connsiteX31" fmla="*/ 249431 w 542557"/>
                  <a:gd name="connsiteY31" fmla="*/ 10196 h 530830"/>
                  <a:gd name="connsiteX32" fmla="*/ 269822 w 542557"/>
                  <a:gd name="connsiteY32" fmla="*/ 10196 h 530830"/>
                  <a:gd name="connsiteX33" fmla="*/ 284388 w 542557"/>
                  <a:gd name="connsiteY33" fmla="*/ 23305 h 530830"/>
                  <a:gd name="connsiteX34" fmla="*/ 301866 w 542557"/>
                  <a:gd name="connsiteY34" fmla="*/ 5826 h 530830"/>
                  <a:gd name="connsiteX35" fmla="*/ 310605 w 542557"/>
                  <a:gd name="connsiteY35" fmla="*/ 8739 h 530830"/>
                  <a:gd name="connsiteX36" fmla="*/ 320801 w 542557"/>
                  <a:gd name="connsiteY36" fmla="*/ 0 h 530830"/>
                  <a:gd name="connsiteX37" fmla="*/ 328083 w 542557"/>
                  <a:gd name="connsiteY37" fmla="*/ 5826 h 530830"/>
                  <a:gd name="connsiteX38" fmla="*/ 341192 w 542557"/>
                  <a:gd name="connsiteY38" fmla="*/ 1457 h 530830"/>
                  <a:gd name="connsiteX39" fmla="*/ 349931 w 542557"/>
                  <a:gd name="connsiteY39" fmla="*/ 2913 h 530830"/>
                  <a:gd name="connsiteX40" fmla="*/ 341192 w 542557"/>
                  <a:gd name="connsiteY40" fmla="*/ 26218 h 530830"/>
                  <a:gd name="connsiteX41" fmla="*/ 365953 w 542557"/>
                  <a:gd name="connsiteY41" fmla="*/ 21848 h 530830"/>
                  <a:gd name="connsiteX42" fmla="*/ 376149 w 542557"/>
                  <a:gd name="connsiteY42" fmla="*/ 20391 h 530830"/>
                  <a:gd name="connsiteX43" fmla="*/ 374692 w 542557"/>
                  <a:gd name="connsiteY43" fmla="*/ 11652 h 530830"/>
                  <a:gd name="connsiteX44" fmla="*/ 392171 w 542557"/>
                  <a:gd name="connsiteY44" fmla="*/ 2913 h 530830"/>
                  <a:gd name="connsiteX45" fmla="*/ 395084 w 542557"/>
                  <a:gd name="connsiteY45" fmla="*/ 23305 h 530830"/>
                  <a:gd name="connsiteX46" fmla="*/ 425671 w 542557"/>
                  <a:gd name="connsiteY46" fmla="*/ 37870 h 530830"/>
                  <a:gd name="connsiteX47" fmla="*/ 438780 w 542557"/>
                  <a:gd name="connsiteY47" fmla="*/ 29131 h 530830"/>
                  <a:gd name="connsiteX48" fmla="*/ 453345 w 542557"/>
                  <a:gd name="connsiteY48" fmla="*/ 30587 h 530830"/>
                  <a:gd name="connsiteX49" fmla="*/ 479562 w 542557"/>
                  <a:gd name="connsiteY49" fmla="*/ 55348 h 530830"/>
                  <a:gd name="connsiteX50" fmla="*/ 505780 w 542557"/>
                  <a:gd name="connsiteY50" fmla="*/ 53892 h 530830"/>
                  <a:gd name="connsiteX51" fmla="*/ 503255 w 542557"/>
                  <a:gd name="connsiteY51" fmla="*/ 54032 h 530830"/>
                  <a:gd name="connsiteX52" fmla="*/ 506144 w 542557"/>
                  <a:gd name="connsiteY52" fmla="*/ 67364 h 530830"/>
                  <a:gd name="connsiteX53" fmla="*/ 524351 w 542557"/>
                  <a:gd name="connsiteY53" fmla="*/ 72826 h 530830"/>
                  <a:gd name="connsiteX54" fmla="*/ 526171 w 542557"/>
                  <a:gd name="connsiteY54" fmla="*/ 83750 h 530830"/>
                  <a:gd name="connsiteX55" fmla="*/ 542557 w 542557"/>
                  <a:gd name="connsiteY55" fmla="*/ 98316 h 530830"/>
                  <a:gd name="connsiteX56" fmla="*/ 540737 w 542557"/>
                  <a:gd name="connsiteY56" fmla="*/ 123805 h 530830"/>
                  <a:gd name="connsiteX57" fmla="*/ 498861 w 542557"/>
                  <a:gd name="connsiteY57" fmla="*/ 180245 h 530830"/>
                  <a:gd name="connsiteX58" fmla="*/ 497041 w 542557"/>
                  <a:gd name="connsiteY58" fmla="*/ 196631 h 530830"/>
                  <a:gd name="connsiteX59" fmla="*/ 507964 w 542557"/>
                  <a:gd name="connsiteY59" fmla="*/ 200272 h 530830"/>
                  <a:gd name="connsiteX60" fmla="*/ 507964 w 542557"/>
                  <a:gd name="connsiteY60" fmla="*/ 223941 h 530830"/>
                  <a:gd name="connsiteX61" fmla="*/ 493399 w 542557"/>
                  <a:gd name="connsiteY61" fmla="*/ 222120 h 530830"/>
                  <a:gd name="connsiteX62" fmla="*/ 484296 w 542557"/>
                  <a:gd name="connsiteY62" fmla="*/ 234865 h 530830"/>
                  <a:gd name="connsiteX63" fmla="*/ 487938 w 542557"/>
                  <a:gd name="connsiteY63" fmla="*/ 247609 h 530830"/>
                  <a:gd name="connsiteX64" fmla="*/ 486117 w 542557"/>
                  <a:gd name="connsiteY64" fmla="*/ 258533 h 530830"/>
                  <a:gd name="connsiteX65" fmla="*/ 502503 w 542557"/>
                  <a:gd name="connsiteY65" fmla="*/ 280381 h 530830"/>
                  <a:gd name="connsiteX66" fmla="*/ 520709 w 542557"/>
                  <a:gd name="connsiteY66" fmla="*/ 285843 h 530830"/>
                  <a:gd name="connsiteX67" fmla="*/ 507964 w 542557"/>
                  <a:gd name="connsiteY67" fmla="*/ 313153 h 530830"/>
                  <a:gd name="connsiteX68" fmla="*/ 507964 w 542557"/>
                  <a:gd name="connsiteY68" fmla="*/ 329539 h 530830"/>
                  <a:gd name="connsiteX69" fmla="*/ 480655 w 542557"/>
                  <a:gd name="connsiteY69" fmla="*/ 344104 h 530830"/>
                  <a:gd name="connsiteX70" fmla="*/ 471719 w 542557"/>
                  <a:gd name="connsiteY70" fmla="*/ 364953 h 530830"/>
                  <a:gd name="connsiteX71" fmla="*/ 361472 w 542557"/>
                  <a:gd name="connsiteY71" fmla="*/ 530830 h 530830"/>
                  <a:gd name="connsiteX0" fmla="*/ 18792 w 542557"/>
                  <a:gd name="connsiteY0" fmla="*/ 364953 h 364953"/>
                  <a:gd name="connsiteX1" fmla="*/ 9104 w 542557"/>
                  <a:gd name="connsiteY1" fmla="*/ 362311 h 364953"/>
                  <a:gd name="connsiteX2" fmla="*/ 18207 w 542557"/>
                  <a:gd name="connsiteY2" fmla="*/ 353207 h 364953"/>
                  <a:gd name="connsiteX3" fmla="*/ 18207 w 542557"/>
                  <a:gd name="connsiteY3" fmla="*/ 338642 h 364953"/>
                  <a:gd name="connsiteX4" fmla="*/ 0 w 542557"/>
                  <a:gd name="connsiteY4" fmla="*/ 340463 h 364953"/>
                  <a:gd name="connsiteX5" fmla="*/ 7283 w 542557"/>
                  <a:gd name="connsiteY5" fmla="*/ 294946 h 364953"/>
                  <a:gd name="connsiteX6" fmla="*/ 23669 w 542557"/>
                  <a:gd name="connsiteY6" fmla="*/ 287664 h 364953"/>
                  <a:gd name="connsiteX7" fmla="*/ 15114 w 542557"/>
                  <a:gd name="connsiteY7" fmla="*/ 274191 h 364953"/>
                  <a:gd name="connsiteX8" fmla="*/ 17843 w 542557"/>
                  <a:gd name="connsiteY8" fmla="*/ 273827 h 364953"/>
                  <a:gd name="connsiteX9" fmla="*/ 30952 w 542557"/>
                  <a:gd name="connsiteY9" fmla="*/ 247609 h 364953"/>
                  <a:gd name="connsiteX10" fmla="*/ 30952 w 542557"/>
                  <a:gd name="connsiteY10" fmla="*/ 230131 h 364953"/>
                  <a:gd name="connsiteX11" fmla="*/ 26582 w 542557"/>
                  <a:gd name="connsiteY11" fmla="*/ 217022 h 364953"/>
                  <a:gd name="connsiteX12" fmla="*/ 41147 w 542557"/>
                  <a:gd name="connsiteY12" fmla="*/ 211196 h 364953"/>
                  <a:gd name="connsiteX13" fmla="*/ 74647 w 542557"/>
                  <a:gd name="connsiteY13" fmla="*/ 158761 h 364953"/>
                  <a:gd name="connsiteX14" fmla="*/ 65908 w 542557"/>
                  <a:gd name="connsiteY14" fmla="*/ 145653 h 364953"/>
                  <a:gd name="connsiteX15" fmla="*/ 54256 w 542557"/>
                  <a:gd name="connsiteY15" fmla="*/ 141283 h 364953"/>
                  <a:gd name="connsiteX16" fmla="*/ 60082 w 542557"/>
                  <a:gd name="connsiteY16" fmla="*/ 120892 h 364953"/>
                  <a:gd name="connsiteX17" fmla="*/ 71734 w 542557"/>
                  <a:gd name="connsiteY17" fmla="*/ 104870 h 364953"/>
                  <a:gd name="connsiteX18" fmla="*/ 67365 w 542557"/>
                  <a:gd name="connsiteY18" fmla="*/ 85935 h 364953"/>
                  <a:gd name="connsiteX19" fmla="*/ 79017 w 542557"/>
                  <a:gd name="connsiteY19" fmla="*/ 84479 h 364953"/>
                  <a:gd name="connsiteX20" fmla="*/ 92126 w 542557"/>
                  <a:gd name="connsiteY20" fmla="*/ 91761 h 364953"/>
                  <a:gd name="connsiteX21" fmla="*/ 105234 w 542557"/>
                  <a:gd name="connsiteY21" fmla="*/ 78652 h 364953"/>
                  <a:gd name="connsiteX22" fmla="*/ 127082 w 542557"/>
                  <a:gd name="connsiteY22" fmla="*/ 83022 h 364953"/>
                  <a:gd name="connsiteX23" fmla="*/ 144561 w 542557"/>
                  <a:gd name="connsiteY23" fmla="*/ 107783 h 364953"/>
                  <a:gd name="connsiteX24" fmla="*/ 138735 w 542557"/>
                  <a:gd name="connsiteY24" fmla="*/ 131087 h 364953"/>
                  <a:gd name="connsiteX25" fmla="*/ 153300 w 542557"/>
                  <a:gd name="connsiteY25" fmla="*/ 131087 h 364953"/>
                  <a:gd name="connsiteX26" fmla="*/ 175148 w 542557"/>
                  <a:gd name="connsiteY26" fmla="*/ 112153 h 364953"/>
                  <a:gd name="connsiteX27" fmla="*/ 191170 w 542557"/>
                  <a:gd name="connsiteY27" fmla="*/ 100500 h 364953"/>
                  <a:gd name="connsiteX28" fmla="*/ 195539 w 542557"/>
                  <a:gd name="connsiteY28" fmla="*/ 69913 h 364953"/>
                  <a:gd name="connsiteX29" fmla="*/ 214474 w 542557"/>
                  <a:gd name="connsiteY29" fmla="*/ 61174 h 364953"/>
                  <a:gd name="connsiteX30" fmla="*/ 221757 w 542557"/>
                  <a:gd name="connsiteY30" fmla="*/ 40783 h 364953"/>
                  <a:gd name="connsiteX31" fmla="*/ 249431 w 542557"/>
                  <a:gd name="connsiteY31" fmla="*/ 10196 h 364953"/>
                  <a:gd name="connsiteX32" fmla="*/ 269822 w 542557"/>
                  <a:gd name="connsiteY32" fmla="*/ 10196 h 364953"/>
                  <a:gd name="connsiteX33" fmla="*/ 284388 w 542557"/>
                  <a:gd name="connsiteY33" fmla="*/ 23305 h 364953"/>
                  <a:gd name="connsiteX34" fmla="*/ 301866 w 542557"/>
                  <a:gd name="connsiteY34" fmla="*/ 5826 h 364953"/>
                  <a:gd name="connsiteX35" fmla="*/ 310605 w 542557"/>
                  <a:gd name="connsiteY35" fmla="*/ 8739 h 364953"/>
                  <a:gd name="connsiteX36" fmla="*/ 320801 w 542557"/>
                  <a:gd name="connsiteY36" fmla="*/ 0 h 364953"/>
                  <a:gd name="connsiteX37" fmla="*/ 328083 w 542557"/>
                  <a:gd name="connsiteY37" fmla="*/ 5826 h 364953"/>
                  <a:gd name="connsiteX38" fmla="*/ 341192 w 542557"/>
                  <a:gd name="connsiteY38" fmla="*/ 1457 h 364953"/>
                  <a:gd name="connsiteX39" fmla="*/ 349931 w 542557"/>
                  <a:gd name="connsiteY39" fmla="*/ 2913 h 364953"/>
                  <a:gd name="connsiteX40" fmla="*/ 341192 w 542557"/>
                  <a:gd name="connsiteY40" fmla="*/ 26218 h 364953"/>
                  <a:gd name="connsiteX41" fmla="*/ 365953 w 542557"/>
                  <a:gd name="connsiteY41" fmla="*/ 21848 h 364953"/>
                  <a:gd name="connsiteX42" fmla="*/ 376149 w 542557"/>
                  <a:gd name="connsiteY42" fmla="*/ 20391 h 364953"/>
                  <a:gd name="connsiteX43" fmla="*/ 374692 w 542557"/>
                  <a:gd name="connsiteY43" fmla="*/ 11652 h 364953"/>
                  <a:gd name="connsiteX44" fmla="*/ 392171 w 542557"/>
                  <a:gd name="connsiteY44" fmla="*/ 2913 h 364953"/>
                  <a:gd name="connsiteX45" fmla="*/ 395084 w 542557"/>
                  <a:gd name="connsiteY45" fmla="*/ 23305 h 364953"/>
                  <a:gd name="connsiteX46" fmla="*/ 425671 w 542557"/>
                  <a:gd name="connsiteY46" fmla="*/ 37870 h 364953"/>
                  <a:gd name="connsiteX47" fmla="*/ 438780 w 542557"/>
                  <a:gd name="connsiteY47" fmla="*/ 29131 h 364953"/>
                  <a:gd name="connsiteX48" fmla="*/ 453345 w 542557"/>
                  <a:gd name="connsiteY48" fmla="*/ 30587 h 364953"/>
                  <a:gd name="connsiteX49" fmla="*/ 479562 w 542557"/>
                  <a:gd name="connsiteY49" fmla="*/ 55348 h 364953"/>
                  <a:gd name="connsiteX50" fmla="*/ 505780 w 542557"/>
                  <a:gd name="connsiteY50" fmla="*/ 53892 h 364953"/>
                  <a:gd name="connsiteX51" fmla="*/ 503255 w 542557"/>
                  <a:gd name="connsiteY51" fmla="*/ 54032 h 364953"/>
                  <a:gd name="connsiteX52" fmla="*/ 506144 w 542557"/>
                  <a:gd name="connsiteY52" fmla="*/ 67364 h 364953"/>
                  <a:gd name="connsiteX53" fmla="*/ 524351 w 542557"/>
                  <a:gd name="connsiteY53" fmla="*/ 72826 h 364953"/>
                  <a:gd name="connsiteX54" fmla="*/ 526171 w 542557"/>
                  <a:gd name="connsiteY54" fmla="*/ 83750 h 364953"/>
                  <a:gd name="connsiteX55" fmla="*/ 542557 w 542557"/>
                  <a:gd name="connsiteY55" fmla="*/ 98316 h 364953"/>
                  <a:gd name="connsiteX56" fmla="*/ 540737 w 542557"/>
                  <a:gd name="connsiteY56" fmla="*/ 123805 h 364953"/>
                  <a:gd name="connsiteX57" fmla="*/ 498861 w 542557"/>
                  <a:gd name="connsiteY57" fmla="*/ 180245 h 364953"/>
                  <a:gd name="connsiteX58" fmla="*/ 497041 w 542557"/>
                  <a:gd name="connsiteY58" fmla="*/ 196631 h 364953"/>
                  <a:gd name="connsiteX59" fmla="*/ 507964 w 542557"/>
                  <a:gd name="connsiteY59" fmla="*/ 200272 h 364953"/>
                  <a:gd name="connsiteX60" fmla="*/ 507964 w 542557"/>
                  <a:gd name="connsiteY60" fmla="*/ 223941 h 364953"/>
                  <a:gd name="connsiteX61" fmla="*/ 493399 w 542557"/>
                  <a:gd name="connsiteY61" fmla="*/ 222120 h 364953"/>
                  <a:gd name="connsiteX62" fmla="*/ 484296 w 542557"/>
                  <a:gd name="connsiteY62" fmla="*/ 234865 h 364953"/>
                  <a:gd name="connsiteX63" fmla="*/ 487938 w 542557"/>
                  <a:gd name="connsiteY63" fmla="*/ 247609 h 364953"/>
                  <a:gd name="connsiteX64" fmla="*/ 486117 w 542557"/>
                  <a:gd name="connsiteY64" fmla="*/ 258533 h 364953"/>
                  <a:gd name="connsiteX65" fmla="*/ 502503 w 542557"/>
                  <a:gd name="connsiteY65" fmla="*/ 280381 h 364953"/>
                  <a:gd name="connsiteX66" fmla="*/ 520709 w 542557"/>
                  <a:gd name="connsiteY66" fmla="*/ 285843 h 364953"/>
                  <a:gd name="connsiteX67" fmla="*/ 507964 w 542557"/>
                  <a:gd name="connsiteY67" fmla="*/ 313153 h 364953"/>
                  <a:gd name="connsiteX68" fmla="*/ 507964 w 542557"/>
                  <a:gd name="connsiteY68" fmla="*/ 329539 h 364953"/>
                  <a:gd name="connsiteX69" fmla="*/ 480655 w 542557"/>
                  <a:gd name="connsiteY69" fmla="*/ 344104 h 364953"/>
                  <a:gd name="connsiteX70" fmla="*/ 471719 w 542557"/>
                  <a:gd name="connsiteY70" fmla="*/ 364953 h 364953"/>
                  <a:gd name="connsiteX0" fmla="*/ 18792 w 542557"/>
                  <a:gd name="connsiteY0" fmla="*/ 364953 h 364953"/>
                  <a:gd name="connsiteX1" fmla="*/ 9104 w 542557"/>
                  <a:gd name="connsiteY1" fmla="*/ 362311 h 364953"/>
                  <a:gd name="connsiteX2" fmla="*/ 18207 w 542557"/>
                  <a:gd name="connsiteY2" fmla="*/ 353207 h 364953"/>
                  <a:gd name="connsiteX3" fmla="*/ 18207 w 542557"/>
                  <a:gd name="connsiteY3" fmla="*/ 338642 h 364953"/>
                  <a:gd name="connsiteX4" fmla="*/ 0 w 542557"/>
                  <a:gd name="connsiteY4" fmla="*/ 340463 h 364953"/>
                  <a:gd name="connsiteX5" fmla="*/ 7283 w 542557"/>
                  <a:gd name="connsiteY5" fmla="*/ 294946 h 364953"/>
                  <a:gd name="connsiteX6" fmla="*/ 23669 w 542557"/>
                  <a:gd name="connsiteY6" fmla="*/ 287664 h 364953"/>
                  <a:gd name="connsiteX7" fmla="*/ 15114 w 542557"/>
                  <a:gd name="connsiteY7" fmla="*/ 274191 h 364953"/>
                  <a:gd name="connsiteX8" fmla="*/ 17843 w 542557"/>
                  <a:gd name="connsiteY8" fmla="*/ 273827 h 364953"/>
                  <a:gd name="connsiteX9" fmla="*/ 30952 w 542557"/>
                  <a:gd name="connsiteY9" fmla="*/ 247609 h 364953"/>
                  <a:gd name="connsiteX10" fmla="*/ 30952 w 542557"/>
                  <a:gd name="connsiteY10" fmla="*/ 230131 h 364953"/>
                  <a:gd name="connsiteX11" fmla="*/ 26582 w 542557"/>
                  <a:gd name="connsiteY11" fmla="*/ 217022 h 364953"/>
                  <a:gd name="connsiteX12" fmla="*/ 41147 w 542557"/>
                  <a:gd name="connsiteY12" fmla="*/ 211196 h 364953"/>
                  <a:gd name="connsiteX13" fmla="*/ 74647 w 542557"/>
                  <a:gd name="connsiteY13" fmla="*/ 158761 h 364953"/>
                  <a:gd name="connsiteX14" fmla="*/ 65908 w 542557"/>
                  <a:gd name="connsiteY14" fmla="*/ 145653 h 364953"/>
                  <a:gd name="connsiteX15" fmla="*/ 54256 w 542557"/>
                  <a:gd name="connsiteY15" fmla="*/ 141283 h 364953"/>
                  <a:gd name="connsiteX16" fmla="*/ 45795 w 542557"/>
                  <a:gd name="connsiteY16" fmla="*/ 118511 h 364953"/>
                  <a:gd name="connsiteX17" fmla="*/ 71734 w 542557"/>
                  <a:gd name="connsiteY17" fmla="*/ 104870 h 364953"/>
                  <a:gd name="connsiteX18" fmla="*/ 67365 w 542557"/>
                  <a:gd name="connsiteY18" fmla="*/ 85935 h 364953"/>
                  <a:gd name="connsiteX19" fmla="*/ 79017 w 542557"/>
                  <a:gd name="connsiteY19" fmla="*/ 84479 h 364953"/>
                  <a:gd name="connsiteX20" fmla="*/ 92126 w 542557"/>
                  <a:gd name="connsiteY20" fmla="*/ 91761 h 364953"/>
                  <a:gd name="connsiteX21" fmla="*/ 105234 w 542557"/>
                  <a:gd name="connsiteY21" fmla="*/ 78652 h 364953"/>
                  <a:gd name="connsiteX22" fmla="*/ 127082 w 542557"/>
                  <a:gd name="connsiteY22" fmla="*/ 83022 h 364953"/>
                  <a:gd name="connsiteX23" fmla="*/ 144561 w 542557"/>
                  <a:gd name="connsiteY23" fmla="*/ 107783 h 364953"/>
                  <a:gd name="connsiteX24" fmla="*/ 138735 w 542557"/>
                  <a:gd name="connsiteY24" fmla="*/ 131087 h 364953"/>
                  <a:gd name="connsiteX25" fmla="*/ 153300 w 542557"/>
                  <a:gd name="connsiteY25" fmla="*/ 131087 h 364953"/>
                  <a:gd name="connsiteX26" fmla="*/ 175148 w 542557"/>
                  <a:gd name="connsiteY26" fmla="*/ 112153 h 364953"/>
                  <a:gd name="connsiteX27" fmla="*/ 191170 w 542557"/>
                  <a:gd name="connsiteY27" fmla="*/ 100500 h 364953"/>
                  <a:gd name="connsiteX28" fmla="*/ 195539 w 542557"/>
                  <a:gd name="connsiteY28" fmla="*/ 69913 h 364953"/>
                  <a:gd name="connsiteX29" fmla="*/ 214474 w 542557"/>
                  <a:gd name="connsiteY29" fmla="*/ 61174 h 364953"/>
                  <a:gd name="connsiteX30" fmla="*/ 221757 w 542557"/>
                  <a:gd name="connsiteY30" fmla="*/ 40783 h 364953"/>
                  <a:gd name="connsiteX31" fmla="*/ 249431 w 542557"/>
                  <a:gd name="connsiteY31" fmla="*/ 10196 h 364953"/>
                  <a:gd name="connsiteX32" fmla="*/ 269822 w 542557"/>
                  <a:gd name="connsiteY32" fmla="*/ 10196 h 364953"/>
                  <a:gd name="connsiteX33" fmla="*/ 284388 w 542557"/>
                  <a:gd name="connsiteY33" fmla="*/ 23305 h 364953"/>
                  <a:gd name="connsiteX34" fmla="*/ 301866 w 542557"/>
                  <a:gd name="connsiteY34" fmla="*/ 5826 h 364953"/>
                  <a:gd name="connsiteX35" fmla="*/ 310605 w 542557"/>
                  <a:gd name="connsiteY35" fmla="*/ 8739 h 364953"/>
                  <a:gd name="connsiteX36" fmla="*/ 320801 w 542557"/>
                  <a:gd name="connsiteY36" fmla="*/ 0 h 364953"/>
                  <a:gd name="connsiteX37" fmla="*/ 328083 w 542557"/>
                  <a:gd name="connsiteY37" fmla="*/ 5826 h 364953"/>
                  <a:gd name="connsiteX38" fmla="*/ 341192 w 542557"/>
                  <a:gd name="connsiteY38" fmla="*/ 1457 h 364953"/>
                  <a:gd name="connsiteX39" fmla="*/ 349931 w 542557"/>
                  <a:gd name="connsiteY39" fmla="*/ 2913 h 364953"/>
                  <a:gd name="connsiteX40" fmla="*/ 341192 w 542557"/>
                  <a:gd name="connsiteY40" fmla="*/ 26218 h 364953"/>
                  <a:gd name="connsiteX41" fmla="*/ 365953 w 542557"/>
                  <a:gd name="connsiteY41" fmla="*/ 21848 h 364953"/>
                  <a:gd name="connsiteX42" fmla="*/ 376149 w 542557"/>
                  <a:gd name="connsiteY42" fmla="*/ 20391 h 364953"/>
                  <a:gd name="connsiteX43" fmla="*/ 374692 w 542557"/>
                  <a:gd name="connsiteY43" fmla="*/ 11652 h 364953"/>
                  <a:gd name="connsiteX44" fmla="*/ 392171 w 542557"/>
                  <a:gd name="connsiteY44" fmla="*/ 2913 h 364953"/>
                  <a:gd name="connsiteX45" fmla="*/ 395084 w 542557"/>
                  <a:gd name="connsiteY45" fmla="*/ 23305 h 364953"/>
                  <a:gd name="connsiteX46" fmla="*/ 425671 w 542557"/>
                  <a:gd name="connsiteY46" fmla="*/ 37870 h 364953"/>
                  <a:gd name="connsiteX47" fmla="*/ 438780 w 542557"/>
                  <a:gd name="connsiteY47" fmla="*/ 29131 h 364953"/>
                  <a:gd name="connsiteX48" fmla="*/ 453345 w 542557"/>
                  <a:gd name="connsiteY48" fmla="*/ 30587 h 364953"/>
                  <a:gd name="connsiteX49" fmla="*/ 479562 w 542557"/>
                  <a:gd name="connsiteY49" fmla="*/ 55348 h 364953"/>
                  <a:gd name="connsiteX50" fmla="*/ 505780 w 542557"/>
                  <a:gd name="connsiteY50" fmla="*/ 53892 h 364953"/>
                  <a:gd name="connsiteX51" fmla="*/ 503255 w 542557"/>
                  <a:gd name="connsiteY51" fmla="*/ 54032 h 364953"/>
                  <a:gd name="connsiteX52" fmla="*/ 506144 w 542557"/>
                  <a:gd name="connsiteY52" fmla="*/ 67364 h 364953"/>
                  <a:gd name="connsiteX53" fmla="*/ 524351 w 542557"/>
                  <a:gd name="connsiteY53" fmla="*/ 72826 h 364953"/>
                  <a:gd name="connsiteX54" fmla="*/ 526171 w 542557"/>
                  <a:gd name="connsiteY54" fmla="*/ 83750 h 364953"/>
                  <a:gd name="connsiteX55" fmla="*/ 542557 w 542557"/>
                  <a:gd name="connsiteY55" fmla="*/ 98316 h 364953"/>
                  <a:gd name="connsiteX56" fmla="*/ 540737 w 542557"/>
                  <a:gd name="connsiteY56" fmla="*/ 123805 h 364953"/>
                  <a:gd name="connsiteX57" fmla="*/ 498861 w 542557"/>
                  <a:gd name="connsiteY57" fmla="*/ 180245 h 364953"/>
                  <a:gd name="connsiteX58" fmla="*/ 497041 w 542557"/>
                  <a:gd name="connsiteY58" fmla="*/ 196631 h 364953"/>
                  <a:gd name="connsiteX59" fmla="*/ 507964 w 542557"/>
                  <a:gd name="connsiteY59" fmla="*/ 200272 h 364953"/>
                  <a:gd name="connsiteX60" fmla="*/ 507964 w 542557"/>
                  <a:gd name="connsiteY60" fmla="*/ 223941 h 364953"/>
                  <a:gd name="connsiteX61" fmla="*/ 493399 w 542557"/>
                  <a:gd name="connsiteY61" fmla="*/ 222120 h 364953"/>
                  <a:gd name="connsiteX62" fmla="*/ 484296 w 542557"/>
                  <a:gd name="connsiteY62" fmla="*/ 234865 h 364953"/>
                  <a:gd name="connsiteX63" fmla="*/ 487938 w 542557"/>
                  <a:gd name="connsiteY63" fmla="*/ 247609 h 364953"/>
                  <a:gd name="connsiteX64" fmla="*/ 486117 w 542557"/>
                  <a:gd name="connsiteY64" fmla="*/ 258533 h 364953"/>
                  <a:gd name="connsiteX65" fmla="*/ 502503 w 542557"/>
                  <a:gd name="connsiteY65" fmla="*/ 280381 h 364953"/>
                  <a:gd name="connsiteX66" fmla="*/ 520709 w 542557"/>
                  <a:gd name="connsiteY66" fmla="*/ 285843 h 364953"/>
                  <a:gd name="connsiteX67" fmla="*/ 507964 w 542557"/>
                  <a:gd name="connsiteY67" fmla="*/ 313153 h 364953"/>
                  <a:gd name="connsiteX68" fmla="*/ 507964 w 542557"/>
                  <a:gd name="connsiteY68" fmla="*/ 329539 h 364953"/>
                  <a:gd name="connsiteX69" fmla="*/ 480655 w 542557"/>
                  <a:gd name="connsiteY69" fmla="*/ 344104 h 364953"/>
                  <a:gd name="connsiteX70" fmla="*/ 471719 w 542557"/>
                  <a:gd name="connsiteY70" fmla="*/ 364953 h 364953"/>
                  <a:gd name="connsiteX0" fmla="*/ 18792 w 542557"/>
                  <a:gd name="connsiteY0" fmla="*/ 364953 h 364953"/>
                  <a:gd name="connsiteX1" fmla="*/ 9104 w 542557"/>
                  <a:gd name="connsiteY1" fmla="*/ 362311 h 364953"/>
                  <a:gd name="connsiteX2" fmla="*/ 18207 w 542557"/>
                  <a:gd name="connsiteY2" fmla="*/ 353207 h 364953"/>
                  <a:gd name="connsiteX3" fmla="*/ 18207 w 542557"/>
                  <a:gd name="connsiteY3" fmla="*/ 338642 h 364953"/>
                  <a:gd name="connsiteX4" fmla="*/ 0 w 542557"/>
                  <a:gd name="connsiteY4" fmla="*/ 340463 h 364953"/>
                  <a:gd name="connsiteX5" fmla="*/ 7283 w 542557"/>
                  <a:gd name="connsiteY5" fmla="*/ 294946 h 364953"/>
                  <a:gd name="connsiteX6" fmla="*/ 23669 w 542557"/>
                  <a:gd name="connsiteY6" fmla="*/ 287664 h 364953"/>
                  <a:gd name="connsiteX7" fmla="*/ 15114 w 542557"/>
                  <a:gd name="connsiteY7" fmla="*/ 274191 h 364953"/>
                  <a:gd name="connsiteX8" fmla="*/ 17843 w 542557"/>
                  <a:gd name="connsiteY8" fmla="*/ 273827 h 364953"/>
                  <a:gd name="connsiteX9" fmla="*/ 30952 w 542557"/>
                  <a:gd name="connsiteY9" fmla="*/ 247609 h 364953"/>
                  <a:gd name="connsiteX10" fmla="*/ 30952 w 542557"/>
                  <a:gd name="connsiteY10" fmla="*/ 230131 h 364953"/>
                  <a:gd name="connsiteX11" fmla="*/ 26582 w 542557"/>
                  <a:gd name="connsiteY11" fmla="*/ 217022 h 364953"/>
                  <a:gd name="connsiteX12" fmla="*/ 41147 w 542557"/>
                  <a:gd name="connsiteY12" fmla="*/ 211196 h 364953"/>
                  <a:gd name="connsiteX13" fmla="*/ 74647 w 542557"/>
                  <a:gd name="connsiteY13" fmla="*/ 158761 h 364953"/>
                  <a:gd name="connsiteX14" fmla="*/ 65908 w 542557"/>
                  <a:gd name="connsiteY14" fmla="*/ 145653 h 364953"/>
                  <a:gd name="connsiteX15" fmla="*/ 54256 w 542557"/>
                  <a:gd name="connsiteY15" fmla="*/ 141283 h 364953"/>
                  <a:gd name="connsiteX16" fmla="*/ 41032 w 542557"/>
                  <a:gd name="connsiteY16" fmla="*/ 125655 h 364953"/>
                  <a:gd name="connsiteX17" fmla="*/ 71734 w 542557"/>
                  <a:gd name="connsiteY17" fmla="*/ 104870 h 364953"/>
                  <a:gd name="connsiteX18" fmla="*/ 67365 w 542557"/>
                  <a:gd name="connsiteY18" fmla="*/ 85935 h 364953"/>
                  <a:gd name="connsiteX19" fmla="*/ 79017 w 542557"/>
                  <a:gd name="connsiteY19" fmla="*/ 84479 h 364953"/>
                  <a:gd name="connsiteX20" fmla="*/ 92126 w 542557"/>
                  <a:gd name="connsiteY20" fmla="*/ 91761 h 364953"/>
                  <a:gd name="connsiteX21" fmla="*/ 105234 w 542557"/>
                  <a:gd name="connsiteY21" fmla="*/ 78652 h 364953"/>
                  <a:gd name="connsiteX22" fmla="*/ 127082 w 542557"/>
                  <a:gd name="connsiteY22" fmla="*/ 83022 h 364953"/>
                  <a:gd name="connsiteX23" fmla="*/ 144561 w 542557"/>
                  <a:gd name="connsiteY23" fmla="*/ 107783 h 364953"/>
                  <a:gd name="connsiteX24" fmla="*/ 138735 w 542557"/>
                  <a:gd name="connsiteY24" fmla="*/ 131087 h 364953"/>
                  <a:gd name="connsiteX25" fmla="*/ 153300 w 542557"/>
                  <a:gd name="connsiteY25" fmla="*/ 131087 h 364953"/>
                  <a:gd name="connsiteX26" fmla="*/ 175148 w 542557"/>
                  <a:gd name="connsiteY26" fmla="*/ 112153 h 364953"/>
                  <a:gd name="connsiteX27" fmla="*/ 191170 w 542557"/>
                  <a:gd name="connsiteY27" fmla="*/ 100500 h 364953"/>
                  <a:gd name="connsiteX28" fmla="*/ 195539 w 542557"/>
                  <a:gd name="connsiteY28" fmla="*/ 69913 h 364953"/>
                  <a:gd name="connsiteX29" fmla="*/ 214474 w 542557"/>
                  <a:gd name="connsiteY29" fmla="*/ 61174 h 364953"/>
                  <a:gd name="connsiteX30" fmla="*/ 221757 w 542557"/>
                  <a:gd name="connsiteY30" fmla="*/ 40783 h 364953"/>
                  <a:gd name="connsiteX31" fmla="*/ 249431 w 542557"/>
                  <a:gd name="connsiteY31" fmla="*/ 10196 h 364953"/>
                  <a:gd name="connsiteX32" fmla="*/ 269822 w 542557"/>
                  <a:gd name="connsiteY32" fmla="*/ 10196 h 364953"/>
                  <a:gd name="connsiteX33" fmla="*/ 284388 w 542557"/>
                  <a:gd name="connsiteY33" fmla="*/ 23305 h 364953"/>
                  <a:gd name="connsiteX34" fmla="*/ 301866 w 542557"/>
                  <a:gd name="connsiteY34" fmla="*/ 5826 h 364953"/>
                  <a:gd name="connsiteX35" fmla="*/ 310605 w 542557"/>
                  <a:gd name="connsiteY35" fmla="*/ 8739 h 364953"/>
                  <a:gd name="connsiteX36" fmla="*/ 320801 w 542557"/>
                  <a:gd name="connsiteY36" fmla="*/ 0 h 364953"/>
                  <a:gd name="connsiteX37" fmla="*/ 328083 w 542557"/>
                  <a:gd name="connsiteY37" fmla="*/ 5826 h 364953"/>
                  <a:gd name="connsiteX38" fmla="*/ 341192 w 542557"/>
                  <a:gd name="connsiteY38" fmla="*/ 1457 h 364953"/>
                  <a:gd name="connsiteX39" fmla="*/ 349931 w 542557"/>
                  <a:gd name="connsiteY39" fmla="*/ 2913 h 364953"/>
                  <a:gd name="connsiteX40" fmla="*/ 341192 w 542557"/>
                  <a:gd name="connsiteY40" fmla="*/ 26218 h 364953"/>
                  <a:gd name="connsiteX41" fmla="*/ 365953 w 542557"/>
                  <a:gd name="connsiteY41" fmla="*/ 21848 h 364953"/>
                  <a:gd name="connsiteX42" fmla="*/ 376149 w 542557"/>
                  <a:gd name="connsiteY42" fmla="*/ 20391 h 364953"/>
                  <a:gd name="connsiteX43" fmla="*/ 374692 w 542557"/>
                  <a:gd name="connsiteY43" fmla="*/ 11652 h 364953"/>
                  <a:gd name="connsiteX44" fmla="*/ 392171 w 542557"/>
                  <a:gd name="connsiteY44" fmla="*/ 2913 h 364953"/>
                  <a:gd name="connsiteX45" fmla="*/ 395084 w 542557"/>
                  <a:gd name="connsiteY45" fmla="*/ 23305 h 364953"/>
                  <a:gd name="connsiteX46" fmla="*/ 425671 w 542557"/>
                  <a:gd name="connsiteY46" fmla="*/ 37870 h 364953"/>
                  <a:gd name="connsiteX47" fmla="*/ 438780 w 542557"/>
                  <a:gd name="connsiteY47" fmla="*/ 29131 h 364953"/>
                  <a:gd name="connsiteX48" fmla="*/ 453345 w 542557"/>
                  <a:gd name="connsiteY48" fmla="*/ 30587 h 364953"/>
                  <a:gd name="connsiteX49" fmla="*/ 479562 w 542557"/>
                  <a:gd name="connsiteY49" fmla="*/ 55348 h 364953"/>
                  <a:gd name="connsiteX50" fmla="*/ 505780 w 542557"/>
                  <a:gd name="connsiteY50" fmla="*/ 53892 h 364953"/>
                  <a:gd name="connsiteX51" fmla="*/ 503255 w 542557"/>
                  <a:gd name="connsiteY51" fmla="*/ 54032 h 364953"/>
                  <a:gd name="connsiteX52" fmla="*/ 506144 w 542557"/>
                  <a:gd name="connsiteY52" fmla="*/ 67364 h 364953"/>
                  <a:gd name="connsiteX53" fmla="*/ 524351 w 542557"/>
                  <a:gd name="connsiteY53" fmla="*/ 72826 h 364953"/>
                  <a:gd name="connsiteX54" fmla="*/ 526171 w 542557"/>
                  <a:gd name="connsiteY54" fmla="*/ 83750 h 364953"/>
                  <a:gd name="connsiteX55" fmla="*/ 542557 w 542557"/>
                  <a:gd name="connsiteY55" fmla="*/ 98316 h 364953"/>
                  <a:gd name="connsiteX56" fmla="*/ 540737 w 542557"/>
                  <a:gd name="connsiteY56" fmla="*/ 123805 h 364953"/>
                  <a:gd name="connsiteX57" fmla="*/ 498861 w 542557"/>
                  <a:gd name="connsiteY57" fmla="*/ 180245 h 364953"/>
                  <a:gd name="connsiteX58" fmla="*/ 497041 w 542557"/>
                  <a:gd name="connsiteY58" fmla="*/ 196631 h 364953"/>
                  <a:gd name="connsiteX59" fmla="*/ 507964 w 542557"/>
                  <a:gd name="connsiteY59" fmla="*/ 200272 h 364953"/>
                  <a:gd name="connsiteX60" fmla="*/ 507964 w 542557"/>
                  <a:gd name="connsiteY60" fmla="*/ 223941 h 364953"/>
                  <a:gd name="connsiteX61" fmla="*/ 493399 w 542557"/>
                  <a:gd name="connsiteY61" fmla="*/ 222120 h 364953"/>
                  <a:gd name="connsiteX62" fmla="*/ 484296 w 542557"/>
                  <a:gd name="connsiteY62" fmla="*/ 234865 h 364953"/>
                  <a:gd name="connsiteX63" fmla="*/ 487938 w 542557"/>
                  <a:gd name="connsiteY63" fmla="*/ 247609 h 364953"/>
                  <a:gd name="connsiteX64" fmla="*/ 486117 w 542557"/>
                  <a:gd name="connsiteY64" fmla="*/ 258533 h 364953"/>
                  <a:gd name="connsiteX65" fmla="*/ 502503 w 542557"/>
                  <a:gd name="connsiteY65" fmla="*/ 280381 h 364953"/>
                  <a:gd name="connsiteX66" fmla="*/ 520709 w 542557"/>
                  <a:gd name="connsiteY66" fmla="*/ 285843 h 364953"/>
                  <a:gd name="connsiteX67" fmla="*/ 507964 w 542557"/>
                  <a:gd name="connsiteY67" fmla="*/ 313153 h 364953"/>
                  <a:gd name="connsiteX68" fmla="*/ 507964 w 542557"/>
                  <a:gd name="connsiteY68" fmla="*/ 329539 h 364953"/>
                  <a:gd name="connsiteX69" fmla="*/ 480655 w 542557"/>
                  <a:gd name="connsiteY69" fmla="*/ 344104 h 364953"/>
                  <a:gd name="connsiteX70" fmla="*/ 471719 w 542557"/>
                  <a:gd name="connsiteY70" fmla="*/ 364953 h 364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542557" h="364953">
                    <a:moveTo>
                      <a:pt x="18792" y="364953"/>
                    </a:moveTo>
                    <a:lnTo>
                      <a:pt x="9104" y="362311"/>
                    </a:lnTo>
                    <a:lnTo>
                      <a:pt x="18207" y="353207"/>
                    </a:lnTo>
                    <a:lnTo>
                      <a:pt x="18207" y="338642"/>
                    </a:lnTo>
                    <a:lnTo>
                      <a:pt x="0" y="340463"/>
                    </a:lnTo>
                    <a:lnTo>
                      <a:pt x="7283" y="294946"/>
                    </a:lnTo>
                    <a:lnTo>
                      <a:pt x="23669" y="287664"/>
                    </a:lnTo>
                    <a:lnTo>
                      <a:pt x="15114" y="274191"/>
                    </a:lnTo>
                    <a:lnTo>
                      <a:pt x="17843" y="273827"/>
                    </a:lnTo>
                    <a:lnTo>
                      <a:pt x="30952" y="247609"/>
                    </a:lnTo>
                    <a:lnTo>
                      <a:pt x="30952" y="230131"/>
                    </a:lnTo>
                    <a:lnTo>
                      <a:pt x="26582" y="217022"/>
                    </a:lnTo>
                    <a:lnTo>
                      <a:pt x="41147" y="211196"/>
                    </a:lnTo>
                    <a:lnTo>
                      <a:pt x="74647" y="158761"/>
                    </a:lnTo>
                    <a:lnTo>
                      <a:pt x="65908" y="145653"/>
                    </a:lnTo>
                    <a:lnTo>
                      <a:pt x="54256" y="141283"/>
                    </a:lnTo>
                    <a:lnTo>
                      <a:pt x="41032" y="125655"/>
                    </a:lnTo>
                    <a:lnTo>
                      <a:pt x="71734" y="104870"/>
                    </a:lnTo>
                    <a:lnTo>
                      <a:pt x="67365" y="85935"/>
                    </a:lnTo>
                    <a:lnTo>
                      <a:pt x="79017" y="84479"/>
                    </a:lnTo>
                    <a:lnTo>
                      <a:pt x="92126" y="91761"/>
                    </a:lnTo>
                    <a:lnTo>
                      <a:pt x="105234" y="78652"/>
                    </a:lnTo>
                    <a:lnTo>
                      <a:pt x="127082" y="83022"/>
                    </a:lnTo>
                    <a:lnTo>
                      <a:pt x="144561" y="107783"/>
                    </a:lnTo>
                    <a:lnTo>
                      <a:pt x="138735" y="131087"/>
                    </a:lnTo>
                    <a:lnTo>
                      <a:pt x="153300" y="131087"/>
                    </a:lnTo>
                    <a:lnTo>
                      <a:pt x="175148" y="112153"/>
                    </a:lnTo>
                    <a:lnTo>
                      <a:pt x="191170" y="100500"/>
                    </a:lnTo>
                    <a:lnTo>
                      <a:pt x="195539" y="69913"/>
                    </a:lnTo>
                    <a:lnTo>
                      <a:pt x="214474" y="61174"/>
                    </a:lnTo>
                    <a:lnTo>
                      <a:pt x="221757" y="40783"/>
                    </a:lnTo>
                    <a:lnTo>
                      <a:pt x="249431" y="10196"/>
                    </a:lnTo>
                    <a:lnTo>
                      <a:pt x="269822" y="10196"/>
                    </a:lnTo>
                    <a:lnTo>
                      <a:pt x="284388" y="23305"/>
                    </a:lnTo>
                    <a:lnTo>
                      <a:pt x="301866" y="5826"/>
                    </a:lnTo>
                    <a:lnTo>
                      <a:pt x="310605" y="8739"/>
                    </a:lnTo>
                    <a:lnTo>
                      <a:pt x="320801" y="0"/>
                    </a:lnTo>
                    <a:lnTo>
                      <a:pt x="328083" y="5826"/>
                    </a:lnTo>
                    <a:lnTo>
                      <a:pt x="341192" y="1457"/>
                    </a:lnTo>
                    <a:lnTo>
                      <a:pt x="349931" y="2913"/>
                    </a:lnTo>
                    <a:lnTo>
                      <a:pt x="341192" y="26218"/>
                    </a:lnTo>
                    <a:lnTo>
                      <a:pt x="365953" y="21848"/>
                    </a:lnTo>
                    <a:lnTo>
                      <a:pt x="376149" y="20391"/>
                    </a:lnTo>
                    <a:lnTo>
                      <a:pt x="374692" y="11652"/>
                    </a:lnTo>
                    <a:lnTo>
                      <a:pt x="392171" y="2913"/>
                    </a:lnTo>
                    <a:lnTo>
                      <a:pt x="395084" y="23305"/>
                    </a:lnTo>
                    <a:lnTo>
                      <a:pt x="425671" y="37870"/>
                    </a:lnTo>
                    <a:lnTo>
                      <a:pt x="438780" y="29131"/>
                    </a:lnTo>
                    <a:lnTo>
                      <a:pt x="453345" y="30587"/>
                    </a:lnTo>
                    <a:lnTo>
                      <a:pt x="479562" y="55348"/>
                    </a:lnTo>
                    <a:lnTo>
                      <a:pt x="505780" y="53892"/>
                    </a:lnTo>
                    <a:lnTo>
                      <a:pt x="503255" y="54032"/>
                    </a:lnTo>
                    <a:lnTo>
                      <a:pt x="506144" y="67364"/>
                    </a:lnTo>
                    <a:lnTo>
                      <a:pt x="524351" y="72826"/>
                    </a:lnTo>
                    <a:lnTo>
                      <a:pt x="526171" y="83750"/>
                    </a:lnTo>
                    <a:lnTo>
                      <a:pt x="542557" y="98316"/>
                    </a:lnTo>
                    <a:lnTo>
                      <a:pt x="540737" y="123805"/>
                    </a:lnTo>
                    <a:lnTo>
                      <a:pt x="498861" y="180245"/>
                    </a:lnTo>
                    <a:lnTo>
                      <a:pt x="497041" y="196631"/>
                    </a:lnTo>
                    <a:lnTo>
                      <a:pt x="507964" y="200272"/>
                    </a:lnTo>
                    <a:lnTo>
                      <a:pt x="507964" y="223941"/>
                    </a:lnTo>
                    <a:lnTo>
                      <a:pt x="493399" y="222120"/>
                    </a:lnTo>
                    <a:lnTo>
                      <a:pt x="484296" y="234865"/>
                    </a:lnTo>
                    <a:lnTo>
                      <a:pt x="487938" y="247609"/>
                    </a:lnTo>
                    <a:lnTo>
                      <a:pt x="486117" y="258533"/>
                    </a:lnTo>
                    <a:lnTo>
                      <a:pt x="502503" y="280381"/>
                    </a:lnTo>
                    <a:lnTo>
                      <a:pt x="520709" y="285843"/>
                    </a:lnTo>
                    <a:lnTo>
                      <a:pt x="507964" y="313153"/>
                    </a:lnTo>
                    <a:lnTo>
                      <a:pt x="507964" y="329539"/>
                    </a:lnTo>
                    <a:lnTo>
                      <a:pt x="480655" y="344104"/>
                    </a:lnTo>
                    <a:lnTo>
                      <a:pt x="471719" y="364953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19879DD9-3BAC-4DBB-D81D-506DEFF3E5E7}"/>
                  </a:ext>
                </a:extLst>
              </p:cNvPr>
              <p:cNvSpPr/>
              <p:nvPr/>
            </p:nvSpPr>
            <p:spPr>
              <a:xfrm>
                <a:off x="2357543" y="2511293"/>
                <a:ext cx="566346" cy="695989"/>
              </a:xfrm>
              <a:custGeom>
                <a:avLst/>
                <a:gdLst>
                  <a:gd name="connsiteX0" fmla="*/ 1873252 w 2962912"/>
                  <a:gd name="connsiteY0" fmla="*/ 0 h 3641156"/>
                  <a:gd name="connsiteX1" fmla="*/ 1955800 w 2962912"/>
                  <a:gd name="connsiteY1" fmla="*/ 25400 h 3641156"/>
                  <a:gd name="connsiteX2" fmla="*/ 2165352 w 2962912"/>
                  <a:gd name="connsiteY2" fmla="*/ 69850 h 3641156"/>
                  <a:gd name="connsiteX3" fmla="*/ 2273304 w 2962912"/>
                  <a:gd name="connsiteY3" fmla="*/ 120650 h 3641156"/>
                  <a:gd name="connsiteX4" fmla="*/ 2343152 w 2962912"/>
                  <a:gd name="connsiteY4" fmla="*/ 127000 h 3641156"/>
                  <a:gd name="connsiteX5" fmla="*/ 2457452 w 2962912"/>
                  <a:gd name="connsiteY5" fmla="*/ 177800 h 3641156"/>
                  <a:gd name="connsiteX6" fmla="*/ 2571752 w 2962912"/>
                  <a:gd name="connsiteY6" fmla="*/ 304800 h 3641156"/>
                  <a:gd name="connsiteX7" fmla="*/ 2641600 w 2962912"/>
                  <a:gd name="connsiteY7" fmla="*/ 361950 h 3641156"/>
                  <a:gd name="connsiteX8" fmla="*/ 2667000 w 2962912"/>
                  <a:gd name="connsiteY8" fmla="*/ 501650 h 3641156"/>
                  <a:gd name="connsiteX9" fmla="*/ 2819400 w 2962912"/>
                  <a:gd name="connsiteY9" fmla="*/ 501650 h 3641156"/>
                  <a:gd name="connsiteX10" fmla="*/ 2819400 w 2962912"/>
                  <a:gd name="connsiteY10" fmla="*/ 539750 h 3641156"/>
                  <a:gd name="connsiteX11" fmla="*/ 2787652 w 2962912"/>
                  <a:gd name="connsiteY11" fmla="*/ 596900 h 3641156"/>
                  <a:gd name="connsiteX12" fmla="*/ 2800352 w 2962912"/>
                  <a:gd name="connsiteY12" fmla="*/ 654050 h 3641156"/>
                  <a:gd name="connsiteX13" fmla="*/ 2813052 w 2962912"/>
                  <a:gd name="connsiteY13" fmla="*/ 749300 h 3641156"/>
                  <a:gd name="connsiteX14" fmla="*/ 2800352 w 2962912"/>
                  <a:gd name="connsiteY14" fmla="*/ 793750 h 3641156"/>
                  <a:gd name="connsiteX15" fmla="*/ 2844800 w 2962912"/>
                  <a:gd name="connsiteY15" fmla="*/ 850900 h 3641156"/>
                  <a:gd name="connsiteX16" fmla="*/ 2843092 w 2962912"/>
                  <a:gd name="connsiteY16" fmla="*/ 848704 h 3641156"/>
                  <a:gd name="connsiteX17" fmla="*/ 2818132 w 2962912"/>
                  <a:gd name="connsiteY17" fmla="*/ 882650 h 3641156"/>
                  <a:gd name="connsiteX18" fmla="*/ 2833372 w 2962912"/>
                  <a:gd name="connsiteY18" fmla="*/ 1141730 h 3641156"/>
                  <a:gd name="connsiteX19" fmla="*/ 2886712 w 2962912"/>
                  <a:gd name="connsiteY19" fmla="*/ 1248410 h 3641156"/>
                  <a:gd name="connsiteX20" fmla="*/ 2879092 w 2962912"/>
                  <a:gd name="connsiteY20" fmla="*/ 1393190 h 3641156"/>
                  <a:gd name="connsiteX21" fmla="*/ 2856232 w 2962912"/>
                  <a:gd name="connsiteY21" fmla="*/ 1423670 h 3641156"/>
                  <a:gd name="connsiteX22" fmla="*/ 2848612 w 2962912"/>
                  <a:gd name="connsiteY22" fmla="*/ 1507490 h 3641156"/>
                  <a:gd name="connsiteX23" fmla="*/ 2962912 w 2962912"/>
                  <a:gd name="connsiteY23" fmla="*/ 1697990 h 3641156"/>
                  <a:gd name="connsiteX24" fmla="*/ 2772412 w 2962912"/>
                  <a:gd name="connsiteY24" fmla="*/ 1720850 h 3641156"/>
                  <a:gd name="connsiteX25" fmla="*/ 2734312 w 2962912"/>
                  <a:gd name="connsiteY25" fmla="*/ 1781810 h 3641156"/>
                  <a:gd name="connsiteX26" fmla="*/ 2772412 w 2962912"/>
                  <a:gd name="connsiteY26" fmla="*/ 1888490 h 3641156"/>
                  <a:gd name="connsiteX27" fmla="*/ 2802892 w 2962912"/>
                  <a:gd name="connsiteY27" fmla="*/ 2071370 h 3641156"/>
                  <a:gd name="connsiteX28" fmla="*/ 2787652 w 2962912"/>
                  <a:gd name="connsiteY28" fmla="*/ 2338070 h 3641156"/>
                  <a:gd name="connsiteX29" fmla="*/ 2825752 w 2962912"/>
                  <a:gd name="connsiteY29" fmla="*/ 2429510 h 3641156"/>
                  <a:gd name="connsiteX30" fmla="*/ 2680972 w 2962912"/>
                  <a:gd name="connsiteY30" fmla="*/ 2635250 h 3641156"/>
                  <a:gd name="connsiteX31" fmla="*/ 2673352 w 2962912"/>
                  <a:gd name="connsiteY31" fmla="*/ 2787650 h 3641156"/>
                  <a:gd name="connsiteX32" fmla="*/ 2627632 w 2962912"/>
                  <a:gd name="connsiteY32" fmla="*/ 2863850 h 3641156"/>
                  <a:gd name="connsiteX33" fmla="*/ 2536192 w 2962912"/>
                  <a:gd name="connsiteY33" fmla="*/ 2879090 h 3641156"/>
                  <a:gd name="connsiteX34" fmla="*/ 2475232 w 2962912"/>
                  <a:gd name="connsiteY34" fmla="*/ 2818130 h 3641156"/>
                  <a:gd name="connsiteX35" fmla="*/ 2429512 w 2962912"/>
                  <a:gd name="connsiteY35" fmla="*/ 2818130 h 3641156"/>
                  <a:gd name="connsiteX36" fmla="*/ 2406652 w 2962912"/>
                  <a:gd name="connsiteY36" fmla="*/ 2871470 h 3641156"/>
                  <a:gd name="connsiteX37" fmla="*/ 2261872 w 2962912"/>
                  <a:gd name="connsiteY37" fmla="*/ 2856230 h 3641156"/>
                  <a:gd name="connsiteX38" fmla="*/ 2261872 w 2962912"/>
                  <a:gd name="connsiteY38" fmla="*/ 2917190 h 3641156"/>
                  <a:gd name="connsiteX39" fmla="*/ 2200912 w 2962912"/>
                  <a:gd name="connsiteY39" fmla="*/ 2962910 h 3641156"/>
                  <a:gd name="connsiteX40" fmla="*/ 1995172 w 2962912"/>
                  <a:gd name="connsiteY40" fmla="*/ 3001010 h 3641156"/>
                  <a:gd name="connsiteX41" fmla="*/ 1949452 w 2962912"/>
                  <a:gd name="connsiteY41" fmla="*/ 2970530 h 3641156"/>
                  <a:gd name="connsiteX42" fmla="*/ 1949452 w 2962912"/>
                  <a:gd name="connsiteY42" fmla="*/ 3039110 h 3641156"/>
                  <a:gd name="connsiteX43" fmla="*/ 1781812 w 2962912"/>
                  <a:gd name="connsiteY43" fmla="*/ 3107690 h 3641156"/>
                  <a:gd name="connsiteX44" fmla="*/ 1781812 w 2962912"/>
                  <a:gd name="connsiteY44" fmla="*/ 3237230 h 3641156"/>
                  <a:gd name="connsiteX45" fmla="*/ 1736092 w 2962912"/>
                  <a:gd name="connsiteY45" fmla="*/ 3237230 h 3641156"/>
                  <a:gd name="connsiteX46" fmla="*/ 1667512 w 2962912"/>
                  <a:gd name="connsiteY46" fmla="*/ 3183890 h 3641156"/>
                  <a:gd name="connsiteX47" fmla="*/ 1568452 w 2962912"/>
                  <a:gd name="connsiteY47" fmla="*/ 3237230 h 3641156"/>
                  <a:gd name="connsiteX48" fmla="*/ 1522732 w 2962912"/>
                  <a:gd name="connsiteY48" fmla="*/ 3465830 h 3641156"/>
                  <a:gd name="connsiteX49" fmla="*/ 1248412 w 2962912"/>
                  <a:gd name="connsiteY49" fmla="*/ 3610610 h 3641156"/>
                  <a:gd name="connsiteX50" fmla="*/ 1164592 w 2962912"/>
                  <a:gd name="connsiteY50" fmla="*/ 3610610 h 3641156"/>
                  <a:gd name="connsiteX51" fmla="*/ 1097392 w 2962912"/>
                  <a:gd name="connsiteY51" fmla="*/ 3641156 h 3641156"/>
                  <a:gd name="connsiteX52" fmla="*/ 1009652 w 2962912"/>
                  <a:gd name="connsiteY52" fmla="*/ 3587750 h 3641156"/>
                  <a:gd name="connsiteX53" fmla="*/ 1003304 w 2962912"/>
                  <a:gd name="connsiteY53" fmla="*/ 3543300 h 3641156"/>
                  <a:gd name="connsiteX54" fmla="*/ 933452 w 2962912"/>
                  <a:gd name="connsiteY54" fmla="*/ 3429000 h 3641156"/>
                  <a:gd name="connsiteX55" fmla="*/ 939800 w 2962912"/>
                  <a:gd name="connsiteY55" fmla="*/ 3352800 h 3641156"/>
                  <a:gd name="connsiteX56" fmla="*/ 869952 w 2962912"/>
                  <a:gd name="connsiteY56" fmla="*/ 3359150 h 3641156"/>
                  <a:gd name="connsiteX57" fmla="*/ 857252 w 2962912"/>
                  <a:gd name="connsiteY57" fmla="*/ 3371850 h 3641156"/>
                  <a:gd name="connsiteX58" fmla="*/ 717552 w 2962912"/>
                  <a:gd name="connsiteY58" fmla="*/ 3365500 h 3641156"/>
                  <a:gd name="connsiteX59" fmla="*/ 692152 w 2962912"/>
                  <a:gd name="connsiteY59" fmla="*/ 3340100 h 3641156"/>
                  <a:gd name="connsiteX60" fmla="*/ 615952 w 2962912"/>
                  <a:gd name="connsiteY60" fmla="*/ 3327400 h 3641156"/>
                  <a:gd name="connsiteX61" fmla="*/ 533400 w 2962912"/>
                  <a:gd name="connsiteY61" fmla="*/ 3359150 h 3641156"/>
                  <a:gd name="connsiteX62" fmla="*/ 419104 w 2962912"/>
                  <a:gd name="connsiteY62" fmla="*/ 3359150 h 3641156"/>
                  <a:gd name="connsiteX63" fmla="*/ 260352 w 2962912"/>
                  <a:gd name="connsiteY63" fmla="*/ 3187700 h 3641156"/>
                  <a:gd name="connsiteX64" fmla="*/ 279400 w 2962912"/>
                  <a:gd name="connsiteY64" fmla="*/ 3143250 h 3641156"/>
                  <a:gd name="connsiteX65" fmla="*/ 266704 w 2962912"/>
                  <a:gd name="connsiteY65" fmla="*/ 3111500 h 3641156"/>
                  <a:gd name="connsiteX66" fmla="*/ 203200 w 2962912"/>
                  <a:gd name="connsiteY66" fmla="*/ 3098800 h 3641156"/>
                  <a:gd name="connsiteX67" fmla="*/ 107952 w 2962912"/>
                  <a:gd name="connsiteY67" fmla="*/ 2997200 h 3641156"/>
                  <a:gd name="connsiteX68" fmla="*/ 120652 w 2962912"/>
                  <a:gd name="connsiteY68" fmla="*/ 2876550 h 3641156"/>
                  <a:gd name="connsiteX69" fmla="*/ 241304 w 2962912"/>
                  <a:gd name="connsiteY69" fmla="*/ 2692400 h 3641156"/>
                  <a:gd name="connsiteX70" fmla="*/ 247652 w 2962912"/>
                  <a:gd name="connsiteY70" fmla="*/ 2654300 h 3641156"/>
                  <a:gd name="connsiteX71" fmla="*/ 317504 w 2962912"/>
                  <a:gd name="connsiteY71" fmla="*/ 2635250 h 3641156"/>
                  <a:gd name="connsiteX72" fmla="*/ 330200 w 2962912"/>
                  <a:gd name="connsiteY72" fmla="*/ 2584450 h 3641156"/>
                  <a:gd name="connsiteX73" fmla="*/ 266704 w 2962912"/>
                  <a:gd name="connsiteY73" fmla="*/ 2501900 h 3641156"/>
                  <a:gd name="connsiteX74" fmla="*/ 330200 w 2962912"/>
                  <a:gd name="connsiteY74" fmla="*/ 2400300 h 3641156"/>
                  <a:gd name="connsiteX75" fmla="*/ 336552 w 2962912"/>
                  <a:gd name="connsiteY75" fmla="*/ 2298700 h 3641156"/>
                  <a:gd name="connsiteX76" fmla="*/ 419104 w 2962912"/>
                  <a:gd name="connsiteY76" fmla="*/ 2298700 h 3641156"/>
                  <a:gd name="connsiteX77" fmla="*/ 476252 w 2962912"/>
                  <a:gd name="connsiteY77" fmla="*/ 2197100 h 3641156"/>
                  <a:gd name="connsiteX78" fmla="*/ 425452 w 2962912"/>
                  <a:gd name="connsiteY78" fmla="*/ 2095500 h 3641156"/>
                  <a:gd name="connsiteX79" fmla="*/ 361952 w 2962912"/>
                  <a:gd name="connsiteY79" fmla="*/ 2076450 h 3641156"/>
                  <a:gd name="connsiteX80" fmla="*/ 298452 w 2962912"/>
                  <a:gd name="connsiteY80" fmla="*/ 2120900 h 3641156"/>
                  <a:gd name="connsiteX81" fmla="*/ 266704 w 2962912"/>
                  <a:gd name="connsiteY81" fmla="*/ 2095500 h 3641156"/>
                  <a:gd name="connsiteX82" fmla="*/ 215904 w 2962912"/>
                  <a:gd name="connsiteY82" fmla="*/ 2095500 h 3641156"/>
                  <a:gd name="connsiteX83" fmla="*/ 177800 w 2962912"/>
                  <a:gd name="connsiteY83" fmla="*/ 2076450 h 3641156"/>
                  <a:gd name="connsiteX84" fmla="*/ 95252 w 2962912"/>
                  <a:gd name="connsiteY84" fmla="*/ 2070100 h 3641156"/>
                  <a:gd name="connsiteX85" fmla="*/ 25400 w 2962912"/>
                  <a:gd name="connsiteY85" fmla="*/ 2006600 h 3641156"/>
                  <a:gd name="connsiteX86" fmla="*/ 0 w 2962912"/>
                  <a:gd name="connsiteY86" fmla="*/ 1905000 h 3641156"/>
                  <a:gd name="connsiteX87" fmla="*/ 38104 w 2962912"/>
                  <a:gd name="connsiteY87" fmla="*/ 1828800 h 3641156"/>
                  <a:gd name="connsiteX88" fmla="*/ 12704 w 2962912"/>
                  <a:gd name="connsiteY88" fmla="*/ 1778000 h 3641156"/>
                  <a:gd name="connsiteX89" fmla="*/ 95252 w 2962912"/>
                  <a:gd name="connsiteY89" fmla="*/ 1663700 h 3641156"/>
                  <a:gd name="connsiteX90" fmla="*/ 133352 w 2962912"/>
                  <a:gd name="connsiteY90" fmla="*/ 1581150 h 3641156"/>
                  <a:gd name="connsiteX91" fmla="*/ 69852 w 2962912"/>
                  <a:gd name="connsiteY91" fmla="*/ 1504950 h 3641156"/>
                  <a:gd name="connsiteX92" fmla="*/ 69852 w 2962912"/>
                  <a:gd name="connsiteY92" fmla="*/ 1466850 h 3641156"/>
                  <a:gd name="connsiteX93" fmla="*/ 146052 w 2962912"/>
                  <a:gd name="connsiteY93" fmla="*/ 1397000 h 3641156"/>
                  <a:gd name="connsiteX94" fmla="*/ 234952 w 2962912"/>
                  <a:gd name="connsiteY94" fmla="*/ 1276350 h 3641156"/>
                  <a:gd name="connsiteX95" fmla="*/ 190504 w 2962912"/>
                  <a:gd name="connsiteY95" fmla="*/ 1225550 h 3641156"/>
                  <a:gd name="connsiteX96" fmla="*/ 146052 w 2962912"/>
                  <a:gd name="connsiteY96" fmla="*/ 1219200 h 3641156"/>
                  <a:gd name="connsiteX97" fmla="*/ 76200 w 2962912"/>
                  <a:gd name="connsiteY97" fmla="*/ 1155700 h 3641156"/>
                  <a:gd name="connsiteX98" fmla="*/ 88904 w 2962912"/>
                  <a:gd name="connsiteY98" fmla="*/ 1041400 h 3641156"/>
                  <a:gd name="connsiteX99" fmla="*/ 120652 w 2962912"/>
                  <a:gd name="connsiteY99" fmla="*/ 1035050 h 3641156"/>
                  <a:gd name="connsiteX100" fmla="*/ 133352 w 2962912"/>
                  <a:gd name="connsiteY100" fmla="*/ 990600 h 3641156"/>
                  <a:gd name="connsiteX101" fmla="*/ 177800 w 2962912"/>
                  <a:gd name="connsiteY101" fmla="*/ 971550 h 3641156"/>
                  <a:gd name="connsiteX102" fmla="*/ 177800 w 2962912"/>
                  <a:gd name="connsiteY102" fmla="*/ 920752 h 3641156"/>
                  <a:gd name="connsiteX103" fmla="*/ 190504 w 2962912"/>
                  <a:gd name="connsiteY103" fmla="*/ 914400 h 3641156"/>
                  <a:gd name="connsiteX104" fmla="*/ 254000 w 2962912"/>
                  <a:gd name="connsiteY104" fmla="*/ 889000 h 3641156"/>
                  <a:gd name="connsiteX105" fmla="*/ 266704 w 2962912"/>
                  <a:gd name="connsiteY105" fmla="*/ 844550 h 3641156"/>
                  <a:gd name="connsiteX106" fmla="*/ 400052 w 2962912"/>
                  <a:gd name="connsiteY106" fmla="*/ 781050 h 3641156"/>
                  <a:gd name="connsiteX107" fmla="*/ 438152 w 2962912"/>
                  <a:gd name="connsiteY107" fmla="*/ 704850 h 3641156"/>
                  <a:gd name="connsiteX108" fmla="*/ 508000 w 2962912"/>
                  <a:gd name="connsiteY108" fmla="*/ 717550 h 3641156"/>
                  <a:gd name="connsiteX109" fmla="*/ 692152 w 2962912"/>
                  <a:gd name="connsiteY109" fmla="*/ 635000 h 3641156"/>
                  <a:gd name="connsiteX110" fmla="*/ 749304 w 2962912"/>
                  <a:gd name="connsiteY110" fmla="*/ 584200 h 3641156"/>
                  <a:gd name="connsiteX111" fmla="*/ 793752 w 2962912"/>
                  <a:gd name="connsiteY111" fmla="*/ 533400 h 3641156"/>
                  <a:gd name="connsiteX112" fmla="*/ 901704 w 2962912"/>
                  <a:gd name="connsiteY112" fmla="*/ 514350 h 3641156"/>
                  <a:gd name="connsiteX113" fmla="*/ 908052 w 2962912"/>
                  <a:gd name="connsiteY113" fmla="*/ 450850 h 3641156"/>
                  <a:gd name="connsiteX114" fmla="*/ 1035052 w 2962912"/>
                  <a:gd name="connsiteY114" fmla="*/ 438150 h 3641156"/>
                  <a:gd name="connsiteX115" fmla="*/ 1073152 w 2962912"/>
                  <a:gd name="connsiteY115" fmla="*/ 374650 h 3641156"/>
                  <a:gd name="connsiteX116" fmla="*/ 1174752 w 2962912"/>
                  <a:gd name="connsiteY116" fmla="*/ 317500 h 3641156"/>
                  <a:gd name="connsiteX117" fmla="*/ 1270000 w 2962912"/>
                  <a:gd name="connsiteY117" fmla="*/ 323850 h 3641156"/>
                  <a:gd name="connsiteX118" fmla="*/ 1365252 w 2962912"/>
                  <a:gd name="connsiteY118" fmla="*/ 254000 h 3641156"/>
                  <a:gd name="connsiteX119" fmla="*/ 1517652 w 2962912"/>
                  <a:gd name="connsiteY119" fmla="*/ 254000 h 3641156"/>
                  <a:gd name="connsiteX120" fmla="*/ 1517652 w 2962912"/>
                  <a:gd name="connsiteY120" fmla="*/ 209550 h 3641156"/>
                  <a:gd name="connsiteX121" fmla="*/ 1498600 w 2962912"/>
                  <a:gd name="connsiteY121" fmla="*/ 127000 h 3641156"/>
                  <a:gd name="connsiteX122" fmla="*/ 1543052 w 2962912"/>
                  <a:gd name="connsiteY122" fmla="*/ 69850 h 3641156"/>
                  <a:gd name="connsiteX123" fmla="*/ 1739904 w 2962912"/>
                  <a:gd name="connsiteY123" fmla="*/ 12700 h 364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2962912" h="3641156">
                    <a:moveTo>
                      <a:pt x="1873252" y="0"/>
                    </a:moveTo>
                    <a:lnTo>
                      <a:pt x="1955800" y="25400"/>
                    </a:lnTo>
                    <a:lnTo>
                      <a:pt x="2165352" y="69850"/>
                    </a:lnTo>
                    <a:lnTo>
                      <a:pt x="2273304" y="120650"/>
                    </a:lnTo>
                    <a:lnTo>
                      <a:pt x="2343152" y="127000"/>
                    </a:lnTo>
                    <a:lnTo>
                      <a:pt x="2457452" y="177800"/>
                    </a:lnTo>
                    <a:lnTo>
                      <a:pt x="2571752" y="304800"/>
                    </a:lnTo>
                    <a:lnTo>
                      <a:pt x="2641600" y="361950"/>
                    </a:lnTo>
                    <a:lnTo>
                      <a:pt x="2667000" y="501650"/>
                    </a:lnTo>
                    <a:lnTo>
                      <a:pt x="2819400" y="501650"/>
                    </a:lnTo>
                    <a:lnTo>
                      <a:pt x="2819400" y="539750"/>
                    </a:lnTo>
                    <a:lnTo>
                      <a:pt x="2787652" y="596900"/>
                    </a:lnTo>
                    <a:lnTo>
                      <a:pt x="2800352" y="654050"/>
                    </a:lnTo>
                    <a:lnTo>
                      <a:pt x="2813052" y="749300"/>
                    </a:lnTo>
                    <a:lnTo>
                      <a:pt x="2800352" y="793750"/>
                    </a:lnTo>
                    <a:lnTo>
                      <a:pt x="2844800" y="850900"/>
                    </a:lnTo>
                    <a:lnTo>
                      <a:pt x="2843092" y="848704"/>
                    </a:lnTo>
                    <a:lnTo>
                      <a:pt x="2818132" y="882650"/>
                    </a:lnTo>
                    <a:lnTo>
                      <a:pt x="2833372" y="1141730"/>
                    </a:lnTo>
                    <a:lnTo>
                      <a:pt x="2886712" y="1248410"/>
                    </a:lnTo>
                    <a:lnTo>
                      <a:pt x="2879092" y="1393190"/>
                    </a:lnTo>
                    <a:lnTo>
                      <a:pt x="2856232" y="1423670"/>
                    </a:lnTo>
                    <a:lnTo>
                      <a:pt x="2848612" y="1507490"/>
                    </a:lnTo>
                    <a:lnTo>
                      <a:pt x="2962912" y="1697990"/>
                    </a:lnTo>
                    <a:lnTo>
                      <a:pt x="2772412" y="1720850"/>
                    </a:lnTo>
                    <a:lnTo>
                      <a:pt x="2734312" y="1781810"/>
                    </a:lnTo>
                    <a:lnTo>
                      <a:pt x="2772412" y="1888490"/>
                    </a:lnTo>
                    <a:lnTo>
                      <a:pt x="2802892" y="2071370"/>
                    </a:lnTo>
                    <a:lnTo>
                      <a:pt x="2787652" y="2338070"/>
                    </a:lnTo>
                    <a:lnTo>
                      <a:pt x="2825752" y="2429510"/>
                    </a:lnTo>
                    <a:lnTo>
                      <a:pt x="2680972" y="2635250"/>
                    </a:lnTo>
                    <a:lnTo>
                      <a:pt x="2673352" y="2787650"/>
                    </a:lnTo>
                    <a:lnTo>
                      <a:pt x="2627632" y="2863850"/>
                    </a:lnTo>
                    <a:lnTo>
                      <a:pt x="2536192" y="2879090"/>
                    </a:lnTo>
                    <a:lnTo>
                      <a:pt x="2475232" y="2818130"/>
                    </a:lnTo>
                    <a:lnTo>
                      <a:pt x="2429512" y="2818130"/>
                    </a:lnTo>
                    <a:lnTo>
                      <a:pt x="2406652" y="2871470"/>
                    </a:lnTo>
                    <a:lnTo>
                      <a:pt x="2261872" y="2856230"/>
                    </a:lnTo>
                    <a:lnTo>
                      <a:pt x="2261872" y="2917190"/>
                    </a:lnTo>
                    <a:lnTo>
                      <a:pt x="2200912" y="2962910"/>
                    </a:lnTo>
                    <a:lnTo>
                      <a:pt x="1995172" y="3001010"/>
                    </a:lnTo>
                    <a:lnTo>
                      <a:pt x="1949452" y="2970530"/>
                    </a:lnTo>
                    <a:lnTo>
                      <a:pt x="1949452" y="3039110"/>
                    </a:lnTo>
                    <a:lnTo>
                      <a:pt x="1781812" y="3107690"/>
                    </a:lnTo>
                    <a:lnTo>
                      <a:pt x="1781812" y="3237230"/>
                    </a:lnTo>
                    <a:lnTo>
                      <a:pt x="1736092" y="3237230"/>
                    </a:lnTo>
                    <a:lnTo>
                      <a:pt x="1667512" y="3183890"/>
                    </a:lnTo>
                    <a:lnTo>
                      <a:pt x="1568452" y="3237230"/>
                    </a:lnTo>
                    <a:lnTo>
                      <a:pt x="1522732" y="3465830"/>
                    </a:lnTo>
                    <a:lnTo>
                      <a:pt x="1248412" y="3610610"/>
                    </a:lnTo>
                    <a:lnTo>
                      <a:pt x="1164592" y="3610610"/>
                    </a:lnTo>
                    <a:lnTo>
                      <a:pt x="1097392" y="3641156"/>
                    </a:lnTo>
                    <a:lnTo>
                      <a:pt x="1009652" y="3587750"/>
                    </a:lnTo>
                    <a:lnTo>
                      <a:pt x="1003304" y="3543300"/>
                    </a:lnTo>
                    <a:lnTo>
                      <a:pt x="933452" y="3429000"/>
                    </a:lnTo>
                    <a:lnTo>
                      <a:pt x="939800" y="3352800"/>
                    </a:lnTo>
                    <a:lnTo>
                      <a:pt x="869952" y="3359150"/>
                    </a:lnTo>
                    <a:lnTo>
                      <a:pt x="857252" y="3371850"/>
                    </a:lnTo>
                    <a:lnTo>
                      <a:pt x="717552" y="3365500"/>
                    </a:lnTo>
                    <a:lnTo>
                      <a:pt x="692152" y="3340100"/>
                    </a:lnTo>
                    <a:lnTo>
                      <a:pt x="615952" y="3327400"/>
                    </a:lnTo>
                    <a:lnTo>
                      <a:pt x="533400" y="3359150"/>
                    </a:lnTo>
                    <a:lnTo>
                      <a:pt x="419104" y="3359150"/>
                    </a:lnTo>
                    <a:lnTo>
                      <a:pt x="260352" y="3187700"/>
                    </a:lnTo>
                    <a:lnTo>
                      <a:pt x="279400" y="3143250"/>
                    </a:lnTo>
                    <a:lnTo>
                      <a:pt x="266704" y="3111500"/>
                    </a:lnTo>
                    <a:lnTo>
                      <a:pt x="203200" y="3098800"/>
                    </a:lnTo>
                    <a:lnTo>
                      <a:pt x="107952" y="2997200"/>
                    </a:lnTo>
                    <a:lnTo>
                      <a:pt x="120652" y="2876550"/>
                    </a:lnTo>
                    <a:lnTo>
                      <a:pt x="241304" y="2692400"/>
                    </a:lnTo>
                    <a:lnTo>
                      <a:pt x="247652" y="2654300"/>
                    </a:lnTo>
                    <a:lnTo>
                      <a:pt x="317504" y="2635250"/>
                    </a:lnTo>
                    <a:lnTo>
                      <a:pt x="330200" y="2584450"/>
                    </a:lnTo>
                    <a:lnTo>
                      <a:pt x="266704" y="2501900"/>
                    </a:lnTo>
                    <a:lnTo>
                      <a:pt x="330200" y="2400300"/>
                    </a:lnTo>
                    <a:lnTo>
                      <a:pt x="336552" y="2298700"/>
                    </a:lnTo>
                    <a:lnTo>
                      <a:pt x="419104" y="2298700"/>
                    </a:lnTo>
                    <a:lnTo>
                      <a:pt x="476252" y="2197100"/>
                    </a:lnTo>
                    <a:lnTo>
                      <a:pt x="425452" y="2095500"/>
                    </a:lnTo>
                    <a:lnTo>
                      <a:pt x="361952" y="2076450"/>
                    </a:lnTo>
                    <a:lnTo>
                      <a:pt x="298452" y="2120900"/>
                    </a:lnTo>
                    <a:lnTo>
                      <a:pt x="266704" y="2095500"/>
                    </a:lnTo>
                    <a:lnTo>
                      <a:pt x="215904" y="2095500"/>
                    </a:lnTo>
                    <a:lnTo>
                      <a:pt x="177800" y="2076450"/>
                    </a:lnTo>
                    <a:lnTo>
                      <a:pt x="95252" y="2070100"/>
                    </a:lnTo>
                    <a:lnTo>
                      <a:pt x="25400" y="2006600"/>
                    </a:lnTo>
                    <a:lnTo>
                      <a:pt x="0" y="1905000"/>
                    </a:lnTo>
                    <a:lnTo>
                      <a:pt x="38104" y="1828800"/>
                    </a:lnTo>
                    <a:lnTo>
                      <a:pt x="12704" y="1778000"/>
                    </a:lnTo>
                    <a:lnTo>
                      <a:pt x="95252" y="1663700"/>
                    </a:lnTo>
                    <a:lnTo>
                      <a:pt x="133352" y="1581150"/>
                    </a:lnTo>
                    <a:lnTo>
                      <a:pt x="69852" y="1504950"/>
                    </a:lnTo>
                    <a:lnTo>
                      <a:pt x="69852" y="1466850"/>
                    </a:lnTo>
                    <a:lnTo>
                      <a:pt x="146052" y="1397000"/>
                    </a:lnTo>
                    <a:lnTo>
                      <a:pt x="234952" y="1276350"/>
                    </a:lnTo>
                    <a:lnTo>
                      <a:pt x="190504" y="1225550"/>
                    </a:lnTo>
                    <a:lnTo>
                      <a:pt x="146052" y="1219200"/>
                    </a:lnTo>
                    <a:lnTo>
                      <a:pt x="76200" y="1155700"/>
                    </a:lnTo>
                    <a:lnTo>
                      <a:pt x="88904" y="1041400"/>
                    </a:lnTo>
                    <a:lnTo>
                      <a:pt x="120652" y="1035050"/>
                    </a:lnTo>
                    <a:lnTo>
                      <a:pt x="133352" y="990600"/>
                    </a:lnTo>
                    <a:lnTo>
                      <a:pt x="177800" y="971550"/>
                    </a:lnTo>
                    <a:lnTo>
                      <a:pt x="177800" y="920752"/>
                    </a:lnTo>
                    <a:lnTo>
                      <a:pt x="190504" y="914400"/>
                    </a:lnTo>
                    <a:lnTo>
                      <a:pt x="254000" y="889000"/>
                    </a:lnTo>
                    <a:lnTo>
                      <a:pt x="266704" y="844550"/>
                    </a:lnTo>
                    <a:lnTo>
                      <a:pt x="400052" y="781050"/>
                    </a:lnTo>
                    <a:lnTo>
                      <a:pt x="438152" y="704850"/>
                    </a:lnTo>
                    <a:lnTo>
                      <a:pt x="508000" y="717550"/>
                    </a:lnTo>
                    <a:lnTo>
                      <a:pt x="692152" y="635000"/>
                    </a:lnTo>
                    <a:lnTo>
                      <a:pt x="749304" y="584200"/>
                    </a:lnTo>
                    <a:lnTo>
                      <a:pt x="793752" y="533400"/>
                    </a:lnTo>
                    <a:lnTo>
                      <a:pt x="901704" y="514350"/>
                    </a:lnTo>
                    <a:lnTo>
                      <a:pt x="908052" y="450850"/>
                    </a:lnTo>
                    <a:lnTo>
                      <a:pt x="1035052" y="438150"/>
                    </a:lnTo>
                    <a:lnTo>
                      <a:pt x="1073152" y="374650"/>
                    </a:lnTo>
                    <a:lnTo>
                      <a:pt x="1174752" y="317500"/>
                    </a:lnTo>
                    <a:lnTo>
                      <a:pt x="1270000" y="323850"/>
                    </a:lnTo>
                    <a:lnTo>
                      <a:pt x="1365252" y="254000"/>
                    </a:lnTo>
                    <a:lnTo>
                      <a:pt x="1517652" y="254000"/>
                    </a:lnTo>
                    <a:lnTo>
                      <a:pt x="1517652" y="209550"/>
                    </a:lnTo>
                    <a:lnTo>
                      <a:pt x="1498600" y="127000"/>
                    </a:lnTo>
                    <a:lnTo>
                      <a:pt x="1543052" y="69850"/>
                    </a:lnTo>
                    <a:lnTo>
                      <a:pt x="1739904" y="1270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5B9800E8-8381-A92E-4229-C7B435A07134}"/>
                  </a:ext>
                </a:extLst>
              </p:cNvPr>
              <p:cNvSpPr/>
              <p:nvPr/>
            </p:nvSpPr>
            <p:spPr>
              <a:xfrm>
                <a:off x="2674617" y="861646"/>
                <a:ext cx="546406" cy="373487"/>
              </a:xfrm>
              <a:custGeom>
                <a:avLst/>
                <a:gdLst>
                  <a:gd name="connsiteX0" fmla="*/ 79290 w 546406"/>
                  <a:gd name="connsiteY0" fmla="*/ 0 h 373487"/>
                  <a:gd name="connsiteX1" fmla="*/ 470667 w 546406"/>
                  <a:gd name="connsiteY1" fmla="*/ 0 h 373487"/>
                  <a:gd name="connsiteX2" fmla="*/ 470667 w 546406"/>
                  <a:gd name="connsiteY2" fmla="*/ 7899 h 373487"/>
                  <a:gd name="connsiteX3" fmla="*/ 486689 w 546406"/>
                  <a:gd name="connsiteY3" fmla="*/ 19552 h 373487"/>
                  <a:gd name="connsiteX4" fmla="*/ 479406 w 546406"/>
                  <a:gd name="connsiteY4" fmla="*/ 41399 h 373487"/>
                  <a:gd name="connsiteX5" fmla="*/ 495428 w 546406"/>
                  <a:gd name="connsiteY5" fmla="*/ 50139 h 373487"/>
                  <a:gd name="connsiteX6" fmla="*/ 493971 w 546406"/>
                  <a:gd name="connsiteY6" fmla="*/ 73443 h 373487"/>
                  <a:gd name="connsiteX7" fmla="*/ 536211 w 546406"/>
                  <a:gd name="connsiteY7" fmla="*/ 98204 h 373487"/>
                  <a:gd name="connsiteX8" fmla="*/ 534754 w 546406"/>
                  <a:gd name="connsiteY8" fmla="*/ 111313 h 373487"/>
                  <a:gd name="connsiteX9" fmla="*/ 521645 w 546406"/>
                  <a:gd name="connsiteY9" fmla="*/ 120052 h 373487"/>
                  <a:gd name="connsiteX10" fmla="*/ 521645 w 546406"/>
                  <a:gd name="connsiteY10" fmla="*/ 127334 h 373487"/>
                  <a:gd name="connsiteX11" fmla="*/ 544950 w 546406"/>
                  <a:gd name="connsiteY11" fmla="*/ 141900 h 373487"/>
                  <a:gd name="connsiteX12" fmla="*/ 515819 w 546406"/>
                  <a:gd name="connsiteY12" fmla="*/ 162291 h 373487"/>
                  <a:gd name="connsiteX13" fmla="*/ 521645 w 546406"/>
                  <a:gd name="connsiteY13" fmla="*/ 181226 h 373487"/>
                  <a:gd name="connsiteX14" fmla="*/ 514363 w 546406"/>
                  <a:gd name="connsiteY14" fmla="*/ 204530 h 373487"/>
                  <a:gd name="connsiteX15" fmla="*/ 518732 w 546406"/>
                  <a:gd name="connsiteY15" fmla="*/ 211813 h 373487"/>
                  <a:gd name="connsiteX16" fmla="*/ 536211 w 546406"/>
                  <a:gd name="connsiteY16" fmla="*/ 220552 h 373487"/>
                  <a:gd name="connsiteX17" fmla="*/ 546406 w 546406"/>
                  <a:gd name="connsiteY17" fmla="*/ 238030 h 373487"/>
                  <a:gd name="connsiteX18" fmla="*/ 536211 w 546406"/>
                  <a:gd name="connsiteY18" fmla="*/ 259878 h 373487"/>
                  <a:gd name="connsiteX19" fmla="*/ 527472 w 546406"/>
                  <a:gd name="connsiteY19" fmla="*/ 274443 h 373487"/>
                  <a:gd name="connsiteX20" fmla="*/ 523102 w 546406"/>
                  <a:gd name="connsiteY20" fmla="*/ 281726 h 373487"/>
                  <a:gd name="connsiteX21" fmla="*/ 524559 w 546406"/>
                  <a:gd name="connsiteY21" fmla="*/ 310856 h 373487"/>
                  <a:gd name="connsiteX22" fmla="*/ 508537 w 546406"/>
                  <a:gd name="connsiteY22" fmla="*/ 312313 h 373487"/>
                  <a:gd name="connsiteX23" fmla="*/ 492515 w 546406"/>
                  <a:gd name="connsiteY23" fmla="*/ 338530 h 373487"/>
                  <a:gd name="connsiteX24" fmla="*/ 475037 w 546406"/>
                  <a:gd name="connsiteY24" fmla="*/ 342900 h 373487"/>
                  <a:gd name="connsiteX25" fmla="*/ 454645 w 546406"/>
                  <a:gd name="connsiteY25" fmla="*/ 367661 h 373487"/>
                  <a:gd name="connsiteX26" fmla="*/ 432797 w 546406"/>
                  <a:gd name="connsiteY26" fmla="*/ 357465 h 373487"/>
                  <a:gd name="connsiteX27" fmla="*/ 403667 w 546406"/>
                  <a:gd name="connsiteY27" fmla="*/ 373487 h 373487"/>
                  <a:gd name="connsiteX28" fmla="*/ 392014 w 546406"/>
                  <a:gd name="connsiteY28" fmla="*/ 358922 h 373487"/>
                  <a:gd name="connsiteX29" fmla="*/ 362884 w 546406"/>
                  <a:gd name="connsiteY29" fmla="*/ 354552 h 373487"/>
                  <a:gd name="connsiteX30" fmla="*/ 358514 w 546406"/>
                  <a:gd name="connsiteY30" fmla="*/ 342900 h 373487"/>
                  <a:gd name="connsiteX31" fmla="*/ 339579 w 546406"/>
                  <a:gd name="connsiteY31" fmla="*/ 337074 h 373487"/>
                  <a:gd name="connsiteX32" fmla="*/ 339579 w 546406"/>
                  <a:gd name="connsiteY32" fmla="*/ 306487 h 373487"/>
                  <a:gd name="connsiteX33" fmla="*/ 327927 w 546406"/>
                  <a:gd name="connsiteY33" fmla="*/ 287552 h 373487"/>
                  <a:gd name="connsiteX34" fmla="*/ 306079 w 546406"/>
                  <a:gd name="connsiteY34" fmla="*/ 284639 h 373487"/>
                  <a:gd name="connsiteX35" fmla="*/ 294427 w 546406"/>
                  <a:gd name="connsiteY35" fmla="*/ 272987 h 373487"/>
                  <a:gd name="connsiteX36" fmla="*/ 268209 w 546406"/>
                  <a:gd name="connsiteY36" fmla="*/ 255509 h 373487"/>
                  <a:gd name="connsiteX37" fmla="*/ 256557 w 546406"/>
                  <a:gd name="connsiteY37" fmla="*/ 270074 h 373487"/>
                  <a:gd name="connsiteX38" fmla="*/ 236166 w 546406"/>
                  <a:gd name="connsiteY38" fmla="*/ 254052 h 373487"/>
                  <a:gd name="connsiteX39" fmla="*/ 218687 w 546406"/>
                  <a:gd name="connsiteY39" fmla="*/ 258422 h 373487"/>
                  <a:gd name="connsiteX40" fmla="*/ 196840 w 546406"/>
                  <a:gd name="connsiteY40" fmla="*/ 251139 h 373487"/>
                  <a:gd name="connsiteX41" fmla="*/ 189557 w 546406"/>
                  <a:gd name="connsiteY41" fmla="*/ 236574 h 373487"/>
                  <a:gd name="connsiteX42" fmla="*/ 169165 w 546406"/>
                  <a:gd name="connsiteY42" fmla="*/ 240943 h 373487"/>
                  <a:gd name="connsiteX43" fmla="*/ 150231 w 546406"/>
                  <a:gd name="connsiteY43" fmla="*/ 232204 h 373487"/>
                  <a:gd name="connsiteX44" fmla="*/ 138578 w 546406"/>
                  <a:gd name="connsiteY44" fmla="*/ 223465 h 373487"/>
                  <a:gd name="connsiteX45" fmla="*/ 115274 w 546406"/>
                  <a:gd name="connsiteY45" fmla="*/ 214726 h 373487"/>
                  <a:gd name="connsiteX46" fmla="*/ 107991 w 546406"/>
                  <a:gd name="connsiteY46" fmla="*/ 182682 h 373487"/>
                  <a:gd name="connsiteX47" fmla="*/ 77404 w 546406"/>
                  <a:gd name="connsiteY47" fmla="*/ 187052 h 373487"/>
                  <a:gd name="connsiteX48" fmla="*/ 74491 w 546406"/>
                  <a:gd name="connsiteY48" fmla="*/ 200161 h 373487"/>
                  <a:gd name="connsiteX49" fmla="*/ 52643 w 546406"/>
                  <a:gd name="connsiteY49" fmla="*/ 191421 h 373487"/>
                  <a:gd name="connsiteX50" fmla="*/ 0 w 546406"/>
                  <a:gd name="connsiteY50" fmla="*/ 191421 h 373487"/>
                  <a:gd name="connsiteX51" fmla="*/ 7491 w 546406"/>
                  <a:gd name="connsiteY51" fmla="*/ 165204 h 373487"/>
                  <a:gd name="connsiteX52" fmla="*/ 19143 w 546406"/>
                  <a:gd name="connsiteY52" fmla="*/ 147726 h 373487"/>
                  <a:gd name="connsiteX53" fmla="*/ 19143 w 546406"/>
                  <a:gd name="connsiteY53" fmla="*/ 133160 h 373487"/>
                  <a:gd name="connsiteX54" fmla="*/ 14773 w 546406"/>
                  <a:gd name="connsiteY54" fmla="*/ 118595 h 373487"/>
                  <a:gd name="connsiteX55" fmla="*/ 26426 w 546406"/>
                  <a:gd name="connsiteY55" fmla="*/ 93834 h 373487"/>
                  <a:gd name="connsiteX56" fmla="*/ 23513 w 546406"/>
                  <a:gd name="connsiteY56" fmla="*/ 77813 h 373487"/>
                  <a:gd name="connsiteX57" fmla="*/ 32252 w 546406"/>
                  <a:gd name="connsiteY57" fmla="*/ 61791 h 373487"/>
                  <a:gd name="connsiteX58" fmla="*/ 57013 w 546406"/>
                  <a:gd name="connsiteY58" fmla="*/ 60334 h 373487"/>
                  <a:gd name="connsiteX0" fmla="*/ 79290 w 546406"/>
                  <a:gd name="connsiteY0" fmla="*/ 113933 h 487420"/>
                  <a:gd name="connsiteX1" fmla="*/ 320996 w 546406"/>
                  <a:gd name="connsiteY1" fmla="*/ 0 h 487420"/>
                  <a:gd name="connsiteX2" fmla="*/ 470667 w 546406"/>
                  <a:gd name="connsiteY2" fmla="*/ 113933 h 487420"/>
                  <a:gd name="connsiteX3" fmla="*/ 470667 w 546406"/>
                  <a:gd name="connsiteY3" fmla="*/ 121832 h 487420"/>
                  <a:gd name="connsiteX4" fmla="*/ 486689 w 546406"/>
                  <a:gd name="connsiteY4" fmla="*/ 133485 h 487420"/>
                  <a:gd name="connsiteX5" fmla="*/ 479406 w 546406"/>
                  <a:gd name="connsiteY5" fmla="*/ 155332 h 487420"/>
                  <a:gd name="connsiteX6" fmla="*/ 495428 w 546406"/>
                  <a:gd name="connsiteY6" fmla="*/ 164072 h 487420"/>
                  <a:gd name="connsiteX7" fmla="*/ 493971 w 546406"/>
                  <a:gd name="connsiteY7" fmla="*/ 187376 h 487420"/>
                  <a:gd name="connsiteX8" fmla="*/ 536211 w 546406"/>
                  <a:gd name="connsiteY8" fmla="*/ 212137 h 487420"/>
                  <a:gd name="connsiteX9" fmla="*/ 534754 w 546406"/>
                  <a:gd name="connsiteY9" fmla="*/ 225246 h 487420"/>
                  <a:gd name="connsiteX10" fmla="*/ 521645 w 546406"/>
                  <a:gd name="connsiteY10" fmla="*/ 233985 h 487420"/>
                  <a:gd name="connsiteX11" fmla="*/ 521645 w 546406"/>
                  <a:gd name="connsiteY11" fmla="*/ 241267 h 487420"/>
                  <a:gd name="connsiteX12" fmla="*/ 544950 w 546406"/>
                  <a:gd name="connsiteY12" fmla="*/ 255833 h 487420"/>
                  <a:gd name="connsiteX13" fmla="*/ 515819 w 546406"/>
                  <a:gd name="connsiteY13" fmla="*/ 276224 h 487420"/>
                  <a:gd name="connsiteX14" fmla="*/ 521645 w 546406"/>
                  <a:gd name="connsiteY14" fmla="*/ 295159 h 487420"/>
                  <a:gd name="connsiteX15" fmla="*/ 514363 w 546406"/>
                  <a:gd name="connsiteY15" fmla="*/ 318463 h 487420"/>
                  <a:gd name="connsiteX16" fmla="*/ 518732 w 546406"/>
                  <a:gd name="connsiteY16" fmla="*/ 325746 h 487420"/>
                  <a:gd name="connsiteX17" fmla="*/ 536211 w 546406"/>
                  <a:gd name="connsiteY17" fmla="*/ 334485 h 487420"/>
                  <a:gd name="connsiteX18" fmla="*/ 546406 w 546406"/>
                  <a:gd name="connsiteY18" fmla="*/ 351963 h 487420"/>
                  <a:gd name="connsiteX19" fmla="*/ 536211 w 546406"/>
                  <a:gd name="connsiteY19" fmla="*/ 373811 h 487420"/>
                  <a:gd name="connsiteX20" fmla="*/ 527472 w 546406"/>
                  <a:gd name="connsiteY20" fmla="*/ 388376 h 487420"/>
                  <a:gd name="connsiteX21" fmla="*/ 523102 w 546406"/>
                  <a:gd name="connsiteY21" fmla="*/ 395659 h 487420"/>
                  <a:gd name="connsiteX22" fmla="*/ 524559 w 546406"/>
                  <a:gd name="connsiteY22" fmla="*/ 424789 h 487420"/>
                  <a:gd name="connsiteX23" fmla="*/ 508537 w 546406"/>
                  <a:gd name="connsiteY23" fmla="*/ 426246 h 487420"/>
                  <a:gd name="connsiteX24" fmla="*/ 492515 w 546406"/>
                  <a:gd name="connsiteY24" fmla="*/ 452463 h 487420"/>
                  <a:gd name="connsiteX25" fmla="*/ 475037 w 546406"/>
                  <a:gd name="connsiteY25" fmla="*/ 456833 h 487420"/>
                  <a:gd name="connsiteX26" fmla="*/ 454645 w 546406"/>
                  <a:gd name="connsiteY26" fmla="*/ 481594 h 487420"/>
                  <a:gd name="connsiteX27" fmla="*/ 432797 w 546406"/>
                  <a:gd name="connsiteY27" fmla="*/ 471398 h 487420"/>
                  <a:gd name="connsiteX28" fmla="*/ 403667 w 546406"/>
                  <a:gd name="connsiteY28" fmla="*/ 487420 h 487420"/>
                  <a:gd name="connsiteX29" fmla="*/ 392014 w 546406"/>
                  <a:gd name="connsiteY29" fmla="*/ 472855 h 487420"/>
                  <a:gd name="connsiteX30" fmla="*/ 362884 w 546406"/>
                  <a:gd name="connsiteY30" fmla="*/ 468485 h 487420"/>
                  <a:gd name="connsiteX31" fmla="*/ 358514 w 546406"/>
                  <a:gd name="connsiteY31" fmla="*/ 456833 h 487420"/>
                  <a:gd name="connsiteX32" fmla="*/ 339579 w 546406"/>
                  <a:gd name="connsiteY32" fmla="*/ 451007 h 487420"/>
                  <a:gd name="connsiteX33" fmla="*/ 339579 w 546406"/>
                  <a:gd name="connsiteY33" fmla="*/ 420420 h 487420"/>
                  <a:gd name="connsiteX34" fmla="*/ 327927 w 546406"/>
                  <a:gd name="connsiteY34" fmla="*/ 401485 h 487420"/>
                  <a:gd name="connsiteX35" fmla="*/ 306079 w 546406"/>
                  <a:gd name="connsiteY35" fmla="*/ 398572 h 487420"/>
                  <a:gd name="connsiteX36" fmla="*/ 294427 w 546406"/>
                  <a:gd name="connsiteY36" fmla="*/ 386920 h 487420"/>
                  <a:gd name="connsiteX37" fmla="*/ 268209 w 546406"/>
                  <a:gd name="connsiteY37" fmla="*/ 369442 h 487420"/>
                  <a:gd name="connsiteX38" fmla="*/ 256557 w 546406"/>
                  <a:gd name="connsiteY38" fmla="*/ 384007 h 487420"/>
                  <a:gd name="connsiteX39" fmla="*/ 236166 w 546406"/>
                  <a:gd name="connsiteY39" fmla="*/ 367985 h 487420"/>
                  <a:gd name="connsiteX40" fmla="*/ 218687 w 546406"/>
                  <a:gd name="connsiteY40" fmla="*/ 372355 h 487420"/>
                  <a:gd name="connsiteX41" fmla="*/ 196840 w 546406"/>
                  <a:gd name="connsiteY41" fmla="*/ 365072 h 487420"/>
                  <a:gd name="connsiteX42" fmla="*/ 189557 w 546406"/>
                  <a:gd name="connsiteY42" fmla="*/ 350507 h 487420"/>
                  <a:gd name="connsiteX43" fmla="*/ 169165 w 546406"/>
                  <a:gd name="connsiteY43" fmla="*/ 354876 h 487420"/>
                  <a:gd name="connsiteX44" fmla="*/ 150231 w 546406"/>
                  <a:gd name="connsiteY44" fmla="*/ 346137 h 487420"/>
                  <a:gd name="connsiteX45" fmla="*/ 138578 w 546406"/>
                  <a:gd name="connsiteY45" fmla="*/ 337398 h 487420"/>
                  <a:gd name="connsiteX46" fmla="*/ 115274 w 546406"/>
                  <a:gd name="connsiteY46" fmla="*/ 328659 h 487420"/>
                  <a:gd name="connsiteX47" fmla="*/ 107991 w 546406"/>
                  <a:gd name="connsiteY47" fmla="*/ 296615 h 487420"/>
                  <a:gd name="connsiteX48" fmla="*/ 77404 w 546406"/>
                  <a:gd name="connsiteY48" fmla="*/ 300985 h 487420"/>
                  <a:gd name="connsiteX49" fmla="*/ 74491 w 546406"/>
                  <a:gd name="connsiteY49" fmla="*/ 314094 h 487420"/>
                  <a:gd name="connsiteX50" fmla="*/ 52643 w 546406"/>
                  <a:gd name="connsiteY50" fmla="*/ 305354 h 487420"/>
                  <a:gd name="connsiteX51" fmla="*/ 0 w 546406"/>
                  <a:gd name="connsiteY51" fmla="*/ 305354 h 487420"/>
                  <a:gd name="connsiteX52" fmla="*/ 7491 w 546406"/>
                  <a:gd name="connsiteY52" fmla="*/ 279137 h 487420"/>
                  <a:gd name="connsiteX53" fmla="*/ 19143 w 546406"/>
                  <a:gd name="connsiteY53" fmla="*/ 261659 h 487420"/>
                  <a:gd name="connsiteX54" fmla="*/ 19143 w 546406"/>
                  <a:gd name="connsiteY54" fmla="*/ 247093 h 487420"/>
                  <a:gd name="connsiteX55" fmla="*/ 14773 w 546406"/>
                  <a:gd name="connsiteY55" fmla="*/ 232528 h 487420"/>
                  <a:gd name="connsiteX56" fmla="*/ 26426 w 546406"/>
                  <a:gd name="connsiteY56" fmla="*/ 207767 h 487420"/>
                  <a:gd name="connsiteX57" fmla="*/ 23513 w 546406"/>
                  <a:gd name="connsiteY57" fmla="*/ 191746 h 487420"/>
                  <a:gd name="connsiteX58" fmla="*/ 32252 w 546406"/>
                  <a:gd name="connsiteY58" fmla="*/ 175724 h 487420"/>
                  <a:gd name="connsiteX59" fmla="*/ 57013 w 546406"/>
                  <a:gd name="connsiteY59" fmla="*/ 174267 h 487420"/>
                  <a:gd name="connsiteX60" fmla="*/ 79290 w 546406"/>
                  <a:gd name="connsiteY60" fmla="*/ 113933 h 487420"/>
                  <a:gd name="connsiteX0" fmla="*/ 320996 w 546406"/>
                  <a:gd name="connsiteY0" fmla="*/ 0 h 487420"/>
                  <a:gd name="connsiteX1" fmla="*/ 470667 w 546406"/>
                  <a:gd name="connsiteY1" fmla="*/ 113933 h 487420"/>
                  <a:gd name="connsiteX2" fmla="*/ 470667 w 546406"/>
                  <a:gd name="connsiteY2" fmla="*/ 121832 h 487420"/>
                  <a:gd name="connsiteX3" fmla="*/ 486689 w 546406"/>
                  <a:gd name="connsiteY3" fmla="*/ 133485 h 487420"/>
                  <a:gd name="connsiteX4" fmla="*/ 479406 w 546406"/>
                  <a:gd name="connsiteY4" fmla="*/ 155332 h 487420"/>
                  <a:gd name="connsiteX5" fmla="*/ 495428 w 546406"/>
                  <a:gd name="connsiteY5" fmla="*/ 164072 h 487420"/>
                  <a:gd name="connsiteX6" fmla="*/ 493971 w 546406"/>
                  <a:gd name="connsiteY6" fmla="*/ 187376 h 487420"/>
                  <a:gd name="connsiteX7" fmla="*/ 536211 w 546406"/>
                  <a:gd name="connsiteY7" fmla="*/ 212137 h 487420"/>
                  <a:gd name="connsiteX8" fmla="*/ 534754 w 546406"/>
                  <a:gd name="connsiteY8" fmla="*/ 225246 h 487420"/>
                  <a:gd name="connsiteX9" fmla="*/ 521645 w 546406"/>
                  <a:gd name="connsiteY9" fmla="*/ 233985 h 487420"/>
                  <a:gd name="connsiteX10" fmla="*/ 521645 w 546406"/>
                  <a:gd name="connsiteY10" fmla="*/ 241267 h 487420"/>
                  <a:gd name="connsiteX11" fmla="*/ 544950 w 546406"/>
                  <a:gd name="connsiteY11" fmla="*/ 255833 h 487420"/>
                  <a:gd name="connsiteX12" fmla="*/ 515819 w 546406"/>
                  <a:gd name="connsiteY12" fmla="*/ 276224 h 487420"/>
                  <a:gd name="connsiteX13" fmla="*/ 521645 w 546406"/>
                  <a:gd name="connsiteY13" fmla="*/ 295159 h 487420"/>
                  <a:gd name="connsiteX14" fmla="*/ 514363 w 546406"/>
                  <a:gd name="connsiteY14" fmla="*/ 318463 h 487420"/>
                  <a:gd name="connsiteX15" fmla="*/ 518732 w 546406"/>
                  <a:gd name="connsiteY15" fmla="*/ 325746 h 487420"/>
                  <a:gd name="connsiteX16" fmla="*/ 536211 w 546406"/>
                  <a:gd name="connsiteY16" fmla="*/ 334485 h 487420"/>
                  <a:gd name="connsiteX17" fmla="*/ 546406 w 546406"/>
                  <a:gd name="connsiteY17" fmla="*/ 351963 h 487420"/>
                  <a:gd name="connsiteX18" fmla="*/ 536211 w 546406"/>
                  <a:gd name="connsiteY18" fmla="*/ 373811 h 487420"/>
                  <a:gd name="connsiteX19" fmla="*/ 527472 w 546406"/>
                  <a:gd name="connsiteY19" fmla="*/ 388376 h 487420"/>
                  <a:gd name="connsiteX20" fmla="*/ 523102 w 546406"/>
                  <a:gd name="connsiteY20" fmla="*/ 395659 h 487420"/>
                  <a:gd name="connsiteX21" fmla="*/ 524559 w 546406"/>
                  <a:gd name="connsiteY21" fmla="*/ 424789 h 487420"/>
                  <a:gd name="connsiteX22" fmla="*/ 508537 w 546406"/>
                  <a:gd name="connsiteY22" fmla="*/ 426246 h 487420"/>
                  <a:gd name="connsiteX23" fmla="*/ 492515 w 546406"/>
                  <a:gd name="connsiteY23" fmla="*/ 452463 h 487420"/>
                  <a:gd name="connsiteX24" fmla="*/ 475037 w 546406"/>
                  <a:gd name="connsiteY24" fmla="*/ 456833 h 487420"/>
                  <a:gd name="connsiteX25" fmla="*/ 454645 w 546406"/>
                  <a:gd name="connsiteY25" fmla="*/ 481594 h 487420"/>
                  <a:gd name="connsiteX26" fmla="*/ 432797 w 546406"/>
                  <a:gd name="connsiteY26" fmla="*/ 471398 h 487420"/>
                  <a:gd name="connsiteX27" fmla="*/ 403667 w 546406"/>
                  <a:gd name="connsiteY27" fmla="*/ 487420 h 487420"/>
                  <a:gd name="connsiteX28" fmla="*/ 392014 w 546406"/>
                  <a:gd name="connsiteY28" fmla="*/ 472855 h 487420"/>
                  <a:gd name="connsiteX29" fmla="*/ 362884 w 546406"/>
                  <a:gd name="connsiteY29" fmla="*/ 468485 h 487420"/>
                  <a:gd name="connsiteX30" fmla="*/ 358514 w 546406"/>
                  <a:gd name="connsiteY30" fmla="*/ 456833 h 487420"/>
                  <a:gd name="connsiteX31" fmla="*/ 339579 w 546406"/>
                  <a:gd name="connsiteY31" fmla="*/ 451007 h 487420"/>
                  <a:gd name="connsiteX32" fmla="*/ 339579 w 546406"/>
                  <a:gd name="connsiteY32" fmla="*/ 420420 h 487420"/>
                  <a:gd name="connsiteX33" fmla="*/ 327927 w 546406"/>
                  <a:gd name="connsiteY33" fmla="*/ 401485 h 487420"/>
                  <a:gd name="connsiteX34" fmla="*/ 306079 w 546406"/>
                  <a:gd name="connsiteY34" fmla="*/ 398572 h 487420"/>
                  <a:gd name="connsiteX35" fmla="*/ 294427 w 546406"/>
                  <a:gd name="connsiteY35" fmla="*/ 386920 h 487420"/>
                  <a:gd name="connsiteX36" fmla="*/ 268209 w 546406"/>
                  <a:gd name="connsiteY36" fmla="*/ 369442 h 487420"/>
                  <a:gd name="connsiteX37" fmla="*/ 256557 w 546406"/>
                  <a:gd name="connsiteY37" fmla="*/ 384007 h 487420"/>
                  <a:gd name="connsiteX38" fmla="*/ 236166 w 546406"/>
                  <a:gd name="connsiteY38" fmla="*/ 367985 h 487420"/>
                  <a:gd name="connsiteX39" fmla="*/ 218687 w 546406"/>
                  <a:gd name="connsiteY39" fmla="*/ 372355 h 487420"/>
                  <a:gd name="connsiteX40" fmla="*/ 196840 w 546406"/>
                  <a:gd name="connsiteY40" fmla="*/ 365072 h 487420"/>
                  <a:gd name="connsiteX41" fmla="*/ 189557 w 546406"/>
                  <a:gd name="connsiteY41" fmla="*/ 350507 h 487420"/>
                  <a:gd name="connsiteX42" fmla="*/ 169165 w 546406"/>
                  <a:gd name="connsiteY42" fmla="*/ 354876 h 487420"/>
                  <a:gd name="connsiteX43" fmla="*/ 150231 w 546406"/>
                  <a:gd name="connsiteY43" fmla="*/ 346137 h 487420"/>
                  <a:gd name="connsiteX44" fmla="*/ 138578 w 546406"/>
                  <a:gd name="connsiteY44" fmla="*/ 337398 h 487420"/>
                  <a:gd name="connsiteX45" fmla="*/ 115274 w 546406"/>
                  <a:gd name="connsiteY45" fmla="*/ 328659 h 487420"/>
                  <a:gd name="connsiteX46" fmla="*/ 107991 w 546406"/>
                  <a:gd name="connsiteY46" fmla="*/ 296615 h 487420"/>
                  <a:gd name="connsiteX47" fmla="*/ 77404 w 546406"/>
                  <a:gd name="connsiteY47" fmla="*/ 300985 h 487420"/>
                  <a:gd name="connsiteX48" fmla="*/ 74491 w 546406"/>
                  <a:gd name="connsiteY48" fmla="*/ 314094 h 487420"/>
                  <a:gd name="connsiteX49" fmla="*/ 52643 w 546406"/>
                  <a:gd name="connsiteY49" fmla="*/ 305354 h 487420"/>
                  <a:gd name="connsiteX50" fmla="*/ 0 w 546406"/>
                  <a:gd name="connsiteY50" fmla="*/ 305354 h 487420"/>
                  <a:gd name="connsiteX51" fmla="*/ 7491 w 546406"/>
                  <a:gd name="connsiteY51" fmla="*/ 279137 h 487420"/>
                  <a:gd name="connsiteX52" fmla="*/ 19143 w 546406"/>
                  <a:gd name="connsiteY52" fmla="*/ 261659 h 487420"/>
                  <a:gd name="connsiteX53" fmla="*/ 19143 w 546406"/>
                  <a:gd name="connsiteY53" fmla="*/ 247093 h 487420"/>
                  <a:gd name="connsiteX54" fmla="*/ 14773 w 546406"/>
                  <a:gd name="connsiteY54" fmla="*/ 232528 h 487420"/>
                  <a:gd name="connsiteX55" fmla="*/ 26426 w 546406"/>
                  <a:gd name="connsiteY55" fmla="*/ 207767 h 487420"/>
                  <a:gd name="connsiteX56" fmla="*/ 23513 w 546406"/>
                  <a:gd name="connsiteY56" fmla="*/ 191746 h 487420"/>
                  <a:gd name="connsiteX57" fmla="*/ 32252 w 546406"/>
                  <a:gd name="connsiteY57" fmla="*/ 175724 h 487420"/>
                  <a:gd name="connsiteX58" fmla="*/ 57013 w 546406"/>
                  <a:gd name="connsiteY58" fmla="*/ 174267 h 487420"/>
                  <a:gd name="connsiteX59" fmla="*/ 79290 w 546406"/>
                  <a:gd name="connsiteY59" fmla="*/ 113933 h 487420"/>
                  <a:gd name="connsiteX60" fmla="*/ 412436 w 546406"/>
                  <a:gd name="connsiteY60" fmla="*/ 91440 h 487420"/>
                  <a:gd name="connsiteX0" fmla="*/ 470667 w 546406"/>
                  <a:gd name="connsiteY0" fmla="*/ 57640 h 431127"/>
                  <a:gd name="connsiteX1" fmla="*/ 470667 w 546406"/>
                  <a:gd name="connsiteY1" fmla="*/ 65539 h 431127"/>
                  <a:gd name="connsiteX2" fmla="*/ 486689 w 546406"/>
                  <a:gd name="connsiteY2" fmla="*/ 77192 h 431127"/>
                  <a:gd name="connsiteX3" fmla="*/ 479406 w 546406"/>
                  <a:gd name="connsiteY3" fmla="*/ 99039 h 431127"/>
                  <a:gd name="connsiteX4" fmla="*/ 495428 w 546406"/>
                  <a:gd name="connsiteY4" fmla="*/ 107779 h 431127"/>
                  <a:gd name="connsiteX5" fmla="*/ 493971 w 546406"/>
                  <a:gd name="connsiteY5" fmla="*/ 131083 h 431127"/>
                  <a:gd name="connsiteX6" fmla="*/ 536211 w 546406"/>
                  <a:gd name="connsiteY6" fmla="*/ 155844 h 431127"/>
                  <a:gd name="connsiteX7" fmla="*/ 534754 w 546406"/>
                  <a:gd name="connsiteY7" fmla="*/ 168953 h 431127"/>
                  <a:gd name="connsiteX8" fmla="*/ 521645 w 546406"/>
                  <a:gd name="connsiteY8" fmla="*/ 177692 h 431127"/>
                  <a:gd name="connsiteX9" fmla="*/ 521645 w 546406"/>
                  <a:gd name="connsiteY9" fmla="*/ 184974 h 431127"/>
                  <a:gd name="connsiteX10" fmla="*/ 544950 w 546406"/>
                  <a:gd name="connsiteY10" fmla="*/ 199540 h 431127"/>
                  <a:gd name="connsiteX11" fmla="*/ 515819 w 546406"/>
                  <a:gd name="connsiteY11" fmla="*/ 219931 h 431127"/>
                  <a:gd name="connsiteX12" fmla="*/ 521645 w 546406"/>
                  <a:gd name="connsiteY12" fmla="*/ 238866 h 431127"/>
                  <a:gd name="connsiteX13" fmla="*/ 514363 w 546406"/>
                  <a:gd name="connsiteY13" fmla="*/ 262170 h 431127"/>
                  <a:gd name="connsiteX14" fmla="*/ 518732 w 546406"/>
                  <a:gd name="connsiteY14" fmla="*/ 269453 h 431127"/>
                  <a:gd name="connsiteX15" fmla="*/ 536211 w 546406"/>
                  <a:gd name="connsiteY15" fmla="*/ 278192 h 431127"/>
                  <a:gd name="connsiteX16" fmla="*/ 546406 w 546406"/>
                  <a:gd name="connsiteY16" fmla="*/ 295670 h 431127"/>
                  <a:gd name="connsiteX17" fmla="*/ 536211 w 546406"/>
                  <a:gd name="connsiteY17" fmla="*/ 317518 h 431127"/>
                  <a:gd name="connsiteX18" fmla="*/ 527472 w 546406"/>
                  <a:gd name="connsiteY18" fmla="*/ 332083 h 431127"/>
                  <a:gd name="connsiteX19" fmla="*/ 523102 w 546406"/>
                  <a:gd name="connsiteY19" fmla="*/ 339366 h 431127"/>
                  <a:gd name="connsiteX20" fmla="*/ 524559 w 546406"/>
                  <a:gd name="connsiteY20" fmla="*/ 368496 h 431127"/>
                  <a:gd name="connsiteX21" fmla="*/ 508537 w 546406"/>
                  <a:gd name="connsiteY21" fmla="*/ 369953 h 431127"/>
                  <a:gd name="connsiteX22" fmla="*/ 492515 w 546406"/>
                  <a:gd name="connsiteY22" fmla="*/ 396170 h 431127"/>
                  <a:gd name="connsiteX23" fmla="*/ 475037 w 546406"/>
                  <a:gd name="connsiteY23" fmla="*/ 400540 h 431127"/>
                  <a:gd name="connsiteX24" fmla="*/ 454645 w 546406"/>
                  <a:gd name="connsiteY24" fmla="*/ 425301 h 431127"/>
                  <a:gd name="connsiteX25" fmla="*/ 432797 w 546406"/>
                  <a:gd name="connsiteY25" fmla="*/ 415105 h 431127"/>
                  <a:gd name="connsiteX26" fmla="*/ 403667 w 546406"/>
                  <a:gd name="connsiteY26" fmla="*/ 431127 h 431127"/>
                  <a:gd name="connsiteX27" fmla="*/ 392014 w 546406"/>
                  <a:gd name="connsiteY27" fmla="*/ 416562 h 431127"/>
                  <a:gd name="connsiteX28" fmla="*/ 362884 w 546406"/>
                  <a:gd name="connsiteY28" fmla="*/ 412192 h 431127"/>
                  <a:gd name="connsiteX29" fmla="*/ 358514 w 546406"/>
                  <a:gd name="connsiteY29" fmla="*/ 400540 h 431127"/>
                  <a:gd name="connsiteX30" fmla="*/ 339579 w 546406"/>
                  <a:gd name="connsiteY30" fmla="*/ 394714 h 431127"/>
                  <a:gd name="connsiteX31" fmla="*/ 339579 w 546406"/>
                  <a:gd name="connsiteY31" fmla="*/ 364127 h 431127"/>
                  <a:gd name="connsiteX32" fmla="*/ 327927 w 546406"/>
                  <a:gd name="connsiteY32" fmla="*/ 345192 h 431127"/>
                  <a:gd name="connsiteX33" fmla="*/ 306079 w 546406"/>
                  <a:gd name="connsiteY33" fmla="*/ 342279 h 431127"/>
                  <a:gd name="connsiteX34" fmla="*/ 294427 w 546406"/>
                  <a:gd name="connsiteY34" fmla="*/ 330627 h 431127"/>
                  <a:gd name="connsiteX35" fmla="*/ 268209 w 546406"/>
                  <a:gd name="connsiteY35" fmla="*/ 313149 h 431127"/>
                  <a:gd name="connsiteX36" fmla="*/ 256557 w 546406"/>
                  <a:gd name="connsiteY36" fmla="*/ 327714 h 431127"/>
                  <a:gd name="connsiteX37" fmla="*/ 236166 w 546406"/>
                  <a:gd name="connsiteY37" fmla="*/ 311692 h 431127"/>
                  <a:gd name="connsiteX38" fmla="*/ 218687 w 546406"/>
                  <a:gd name="connsiteY38" fmla="*/ 316062 h 431127"/>
                  <a:gd name="connsiteX39" fmla="*/ 196840 w 546406"/>
                  <a:gd name="connsiteY39" fmla="*/ 308779 h 431127"/>
                  <a:gd name="connsiteX40" fmla="*/ 189557 w 546406"/>
                  <a:gd name="connsiteY40" fmla="*/ 294214 h 431127"/>
                  <a:gd name="connsiteX41" fmla="*/ 169165 w 546406"/>
                  <a:gd name="connsiteY41" fmla="*/ 298583 h 431127"/>
                  <a:gd name="connsiteX42" fmla="*/ 150231 w 546406"/>
                  <a:gd name="connsiteY42" fmla="*/ 289844 h 431127"/>
                  <a:gd name="connsiteX43" fmla="*/ 138578 w 546406"/>
                  <a:gd name="connsiteY43" fmla="*/ 281105 h 431127"/>
                  <a:gd name="connsiteX44" fmla="*/ 115274 w 546406"/>
                  <a:gd name="connsiteY44" fmla="*/ 272366 h 431127"/>
                  <a:gd name="connsiteX45" fmla="*/ 107991 w 546406"/>
                  <a:gd name="connsiteY45" fmla="*/ 240322 h 431127"/>
                  <a:gd name="connsiteX46" fmla="*/ 77404 w 546406"/>
                  <a:gd name="connsiteY46" fmla="*/ 244692 h 431127"/>
                  <a:gd name="connsiteX47" fmla="*/ 74491 w 546406"/>
                  <a:gd name="connsiteY47" fmla="*/ 257801 h 431127"/>
                  <a:gd name="connsiteX48" fmla="*/ 52643 w 546406"/>
                  <a:gd name="connsiteY48" fmla="*/ 249061 h 431127"/>
                  <a:gd name="connsiteX49" fmla="*/ 0 w 546406"/>
                  <a:gd name="connsiteY49" fmla="*/ 249061 h 431127"/>
                  <a:gd name="connsiteX50" fmla="*/ 7491 w 546406"/>
                  <a:gd name="connsiteY50" fmla="*/ 222844 h 431127"/>
                  <a:gd name="connsiteX51" fmla="*/ 19143 w 546406"/>
                  <a:gd name="connsiteY51" fmla="*/ 205366 h 431127"/>
                  <a:gd name="connsiteX52" fmla="*/ 19143 w 546406"/>
                  <a:gd name="connsiteY52" fmla="*/ 190800 h 431127"/>
                  <a:gd name="connsiteX53" fmla="*/ 14773 w 546406"/>
                  <a:gd name="connsiteY53" fmla="*/ 176235 h 431127"/>
                  <a:gd name="connsiteX54" fmla="*/ 26426 w 546406"/>
                  <a:gd name="connsiteY54" fmla="*/ 151474 h 431127"/>
                  <a:gd name="connsiteX55" fmla="*/ 23513 w 546406"/>
                  <a:gd name="connsiteY55" fmla="*/ 135453 h 431127"/>
                  <a:gd name="connsiteX56" fmla="*/ 32252 w 546406"/>
                  <a:gd name="connsiteY56" fmla="*/ 119431 h 431127"/>
                  <a:gd name="connsiteX57" fmla="*/ 57013 w 546406"/>
                  <a:gd name="connsiteY57" fmla="*/ 117974 h 431127"/>
                  <a:gd name="connsiteX58" fmla="*/ 79290 w 546406"/>
                  <a:gd name="connsiteY58" fmla="*/ 57640 h 431127"/>
                  <a:gd name="connsiteX59" fmla="*/ 412436 w 546406"/>
                  <a:gd name="connsiteY59" fmla="*/ 35147 h 431127"/>
                  <a:gd name="connsiteX0" fmla="*/ 470667 w 546406"/>
                  <a:gd name="connsiteY0" fmla="*/ 0 h 373487"/>
                  <a:gd name="connsiteX1" fmla="*/ 470667 w 546406"/>
                  <a:gd name="connsiteY1" fmla="*/ 7899 h 373487"/>
                  <a:gd name="connsiteX2" fmla="*/ 486689 w 546406"/>
                  <a:gd name="connsiteY2" fmla="*/ 19552 h 373487"/>
                  <a:gd name="connsiteX3" fmla="*/ 479406 w 546406"/>
                  <a:gd name="connsiteY3" fmla="*/ 41399 h 373487"/>
                  <a:gd name="connsiteX4" fmla="*/ 495428 w 546406"/>
                  <a:gd name="connsiteY4" fmla="*/ 50139 h 373487"/>
                  <a:gd name="connsiteX5" fmla="*/ 493971 w 546406"/>
                  <a:gd name="connsiteY5" fmla="*/ 73443 h 373487"/>
                  <a:gd name="connsiteX6" fmla="*/ 536211 w 546406"/>
                  <a:gd name="connsiteY6" fmla="*/ 98204 h 373487"/>
                  <a:gd name="connsiteX7" fmla="*/ 534754 w 546406"/>
                  <a:gd name="connsiteY7" fmla="*/ 111313 h 373487"/>
                  <a:gd name="connsiteX8" fmla="*/ 521645 w 546406"/>
                  <a:gd name="connsiteY8" fmla="*/ 120052 h 373487"/>
                  <a:gd name="connsiteX9" fmla="*/ 521645 w 546406"/>
                  <a:gd name="connsiteY9" fmla="*/ 127334 h 373487"/>
                  <a:gd name="connsiteX10" fmla="*/ 544950 w 546406"/>
                  <a:gd name="connsiteY10" fmla="*/ 141900 h 373487"/>
                  <a:gd name="connsiteX11" fmla="*/ 515819 w 546406"/>
                  <a:gd name="connsiteY11" fmla="*/ 162291 h 373487"/>
                  <a:gd name="connsiteX12" fmla="*/ 521645 w 546406"/>
                  <a:gd name="connsiteY12" fmla="*/ 181226 h 373487"/>
                  <a:gd name="connsiteX13" fmla="*/ 514363 w 546406"/>
                  <a:gd name="connsiteY13" fmla="*/ 204530 h 373487"/>
                  <a:gd name="connsiteX14" fmla="*/ 518732 w 546406"/>
                  <a:gd name="connsiteY14" fmla="*/ 211813 h 373487"/>
                  <a:gd name="connsiteX15" fmla="*/ 536211 w 546406"/>
                  <a:gd name="connsiteY15" fmla="*/ 220552 h 373487"/>
                  <a:gd name="connsiteX16" fmla="*/ 546406 w 546406"/>
                  <a:gd name="connsiteY16" fmla="*/ 238030 h 373487"/>
                  <a:gd name="connsiteX17" fmla="*/ 536211 w 546406"/>
                  <a:gd name="connsiteY17" fmla="*/ 259878 h 373487"/>
                  <a:gd name="connsiteX18" fmla="*/ 527472 w 546406"/>
                  <a:gd name="connsiteY18" fmla="*/ 274443 h 373487"/>
                  <a:gd name="connsiteX19" fmla="*/ 523102 w 546406"/>
                  <a:gd name="connsiteY19" fmla="*/ 281726 h 373487"/>
                  <a:gd name="connsiteX20" fmla="*/ 524559 w 546406"/>
                  <a:gd name="connsiteY20" fmla="*/ 310856 h 373487"/>
                  <a:gd name="connsiteX21" fmla="*/ 508537 w 546406"/>
                  <a:gd name="connsiteY21" fmla="*/ 312313 h 373487"/>
                  <a:gd name="connsiteX22" fmla="*/ 492515 w 546406"/>
                  <a:gd name="connsiteY22" fmla="*/ 338530 h 373487"/>
                  <a:gd name="connsiteX23" fmla="*/ 475037 w 546406"/>
                  <a:gd name="connsiteY23" fmla="*/ 342900 h 373487"/>
                  <a:gd name="connsiteX24" fmla="*/ 454645 w 546406"/>
                  <a:gd name="connsiteY24" fmla="*/ 367661 h 373487"/>
                  <a:gd name="connsiteX25" fmla="*/ 432797 w 546406"/>
                  <a:gd name="connsiteY25" fmla="*/ 357465 h 373487"/>
                  <a:gd name="connsiteX26" fmla="*/ 403667 w 546406"/>
                  <a:gd name="connsiteY26" fmla="*/ 373487 h 373487"/>
                  <a:gd name="connsiteX27" fmla="*/ 392014 w 546406"/>
                  <a:gd name="connsiteY27" fmla="*/ 358922 h 373487"/>
                  <a:gd name="connsiteX28" fmla="*/ 362884 w 546406"/>
                  <a:gd name="connsiteY28" fmla="*/ 354552 h 373487"/>
                  <a:gd name="connsiteX29" fmla="*/ 358514 w 546406"/>
                  <a:gd name="connsiteY29" fmla="*/ 342900 h 373487"/>
                  <a:gd name="connsiteX30" fmla="*/ 339579 w 546406"/>
                  <a:gd name="connsiteY30" fmla="*/ 337074 h 373487"/>
                  <a:gd name="connsiteX31" fmla="*/ 339579 w 546406"/>
                  <a:gd name="connsiteY31" fmla="*/ 306487 h 373487"/>
                  <a:gd name="connsiteX32" fmla="*/ 327927 w 546406"/>
                  <a:gd name="connsiteY32" fmla="*/ 287552 h 373487"/>
                  <a:gd name="connsiteX33" fmla="*/ 306079 w 546406"/>
                  <a:gd name="connsiteY33" fmla="*/ 284639 h 373487"/>
                  <a:gd name="connsiteX34" fmla="*/ 294427 w 546406"/>
                  <a:gd name="connsiteY34" fmla="*/ 272987 h 373487"/>
                  <a:gd name="connsiteX35" fmla="*/ 268209 w 546406"/>
                  <a:gd name="connsiteY35" fmla="*/ 255509 h 373487"/>
                  <a:gd name="connsiteX36" fmla="*/ 256557 w 546406"/>
                  <a:gd name="connsiteY36" fmla="*/ 270074 h 373487"/>
                  <a:gd name="connsiteX37" fmla="*/ 236166 w 546406"/>
                  <a:gd name="connsiteY37" fmla="*/ 254052 h 373487"/>
                  <a:gd name="connsiteX38" fmla="*/ 218687 w 546406"/>
                  <a:gd name="connsiteY38" fmla="*/ 258422 h 373487"/>
                  <a:gd name="connsiteX39" fmla="*/ 196840 w 546406"/>
                  <a:gd name="connsiteY39" fmla="*/ 251139 h 373487"/>
                  <a:gd name="connsiteX40" fmla="*/ 189557 w 546406"/>
                  <a:gd name="connsiteY40" fmla="*/ 236574 h 373487"/>
                  <a:gd name="connsiteX41" fmla="*/ 169165 w 546406"/>
                  <a:gd name="connsiteY41" fmla="*/ 240943 h 373487"/>
                  <a:gd name="connsiteX42" fmla="*/ 150231 w 546406"/>
                  <a:gd name="connsiteY42" fmla="*/ 232204 h 373487"/>
                  <a:gd name="connsiteX43" fmla="*/ 138578 w 546406"/>
                  <a:gd name="connsiteY43" fmla="*/ 223465 h 373487"/>
                  <a:gd name="connsiteX44" fmla="*/ 115274 w 546406"/>
                  <a:gd name="connsiteY44" fmla="*/ 214726 h 373487"/>
                  <a:gd name="connsiteX45" fmla="*/ 107991 w 546406"/>
                  <a:gd name="connsiteY45" fmla="*/ 182682 h 373487"/>
                  <a:gd name="connsiteX46" fmla="*/ 77404 w 546406"/>
                  <a:gd name="connsiteY46" fmla="*/ 187052 h 373487"/>
                  <a:gd name="connsiteX47" fmla="*/ 74491 w 546406"/>
                  <a:gd name="connsiteY47" fmla="*/ 200161 h 373487"/>
                  <a:gd name="connsiteX48" fmla="*/ 52643 w 546406"/>
                  <a:gd name="connsiteY48" fmla="*/ 191421 h 373487"/>
                  <a:gd name="connsiteX49" fmla="*/ 0 w 546406"/>
                  <a:gd name="connsiteY49" fmla="*/ 191421 h 373487"/>
                  <a:gd name="connsiteX50" fmla="*/ 7491 w 546406"/>
                  <a:gd name="connsiteY50" fmla="*/ 165204 h 373487"/>
                  <a:gd name="connsiteX51" fmla="*/ 19143 w 546406"/>
                  <a:gd name="connsiteY51" fmla="*/ 147726 h 373487"/>
                  <a:gd name="connsiteX52" fmla="*/ 19143 w 546406"/>
                  <a:gd name="connsiteY52" fmla="*/ 133160 h 373487"/>
                  <a:gd name="connsiteX53" fmla="*/ 14773 w 546406"/>
                  <a:gd name="connsiteY53" fmla="*/ 118595 h 373487"/>
                  <a:gd name="connsiteX54" fmla="*/ 26426 w 546406"/>
                  <a:gd name="connsiteY54" fmla="*/ 93834 h 373487"/>
                  <a:gd name="connsiteX55" fmla="*/ 23513 w 546406"/>
                  <a:gd name="connsiteY55" fmla="*/ 77813 h 373487"/>
                  <a:gd name="connsiteX56" fmla="*/ 32252 w 546406"/>
                  <a:gd name="connsiteY56" fmla="*/ 61791 h 373487"/>
                  <a:gd name="connsiteX57" fmla="*/ 57013 w 546406"/>
                  <a:gd name="connsiteY57" fmla="*/ 60334 h 373487"/>
                  <a:gd name="connsiteX58" fmla="*/ 79290 w 546406"/>
                  <a:gd name="connsiteY58" fmla="*/ 0 h 373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546406" h="373487">
                    <a:moveTo>
                      <a:pt x="470667" y="0"/>
                    </a:moveTo>
                    <a:lnTo>
                      <a:pt x="470667" y="7899"/>
                    </a:lnTo>
                    <a:lnTo>
                      <a:pt x="486689" y="19552"/>
                    </a:lnTo>
                    <a:lnTo>
                      <a:pt x="479406" y="41399"/>
                    </a:lnTo>
                    <a:lnTo>
                      <a:pt x="495428" y="50139"/>
                    </a:lnTo>
                    <a:cubicBezTo>
                      <a:pt x="494942" y="57907"/>
                      <a:pt x="494457" y="65675"/>
                      <a:pt x="493971" y="73443"/>
                    </a:cubicBezTo>
                    <a:lnTo>
                      <a:pt x="536211" y="98204"/>
                    </a:lnTo>
                    <a:lnTo>
                      <a:pt x="534754" y="111313"/>
                    </a:lnTo>
                    <a:lnTo>
                      <a:pt x="521645" y="120052"/>
                    </a:lnTo>
                    <a:lnTo>
                      <a:pt x="521645" y="127334"/>
                    </a:lnTo>
                    <a:lnTo>
                      <a:pt x="544950" y="141900"/>
                    </a:lnTo>
                    <a:lnTo>
                      <a:pt x="515819" y="162291"/>
                    </a:lnTo>
                    <a:lnTo>
                      <a:pt x="521645" y="181226"/>
                    </a:lnTo>
                    <a:lnTo>
                      <a:pt x="514363" y="204530"/>
                    </a:lnTo>
                    <a:lnTo>
                      <a:pt x="518732" y="211813"/>
                    </a:lnTo>
                    <a:lnTo>
                      <a:pt x="536211" y="220552"/>
                    </a:lnTo>
                    <a:lnTo>
                      <a:pt x="546406" y="238030"/>
                    </a:lnTo>
                    <a:lnTo>
                      <a:pt x="536211" y="259878"/>
                    </a:lnTo>
                    <a:lnTo>
                      <a:pt x="527472" y="274443"/>
                    </a:lnTo>
                    <a:lnTo>
                      <a:pt x="523102" y="281726"/>
                    </a:lnTo>
                    <a:cubicBezTo>
                      <a:pt x="523588" y="291436"/>
                      <a:pt x="524073" y="301146"/>
                      <a:pt x="524559" y="310856"/>
                    </a:cubicBezTo>
                    <a:lnTo>
                      <a:pt x="508537" y="312313"/>
                    </a:lnTo>
                    <a:lnTo>
                      <a:pt x="492515" y="338530"/>
                    </a:lnTo>
                    <a:lnTo>
                      <a:pt x="475037" y="342900"/>
                    </a:lnTo>
                    <a:lnTo>
                      <a:pt x="454645" y="367661"/>
                    </a:lnTo>
                    <a:lnTo>
                      <a:pt x="432797" y="357465"/>
                    </a:lnTo>
                    <a:lnTo>
                      <a:pt x="403667" y="373487"/>
                    </a:lnTo>
                    <a:lnTo>
                      <a:pt x="392014" y="358922"/>
                    </a:lnTo>
                    <a:lnTo>
                      <a:pt x="362884" y="354552"/>
                    </a:lnTo>
                    <a:lnTo>
                      <a:pt x="358514" y="342900"/>
                    </a:lnTo>
                    <a:lnTo>
                      <a:pt x="339579" y="337074"/>
                    </a:lnTo>
                    <a:lnTo>
                      <a:pt x="339579" y="306487"/>
                    </a:lnTo>
                    <a:lnTo>
                      <a:pt x="327927" y="287552"/>
                    </a:lnTo>
                    <a:lnTo>
                      <a:pt x="306079" y="284639"/>
                    </a:lnTo>
                    <a:lnTo>
                      <a:pt x="294427" y="272987"/>
                    </a:lnTo>
                    <a:lnTo>
                      <a:pt x="268209" y="255509"/>
                    </a:lnTo>
                    <a:lnTo>
                      <a:pt x="256557" y="270074"/>
                    </a:lnTo>
                    <a:lnTo>
                      <a:pt x="236166" y="254052"/>
                    </a:lnTo>
                    <a:lnTo>
                      <a:pt x="218687" y="258422"/>
                    </a:lnTo>
                    <a:lnTo>
                      <a:pt x="196840" y="251139"/>
                    </a:lnTo>
                    <a:lnTo>
                      <a:pt x="189557" y="236574"/>
                    </a:lnTo>
                    <a:lnTo>
                      <a:pt x="169165" y="240943"/>
                    </a:lnTo>
                    <a:lnTo>
                      <a:pt x="150231" y="232204"/>
                    </a:lnTo>
                    <a:lnTo>
                      <a:pt x="138578" y="223465"/>
                    </a:lnTo>
                    <a:lnTo>
                      <a:pt x="115274" y="214726"/>
                    </a:lnTo>
                    <a:lnTo>
                      <a:pt x="107991" y="182682"/>
                    </a:lnTo>
                    <a:lnTo>
                      <a:pt x="77404" y="187052"/>
                    </a:lnTo>
                    <a:lnTo>
                      <a:pt x="74491" y="200161"/>
                    </a:lnTo>
                    <a:lnTo>
                      <a:pt x="52643" y="191421"/>
                    </a:lnTo>
                    <a:lnTo>
                      <a:pt x="0" y="191421"/>
                    </a:lnTo>
                    <a:lnTo>
                      <a:pt x="7491" y="165204"/>
                    </a:lnTo>
                    <a:lnTo>
                      <a:pt x="19143" y="147726"/>
                    </a:lnTo>
                    <a:lnTo>
                      <a:pt x="19143" y="133160"/>
                    </a:lnTo>
                    <a:lnTo>
                      <a:pt x="14773" y="118595"/>
                    </a:lnTo>
                    <a:lnTo>
                      <a:pt x="26426" y="93834"/>
                    </a:lnTo>
                    <a:lnTo>
                      <a:pt x="23513" y="77813"/>
                    </a:lnTo>
                    <a:lnTo>
                      <a:pt x="32252" y="61791"/>
                    </a:lnTo>
                    <a:lnTo>
                      <a:pt x="57013" y="60334"/>
                    </a:lnTo>
                    <a:lnTo>
                      <a:pt x="79290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454B0875-43B2-5554-0C96-0365720D287D}"/>
                  </a:ext>
                </a:extLst>
              </p:cNvPr>
              <p:cNvSpPr/>
              <p:nvPr/>
            </p:nvSpPr>
            <p:spPr>
              <a:xfrm>
                <a:off x="2910077" y="1172504"/>
                <a:ext cx="467878" cy="882655"/>
              </a:xfrm>
              <a:custGeom>
                <a:avLst/>
                <a:gdLst>
                  <a:gd name="connsiteX0" fmla="*/ 289098 w 467878"/>
                  <a:gd name="connsiteY0" fmla="*/ 0 h 882655"/>
                  <a:gd name="connsiteX1" fmla="*/ 325026 w 467878"/>
                  <a:gd name="connsiteY1" fmla="*/ 0 h 882655"/>
                  <a:gd name="connsiteX2" fmla="*/ 359012 w 467878"/>
                  <a:gd name="connsiteY2" fmla="*/ 26703 h 882655"/>
                  <a:gd name="connsiteX3" fmla="*/ 376004 w 467878"/>
                  <a:gd name="connsiteY3" fmla="*/ 21848 h 882655"/>
                  <a:gd name="connsiteX4" fmla="*/ 405135 w 467878"/>
                  <a:gd name="connsiteY4" fmla="*/ 38840 h 882655"/>
                  <a:gd name="connsiteX5" fmla="*/ 414845 w 467878"/>
                  <a:gd name="connsiteY5" fmla="*/ 60688 h 882655"/>
                  <a:gd name="connsiteX6" fmla="*/ 467878 w 467878"/>
                  <a:gd name="connsiteY6" fmla="*/ 54569 h 882655"/>
                  <a:gd name="connsiteX7" fmla="*/ 467878 w 467878"/>
                  <a:gd name="connsiteY7" fmla="*/ 432103 h 882655"/>
                  <a:gd name="connsiteX8" fmla="*/ 464610 w 467878"/>
                  <a:gd name="connsiteY8" fmla="*/ 432103 h 882655"/>
                  <a:gd name="connsiteX9" fmla="*/ 459755 w 467878"/>
                  <a:gd name="connsiteY9" fmla="*/ 453951 h 882655"/>
                  <a:gd name="connsiteX10" fmla="*/ 450045 w 467878"/>
                  <a:gd name="connsiteY10" fmla="*/ 463661 h 882655"/>
                  <a:gd name="connsiteX11" fmla="*/ 453686 w 467878"/>
                  <a:gd name="connsiteY11" fmla="*/ 472157 h 882655"/>
                  <a:gd name="connsiteX12" fmla="*/ 447617 w 467878"/>
                  <a:gd name="connsiteY12" fmla="*/ 478226 h 882655"/>
                  <a:gd name="connsiteX13" fmla="*/ 458541 w 467878"/>
                  <a:gd name="connsiteY13" fmla="*/ 484295 h 882655"/>
                  <a:gd name="connsiteX14" fmla="*/ 467037 w 467878"/>
                  <a:gd name="connsiteY14" fmla="*/ 477012 h 882655"/>
                  <a:gd name="connsiteX15" fmla="*/ 467878 w 467878"/>
                  <a:gd name="connsiteY15" fmla="*/ 478574 h 882655"/>
                  <a:gd name="connsiteX16" fmla="*/ 467878 w 467878"/>
                  <a:gd name="connsiteY16" fmla="*/ 502640 h 882655"/>
                  <a:gd name="connsiteX17" fmla="*/ 435480 w 467878"/>
                  <a:gd name="connsiteY17" fmla="*/ 514639 h 882655"/>
                  <a:gd name="connsiteX18" fmla="*/ 437201 w 467878"/>
                  <a:gd name="connsiteY18" fmla="*/ 518455 h 882655"/>
                  <a:gd name="connsiteX19" fmla="*/ 433294 w 467878"/>
                  <a:gd name="connsiteY19" fmla="*/ 517067 h 882655"/>
                  <a:gd name="connsiteX20" fmla="*/ 421642 w 467878"/>
                  <a:gd name="connsiteY20" fmla="*/ 540371 h 882655"/>
                  <a:gd name="connsiteX21" fmla="*/ 408534 w 467878"/>
                  <a:gd name="connsiteY21" fmla="*/ 570958 h 882655"/>
                  <a:gd name="connsiteX22" fmla="*/ 383773 w 467878"/>
                  <a:gd name="connsiteY22" fmla="*/ 646698 h 882655"/>
                  <a:gd name="connsiteX23" fmla="*/ 375033 w 467878"/>
                  <a:gd name="connsiteY23" fmla="*/ 703502 h 882655"/>
                  <a:gd name="connsiteX24" fmla="*/ 375033 w 467878"/>
                  <a:gd name="connsiteY24" fmla="*/ 750111 h 882655"/>
                  <a:gd name="connsiteX25" fmla="*/ 383773 w 467878"/>
                  <a:gd name="connsiteY25" fmla="*/ 792350 h 882655"/>
                  <a:gd name="connsiteX26" fmla="*/ 353185 w 467878"/>
                  <a:gd name="connsiteY26" fmla="*/ 790894 h 882655"/>
                  <a:gd name="connsiteX27" fmla="*/ 341533 w 467878"/>
                  <a:gd name="connsiteY27" fmla="*/ 801090 h 882655"/>
                  <a:gd name="connsiteX28" fmla="*/ 341533 w 467878"/>
                  <a:gd name="connsiteY28" fmla="*/ 827307 h 882655"/>
                  <a:gd name="connsiteX29" fmla="*/ 338620 w 467878"/>
                  <a:gd name="connsiteY29" fmla="*/ 865177 h 882655"/>
                  <a:gd name="connsiteX30" fmla="*/ 297837 w 467878"/>
                  <a:gd name="connsiteY30" fmla="*/ 865177 h 882655"/>
                  <a:gd name="connsiteX31" fmla="*/ 303664 w 467878"/>
                  <a:gd name="connsiteY31" fmla="*/ 882655 h 882655"/>
                  <a:gd name="connsiteX32" fmla="*/ 273076 w 467878"/>
                  <a:gd name="connsiteY32" fmla="*/ 878286 h 882655"/>
                  <a:gd name="connsiteX33" fmla="*/ 258511 w 467878"/>
                  <a:gd name="connsiteY33" fmla="*/ 878286 h 882655"/>
                  <a:gd name="connsiteX34" fmla="*/ 257055 w 467878"/>
                  <a:gd name="connsiteY34" fmla="*/ 865177 h 882655"/>
                  <a:gd name="connsiteX35" fmla="*/ 238120 w 467878"/>
                  <a:gd name="connsiteY35" fmla="*/ 856438 h 882655"/>
                  <a:gd name="connsiteX36" fmla="*/ 242489 w 467878"/>
                  <a:gd name="connsiteY36" fmla="*/ 824394 h 882655"/>
                  <a:gd name="connsiteX37" fmla="*/ 242489 w 467878"/>
                  <a:gd name="connsiteY37" fmla="*/ 812742 h 882655"/>
                  <a:gd name="connsiteX38" fmla="*/ 242489 w 467878"/>
                  <a:gd name="connsiteY38" fmla="*/ 796720 h 882655"/>
                  <a:gd name="connsiteX39" fmla="*/ 175489 w 467878"/>
                  <a:gd name="connsiteY39" fmla="*/ 780698 h 882655"/>
                  <a:gd name="connsiteX40" fmla="*/ 136163 w 467878"/>
                  <a:gd name="connsiteY40" fmla="*/ 787981 h 882655"/>
                  <a:gd name="connsiteX41" fmla="*/ 117228 w 467878"/>
                  <a:gd name="connsiteY41" fmla="*/ 780698 h 882655"/>
                  <a:gd name="connsiteX42" fmla="*/ 114315 w 467878"/>
                  <a:gd name="connsiteY42" fmla="*/ 767589 h 882655"/>
                  <a:gd name="connsiteX43" fmla="*/ 120141 w 467878"/>
                  <a:gd name="connsiteY43" fmla="*/ 753024 h 882655"/>
                  <a:gd name="connsiteX44" fmla="*/ 86641 w 467878"/>
                  <a:gd name="connsiteY44" fmla="*/ 750111 h 882655"/>
                  <a:gd name="connsiteX45" fmla="*/ 77902 w 467878"/>
                  <a:gd name="connsiteY45" fmla="*/ 732633 h 882655"/>
                  <a:gd name="connsiteX46" fmla="*/ 60423 w 467878"/>
                  <a:gd name="connsiteY46" fmla="*/ 750111 h 882655"/>
                  <a:gd name="connsiteX47" fmla="*/ 35662 w 467878"/>
                  <a:gd name="connsiteY47" fmla="*/ 751568 h 882655"/>
                  <a:gd name="connsiteX48" fmla="*/ 0 w 467878"/>
                  <a:gd name="connsiteY48" fmla="*/ 732463 h 882655"/>
                  <a:gd name="connsiteX49" fmla="*/ 7988 w 467878"/>
                  <a:gd name="connsiteY49" fmla="*/ 715154 h 882655"/>
                  <a:gd name="connsiteX50" fmla="*/ 2162 w 467878"/>
                  <a:gd name="connsiteY50" fmla="*/ 693307 h 882655"/>
                  <a:gd name="connsiteX51" fmla="*/ 6532 w 467878"/>
                  <a:gd name="connsiteY51" fmla="*/ 671459 h 882655"/>
                  <a:gd name="connsiteX52" fmla="*/ 58967 w 467878"/>
                  <a:gd name="connsiteY52" fmla="*/ 671459 h 882655"/>
                  <a:gd name="connsiteX53" fmla="*/ 66250 w 467878"/>
                  <a:gd name="connsiteY53" fmla="*/ 667089 h 882655"/>
                  <a:gd name="connsiteX54" fmla="*/ 80815 w 467878"/>
                  <a:gd name="connsiteY54" fmla="*/ 662720 h 882655"/>
                  <a:gd name="connsiteX55" fmla="*/ 83728 w 467878"/>
                  <a:gd name="connsiteY55" fmla="*/ 658350 h 882655"/>
                  <a:gd name="connsiteX56" fmla="*/ 83728 w 467878"/>
                  <a:gd name="connsiteY56" fmla="*/ 643785 h 882655"/>
                  <a:gd name="connsiteX57" fmla="*/ 91011 w 467878"/>
                  <a:gd name="connsiteY57" fmla="*/ 621937 h 882655"/>
                  <a:gd name="connsiteX58" fmla="*/ 101206 w 467878"/>
                  <a:gd name="connsiteY58" fmla="*/ 614654 h 882655"/>
                  <a:gd name="connsiteX59" fmla="*/ 102663 w 467878"/>
                  <a:gd name="connsiteY59" fmla="*/ 601545 h 882655"/>
                  <a:gd name="connsiteX60" fmla="*/ 115771 w 467878"/>
                  <a:gd name="connsiteY60" fmla="*/ 588437 h 882655"/>
                  <a:gd name="connsiteX61" fmla="*/ 115771 w 467878"/>
                  <a:gd name="connsiteY61" fmla="*/ 518523 h 882655"/>
                  <a:gd name="connsiteX62" fmla="*/ 127424 w 467878"/>
                  <a:gd name="connsiteY62" fmla="*/ 515610 h 882655"/>
                  <a:gd name="connsiteX63" fmla="*/ 127424 w 467878"/>
                  <a:gd name="connsiteY63" fmla="*/ 496675 h 882655"/>
                  <a:gd name="connsiteX64" fmla="*/ 146359 w 467878"/>
                  <a:gd name="connsiteY64" fmla="*/ 482110 h 882655"/>
                  <a:gd name="connsiteX65" fmla="*/ 146359 w 467878"/>
                  <a:gd name="connsiteY65" fmla="*/ 457349 h 882655"/>
                  <a:gd name="connsiteX66" fmla="*/ 169663 w 467878"/>
                  <a:gd name="connsiteY66" fmla="*/ 431132 h 882655"/>
                  <a:gd name="connsiteX67" fmla="*/ 178402 w 467878"/>
                  <a:gd name="connsiteY67" fmla="*/ 390349 h 882655"/>
                  <a:gd name="connsiteX68" fmla="*/ 194424 w 467878"/>
                  <a:gd name="connsiteY68" fmla="*/ 387436 h 882655"/>
                  <a:gd name="connsiteX69" fmla="*/ 197337 w 467878"/>
                  <a:gd name="connsiteY69" fmla="*/ 374327 h 882655"/>
                  <a:gd name="connsiteX70" fmla="*/ 194424 w 467878"/>
                  <a:gd name="connsiteY70" fmla="*/ 359762 h 882655"/>
                  <a:gd name="connsiteX71" fmla="*/ 169663 w 467878"/>
                  <a:gd name="connsiteY71" fmla="*/ 342284 h 882655"/>
                  <a:gd name="connsiteX72" fmla="*/ 172576 w 467878"/>
                  <a:gd name="connsiteY72" fmla="*/ 329175 h 882655"/>
                  <a:gd name="connsiteX73" fmla="*/ 165293 w 467878"/>
                  <a:gd name="connsiteY73" fmla="*/ 317523 h 882655"/>
                  <a:gd name="connsiteX74" fmla="*/ 175489 w 467878"/>
                  <a:gd name="connsiteY74" fmla="*/ 295675 h 882655"/>
                  <a:gd name="connsiteX75" fmla="*/ 166750 w 467878"/>
                  <a:gd name="connsiteY75" fmla="*/ 265088 h 882655"/>
                  <a:gd name="connsiteX76" fmla="*/ 153641 w 467878"/>
                  <a:gd name="connsiteY76" fmla="*/ 250522 h 882655"/>
                  <a:gd name="connsiteX77" fmla="*/ 159467 w 467878"/>
                  <a:gd name="connsiteY77" fmla="*/ 231588 h 882655"/>
                  <a:gd name="connsiteX78" fmla="*/ 181315 w 467878"/>
                  <a:gd name="connsiteY78" fmla="*/ 246153 h 882655"/>
                  <a:gd name="connsiteX79" fmla="*/ 195881 w 467878"/>
                  <a:gd name="connsiteY79" fmla="*/ 227218 h 882655"/>
                  <a:gd name="connsiteX80" fmla="*/ 207533 w 467878"/>
                  <a:gd name="connsiteY80" fmla="*/ 196631 h 882655"/>
                  <a:gd name="connsiteX81" fmla="*/ 194424 w 467878"/>
                  <a:gd name="connsiteY81" fmla="*/ 192261 h 882655"/>
                  <a:gd name="connsiteX82" fmla="*/ 192967 w 467878"/>
                  <a:gd name="connsiteY82" fmla="*/ 180609 h 882655"/>
                  <a:gd name="connsiteX83" fmla="*/ 217728 w 467878"/>
                  <a:gd name="connsiteY83" fmla="*/ 142739 h 882655"/>
                  <a:gd name="connsiteX84" fmla="*/ 211902 w 467878"/>
                  <a:gd name="connsiteY84" fmla="*/ 136913 h 882655"/>
                  <a:gd name="connsiteX85" fmla="*/ 195881 w 467878"/>
                  <a:gd name="connsiteY85" fmla="*/ 136913 h 882655"/>
                  <a:gd name="connsiteX86" fmla="*/ 187141 w 467878"/>
                  <a:gd name="connsiteY86" fmla="*/ 119435 h 882655"/>
                  <a:gd name="connsiteX87" fmla="*/ 192967 w 467878"/>
                  <a:gd name="connsiteY87" fmla="*/ 101957 h 882655"/>
                  <a:gd name="connsiteX88" fmla="*/ 172576 w 467878"/>
                  <a:gd name="connsiteY88" fmla="*/ 87391 h 882655"/>
                  <a:gd name="connsiteX89" fmla="*/ 163837 w 467878"/>
                  <a:gd name="connsiteY89" fmla="*/ 78652 h 882655"/>
                  <a:gd name="connsiteX90" fmla="*/ 166609 w 467878"/>
                  <a:gd name="connsiteY90" fmla="*/ 60634 h 882655"/>
                  <a:gd name="connsiteX91" fmla="*/ 168206 w 467878"/>
                  <a:gd name="connsiteY91" fmla="*/ 62630 h 882655"/>
                  <a:gd name="connsiteX92" fmla="*/ 197337 w 467878"/>
                  <a:gd name="connsiteY92" fmla="*/ 46609 h 882655"/>
                  <a:gd name="connsiteX93" fmla="*/ 219185 w 467878"/>
                  <a:gd name="connsiteY93" fmla="*/ 56804 h 882655"/>
                  <a:gd name="connsiteX94" fmla="*/ 239576 w 467878"/>
                  <a:gd name="connsiteY94" fmla="*/ 32043 h 882655"/>
                  <a:gd name="connsiteX95" fmla="*/ 257055 w 467878"/>
                  <a:gd name="connsiteY95" fmla="*/ 27674 h 882655"/>
                  <a:gd name="connsiteX96" fmla="*/ 273076 w 467878"/>
                  <a:gd name="connsiteY96" fmla="*/ 1456 h 882655"/>
                  <a:gd name="connsiteX0" fmla="*/ 289098 w 561786"/>
                  <a:gd name="connsiteY0" fmla="*/ 0 h 882655"/>
                  <a:gd name="connsiteX1" fmla="*/ 325026 w 561786"/>
                  <a:gd name="connsiteY1" fmla="*/ 0 h 882655"/>
                  <a:gd name="connsiteX2" fmla="*/ 359012 w 561786"/>
                  <a:gd name="connsiteY2" fmla="*/ 26703 h 882655"/>
                  <a:gd name="connsiteX3" fmla="*/ 376004 w 561786"/>
                  <a:gd name="connsiteY3" fmla="*/ 21848 h 882655"/>
                  <a:gd name="connsiteX4" fmla="*/ 405135 w 561786"/>
                  <a:gd name="connsiteY4" fmla="*/ 38840 h 882655"/>
                  <a:gd name="connsiteX5" fmla="*/ 414845 w 561786"/>
                  <a:gd name="connsiteY5" fmla="*/ 60688 h 882655"/>
                  <a:gd name="connsiteX6" fmla="*/ 467878 w 561786"/>
                  <a:gd name="connsiteY6" fmla="*/ 54569 h 882655"/>
                  <a:gd name="connsiteX7" fmla="*/ 561786 w 561786"/>
                  <a:gd name="connsiteY7" fmla="*/ 246721 h 882655"/>
                  <a:gd name="connsiteX8" fmla="*/ 467878 w 561786"/>
                  <a:gd name="connsiteY8" fmla="*/ 432103 h 882655"/>
                  <a:gd name="connsiteX9" fmla="*/ 464610 w 561786"/>
                  <a:gd name="connsiteY9" fmla="*/ 432103 h 882655"/>
                  <a:gd name="connsiteX10" fmla="*/ 459755 w 561786"/>
                  <a:gd name="connsiteY10" fmla="*/ 453951 h 882655"/>
                  <a:gd name="connsiteX11" fmla="*/ 450045 w 561786"/>
                  <a:gd name="connsiteY11" fmla="*/ 463661 h 882655"/>
                  <a:gd name="connsiteX12" fmla="*/ 453686 w 561786"/>
                  <a:gd name="connsiteY12" fmla="*/ 472157 h 882655"/>
                  <a:gd name="connsiteX13" fmla="*/ 447617 w 561786"/>
                  <a:gd name="connsiteY13" fmla="*/ 478226 h 882655"/>
                  <a:gd name="connsiteX14" fmla="*/ 458541 w 561786"/>
                  <a:gd name="connsiteY14" fmla="*/ 484295 h 882655"/>
                  <a:gd name="connsiteX15" fmla="*/ 467037 w 561786"/>
                  <a:gd name="connsiteY15" fmla="*/ 477012 h 882655"/>
                  <a:gd name="connsiteX16" fmla="*/ 467878 w 561786"/>
                  <a:gd name="connsiteY16" fmla="*/ 478574 h 882655"/>
                  <a:gd name="connsiteX17" fmla="*/ 467878 w 561786"/>
                  <a:gd name="connsiteY17" fmla="*/ 502640 h 882655"/>
                  <a:gd name="connsiteX18" fmla="*/ 435480 w 561786"/>
                  <a:gd name="connsiteY18" fmla="*/ 514639 h 882655"/>
                  <a:gd name="connsiteX19" fmla="*/ 437201 w 561786"/>
                  <a:gd name="connsiteY19" fmla="*/ 518455 h 882655"/>
                  <a:gd name="connsiteX20" fmla="*/ 433294 w 561786"/>
                  <a:gd name="connsiteY20" fmla="*/ 517067 h 882655"/>
                  <a:gd name="connsiteX21" fmla="*/ 421642 w 561786"/>
                  <a:gd name="connsiteY21" fmla="*/ 540371 h 882655"/>
                  <a:gd name="connsiteX22" fmla="*/ 408534 w 561786"/>
                  <a:gd name="connsiteY22" fmla="*/ 570958 h 882655"/>
                  <a:gd name="connsiteX23" fmla="*/ 383773 w 561786"/>
                  <a:gd name="connsiteY23" fmla="*/ 646698 h 882655"/>
                  <a:gd name="connsiteX24" fmla="*/ 375033 w 561786"/>
                  <a:gd name="connsiteY24" fmla="*/ 703502 h 882655"/>
                  <a:gd name="connsiteX25" fmla="*/ 375033 w 561786"/>
                  <a:gd name="connsiteY25" fmla="*/ 750111 h 882655"/>
                  <a:gd name="connsiteX26" fmla="*/ 383773 w 561786"/>
                  <a:gd name="connsiteY26" fmla="*/ 792350 h 882655"/>
                  <a:gd name="connsiteX27" fmla="*/ 353185 w 561786"/>
                  <a:gd name="connsiteY27" fmla="*/ 790894 h 882655"/>
                  <a:gd name="connsiteX28" fmla="*/ 341533 w 561786"/>
                  <a:gd name="connsiteY28" fmla="*/ 801090 h 882655"/>
                  <a:gd name="connsiteX29" fmla="*/ 341533 w 561786"/>
                  <a:gd name="connsiteY29" fmla="*/ 827307 h 882655"/>
                  <a:gd name="connsiteX30" fmla="*/ 338620 w 561786"/>
                  <a:gd name="connsiteY30" fmla="*/ 865177 h 882655"/>
                  <a:gd name="connsiteX31" fmla="*/ 297837 w 561786"/>
                  <a:gd name="connsiteY31" fmla="*/ 865177 h 882655"/>
                  <a:gd name="connsiteX32" fmla="*/ 303664 w 561786"/>
                  <a:gd name="connsiteY32" fmla="*/ 882655 h 882655"/>
                  <a:gd name="connsiteX33" fmla="*/ 273076 w 561786"/>
                  <a:gd name="connsiteY33" fmla="*/ 878286 h 882655"/>
                  <a:gd name="connsiteX34" fmla="*/ 258511 w 561786"/>
                  <a:gd name="connsiteY34" fmla="*/ 878286 h 882655"/>
                  <a:gd name="connsiteX35" fmla="*/ 257055 w 561786"/>
                  <a:gd name="connsiteY35" fmla="*/ 865177 h 882655"/>
                  <a:gd name="connsiteX36" fmla="*/ 238120 w 561786"/>
                  <a:gd name="connsiteY36" fmla="*/ 856438 h 882655"/>
                  <a:gd name="connsiteX37" fmla="*/ 242489 w 561786"/>
                  <a:gd name="connsiteY37" fmla="*/ 824394 h 882655"/>
                  <a:gd name="connsiteX38" fmla="*/ 242489 w 561786"/>
                  <a:gd name="connsiteY38" fmla="*/ 812742 h 882655"/>
                  <a:gd name="connsiteX39" fmla="*/ 242489 w 561786"/>
                  <a:gd name="connsiteY39" fmla="*/ 796720 h 882655"/>
                  <a:gd name="connsiteX40" fmla="*/ 175489 w 561786"/>
                  <a:gd name="connsiteY40" fmla="*/ 780698 h 882655"/>
                  <a:gd name="connsiteX41" fmla="*/ 136163 w 561786"/>
                  <a:gd name="connsiteY41" fmla="*/ 787981 h 882655"/>
                  <a:gd name="connsiteX42" fmla="*/ 117228 w 561786"/>
                  <a:gd name="connsiteY42" fmla="*/ 780698 h 882655"/>
                  <a:gd name="connsiteX43" fmla="*/ 114315 w 561786"/>
                  <a:gd name="connsiteY43" fmla="*/ 767589 h 882655"/>
                  <a:gd name="connsiteX44" fmla="*/ 120141 w 561786"/>
                  <a:gd name="connsiteY44" fmla="*/ 753024 h 882655"/>
                  <a:gd name="connsiteX45" fmla="*/ 86641 w 561786"/>
                  <a:gd name="connsiteY45" fmla="*/ 750111 h 882655"/>
                  <a:gd name="connsiteX46" fmla="*/ 77902 w 561786"/>
                  <a:gd name="connsiteY46" fmla="*/ 732633 h 882655"/>
                  <a:gd name="connsiteX47" fmla="*/ 60423 w 561786"/>
                  <a:gd name="connsiteY47" fmla="*/ 750111 h 882655"/>
                  <a:gd name="connsiteX48" fmla="*/ 35662 w 561786"/>
                  <a:gd name="connsiteY48" fmla="*/ 751568 h 882655"/>
                  <a:gd name="connsiteX49" fmla="*/ 0 w 561786"/>
                  <a:gd name="connsiteY49" fmla="*/ 732463 h 882655"/>
                  <a:gd name="connsiteX50" fmla="*/ 7988 w 561786"/>
                  <a:gd name="connsiteY50" fmla="*/ 715154 h 882655"/>
                  <a:gd name="connsiteX51" fmla="*/ 2162 w 561786"/>
                  <a:gd name="connsiteY51" fmla="*/ 693307 h 882655"/>
                  <a:gd name="connsiteX52" fmla="*/ 6532 w 561786"/>
                  <a:gd name="connsiteY52" fmla="*/ 671459 h 882655"/>
                  <a:gd name="connsiteX53" fmla="*/ 58967 w 561786"/>
                  <a:gd name="connsiteY53" fmla="*/ 671459 h 882655"/>
                  <a:gd name="connsiteX54" fmla="*/ 66250 w 561786"/>
                  <a:gd name="connsiteY54" fmla="*/ 667089 h 882655"/>
                  <a:gd name="connsiteX55" fmla="*/ 80815 w 561786"/>
                  <a:gd name="connsiteY55" fmla="*/ 662720 h 882655"/>
                  <a:gd name="connsiteX56" fmla="*/ 83728 w 561786"/>
                  <a:gd name="connsiteY56" fmla="*/ 658350 h 882655"/>
                  <a:gd name="connsiteX57" fmla="*/ 83728 w 561786"/>
                  <a:gd name="connsiteY57" fmla="*/ 643785 h 882655"/>
                  <a:gd name="connsiteX58" fmla="*/ 91011 w 561786"/>
                  <a:gd name="connsiteY58" fmla="*/ 621937 h 882655"/>
                  <a:gd name="connsiteX59" fmla="*/ 101206 w 561786"/>
                  <a:gd name="connsiteY59" fmla="*/ 614654 h 882655"/>
                  <a:gd name="connsiteX60" fmla="*/ 102663 w 561786"/>
                  <a:gd name="connsiteY60" fmla="*/ 601545 h 882655"/>
                  <a:gd name="connsiteX61" fmla="*/ 115771 w 561786"/>
                  <a:gd name="connsiteY61" fmla="*/ 588437 h 882655"/>
                  <a:gd name="connsiteX62" fmla="*/ 115771 w 561786"/>
                  <a:gd name="connsiteY62" fmla="*/ 518523 h 882655"/>
                  <a:gd name="connsiteX63" fmla="*/ 127424 w 561786"/>
                  <a:gd name="connsiteY63" fmla="*/ 515610 h 882655"/>
                  <a:gd name="connsiteX64" fmla="*/ 127424 w 561786"/>
                  <a:gd name="connsiteY64" fmla="*/ 496675 h 882655"/>
                  <a:gd name="connsiteX65" fmla="*/ 146359 w 561786"/>
                  <a:gd name="connsiteY65" fmla="*/ 482110 h 882655"/>
                  <a:gd name="connsiteX66" fmla="*/ 146359 w 561786"/>
                  <a:gd name="connsiteY66" fmla="*/ 457349 h 882655"/>
                  <a:gd name="connsiteX67" fmla="*/ 169663 w 561786"/>
                  <a:gd name="connsiteY67" fmla="*/ 431132 h 882655"/>
                  <a:gd name="connsiteX68" fmla="*/ 178402 w 561786"/>
                  <a:gd name="connsiteY68" fmla="*/ 390349 h 882655"/>
                  <a:gd name="connsiteX69" fmla="*/ 194424 w 561786"/>
                  <a:gd name="connsiteY69" fmla="*/ 387436 h 882655"/>
                  <a:gd name="connsiteX70" fmla="*/ 197337 w 561786"/>
                  <a:gd name="connsiteY70" fmla="*/ 374327 h 882655"/>
                  <a:gd name="connsiteX71" fmla="*/ 194424 w 561786"/>
                  <a:gd name="connsiteY71" fmla="*/ 359762 h 882655"/>
                  <a:gd name="connsiteX72" fmla="*/ 169663 w 561786"/>
                  <a:gd name="connsiteY72" fmla="*/ 342284 h 882655"/>
                  <a:gd name="connsiteX73" fmla="*/ 172576 w 561786"/>
                  <a:gd name="connsiteY73" fmla="*/ 329175 h 882655"/>
                  <a:gd name="connsiteX74" fmla="*/ 165293 w 561786"/>
                  <a:gd name="connsiteY74" fmla="*/ 317523 h 882655"/>
                  <a:gd name="connsiteX75" fmla="*/ 175489 w 561786"/>
                  <a:gd name="connsiteY75" fmla="*/ 295675 h 882655"/>
                  <a:gd name="connsiteX76" fmla="*/ 166750 w 561786"/>
                  <a:gd name="connsiteY76" fmla="*/ 265088 h 882655"/>
                  <a:gd name="connsiteX77" fmla="*/ 153641 w 561786"/>
                  <a:gd name="connsiteY77" fmla="*/ 250522 h 882655"/>
                  <a:gd name="connsiteX78" fmla="*/ 159467 w 561786"/>
                  <a:gd name="connsiteY78" fmla="*/ 231588 h 882655"/>
                  <a:gd name="connsiteX79" fmla="*/ 181315 w 561786"/>
                  <a:gd name="connsiteY79" fmla="*/ 246153 h 882655"/>
                  <a:gd name="connsiteX80" fmla="*/ 195881 w 561786"/>
                  <a:gd name="connsiteY80" fmla="*/ 227218 h 882655"/>
                  <a:gd name="connsiteX81" fmla="*/ 207533 w 561786"/>
                  <a:gd name="connsiteY81" fmla="*/ 196631 h 882655"/>
                  <a:gd name="connsiteX82" fmla="*/ 194424 w 561786"/>
                  <a:gd name="connsiteY82" fmla="*/ 192261 h 882655"/>
                  <a:gd name="connsiteX83" fmla="*/ 192967 w 561786"/>
                  <a:gd name="connsiteY83" fmla="*/ 180609 h 882655"/>
                  <a:gd name="connsiteX84" fmla="*/ 217728 w 561786"/>
                  <a:gd name="connsiteY84" fmla="*/ 142739 h 882655"/>
                  <a:gd name="connsiteX85" fmla="*/ 211902 w 561786"/>
                  <a:gd name="connsiteY85" fmla="*/ 136913 h 882655"/>
                  <a:gd name="connsiteX86" fmla="*/ 195881 w 561786"/>
                  <a:gd name="connsiteY86" fmla="*/ 136913 h 882655"/>
                  <a:gd name="connsiteX87" fmla="*/ 187141 w 561786"/>
                  <a:gd name="connsiteY87" fmla="*/ 119435 h 882655"/>
                  <a:gd name="connsiteX88" fmla="*/ 192967 w 561786"/>
                  <a:gd name="connsiteY88" fmla="*/ 101957 h 882655"/>
                  <a:gd name="connsiteX89" fmla="*/ 172576 w 561786"/>
                  <a:gd name="connsiteY89" fmla="*/ 87391 h 882655"/>
                  <a:gd name="connsiteX90" fmla="*/ 163837 w 561786"/>
                  <a:gd name="connsiteY90" fmla="*/ 78652 h 882655"/>
                  <a:gd name="connsiteX91" fmla="*/ 166609 w 561786"/>
                  <a:gd name="connsiteY91" fmla="*/ 60634 h 882655"/>
                  <a:gd name="connsiteX92" fmla="*/ 168206 w 561786"/>
                  <a:gd name="connsiteY92" fmla="*/ 62630 h 882655"/>
                  <a:gd name="connsiteX93" fmla="*/ 197337 w 561786"/>
                  <a:gd name="connsiteY93" fmla="*/ 46609 h 882655"/>
                  <a:gd name="connsiteX94" fmla="*/ 219185 w 561786"/>
                  <a:gd name="connsiteY94" fmla="*/ 56804 h 882655"/>
                  <a:gd name="connsiteX95" fmla="*/ 239576 w 561786"/>
                  <a:gd name="connsiteY95" fmla="*/ 32043 h 882655"/>
                  <a:gd name="connsiteX96" fmla="*/ 257055 w 561786"/>
                  <a:gd name="connsiteY96" fmla="*/ 27674 h 882655"/>
                  <a:gd name="connsiteX97" fmla="*/ 273076 w 561786"/>
                  <a:gd name="connsiteY97" fmla="*/ 1456 h 882655"/>
                  <a:gd name="connsiteX98" fmla="*/ 289098 w 561786"/>
                  <a:gd name="connsiteY98" fmla="*/ 0 h 882655"/>
                  <a:gd name="connsiteX0" fmla="*/ 561786 w 653226"/>
                  <a:gd name="connsiteY0" fmla="*/ 246721 h 882655"/>
                  <a:gd name="connsiteX1" fmla="*/ 467878 w 653226"/>
                  <a:gd name="connsiteY1" fmla="*/ 432103 h 882655"/>
                  <a:gd name="connsiteX2" fmla="*/ 464610 w 653226"/>
                  <a:gd name="connsiteY2" fmla="*/ 432103 h 882655"/>
                  <a:gd name="connsiteX3" fmla="*/ 459755 w 653226"/>
                  <a:gd name="connsiteY3" fmla="*/ 453951 h 882655"/>
                  <a:gd name="connsiteX4" fmla="*/ 450045 w 653226"/>
                  <a:gd name="connsiteY4" fmla="*/ 463661 h 882655"/>
                  <a:gd name="connsiteX5" fmla="*/ 453686 w 653226"/>
                  <a:gd name="connsiteY5" fmla="*/ 472157 h 882655"/>
                  <a:gd name="connsiteX6" fmla="*/ 447617 w 653226"/>
                  <a:gd name="connsiteY6" fmla="*/ 478226 h 882655"/>
                  <a:gd name="connsiteX7" fmla="*/ 458541 w 653226"/>
                  <a:gd name="connsiteY7" fmla="*/ 484295 h 882655"/>
                  <a:gd name="connsiteX8" fmla="*/ 467037 w 653226"/>
                  <a:gd name="connsiteY8" fmla="*/ 477012 h 882655"/>
                  <a:gd name="connsiteX9" fmla="*/ 467878 w 653226"/>
                  <a:gd name="connsiteY9" fmla="*/ 478574 h 882655"/>
                  <a:gd name="connsiteX10" fmla="*/ 467878 w 653226"/>
                  <a:gd name="connsiteY10" fmla="*/ 502640 h 882655"/>
                  <a:gd name="connsiteX11" fmla="*/ 435480 w 653226"/>
                  <a:gd name="connsiteY11" fmla="*/ 514639 h 882655"/>
                  <a:gd name="connsiteX12" fmla="*/ 437201 w 653226"/>
                  <a:gd name="connsiteY12" fmla="*/ 518455 h 882655"/>
                  <a:gd name="connsiteX13" fmla="*/ 433294 w 653226"/>
                  <a:gd name="connsiteY13" fmla="*/ 517067 h 882655"/>
                  <a:gd name="connsiteX14" fmla="*/ 421642 w 653226"/>
                  <a:gd name="connsiteY14" fmla="*/ 540371 h 882655"/>
                  <a:gd name="connsiteX15" fmla="*/ 408534 w 653226"/>
                  <a:gd name="connsiteY15" fmla="*/ 570958 h 882655"/>
                  <a:gd name="connsiteX16" fmla="*/ 383773 w 653226"/>
                  <a:gd name="connsiteY16" fmla="*/ 646698 h 882655"/>
                  <a:gd name="connsiteX17" fmla="*/ 375033 w 653226"/>
                  <a:gd name="connsiteY17" fmla="*/ 703502 h 882655"/>
                  <a:gd name="connsiteX18" fmla="*/ 375033 w 653226"/>
                  <a:gd name="connsiteY18" fmla="*/ 750111 h 882655"/>
                  <a:gd name="connsiteX19" fmla="*/ 383773 w 653226"/>
                  <a:gd name="connsiteY19" fmla="*/ 792350 h 882655"/>
                  <a:gd name="connsiteX20" fmla="*/ 353185 w 653226"/>
                  <a:gd name="connsiteY20" fmla="*/ 790894 h 882655"/>
                  <a:gd name="connsiteX21" fmla="*/ 341533 w 653226"/>
                  <a:gd name="connsiteY21" fmla="*/ 801090 h 882655"/>
                  <a:gd name="connsiteX22" fmla="*/ 341533 w 653226"/>
                  <a:gd name="connsiteY22" fmla="*/ 827307 h 882655"/>
                  <a:gd name="connsiteX23" fmla="*/ 338620 w 653226"/>
                  <a:gd name="connsiteY23" fmla="*/ 865177 h 882655"/>
                  <a:gd name="connsiteX24" fmla="*/ 297837 w 653226"/>
                  <a:gd name="connsiteY24" fmla="*/ 865177 h 882655"/>
                  <a:gd name="connsiteX25" fmla="*/ 303664 w 653226"/>
                  <a:gd name="connsiteY25" fmla="*/ 882655 h 882655"/>
                  <a:gd name="connsiteX26" fmla="*/ 273076 w 653226"/>
                  <a:gd name="connsiteY26" fmla="*/ 878286 h 882655"/>
                  <a:gd name="connsiteX27" fmla="*/ 258511 w 653226"/>
                  <a:gd name="connsiteY27" fmla="*/ 878286 h 882655"/>
                  <a:gd name="connsiteX28" fmla="*/ 257055 w 653226"/>
                  <a:gd name="connsiteY28" fmla="*/ 865177 h 882655"/>
                  <a:gd name="connsiteX29" fmla="*/ 238120 w 653226"/>
                  <a:gd name="connsiteY29" fmla="*/ 856438 h 882655"/>
                  <a:gd name="connsiteX30" fmla="*/ 242489 w 653226"/>
                  <a:gd name="connsiteY30" fmla="*/ 824394 h 882655"/>
                  <a:gd name="connsiteX31" fmla="*/ 242489 w 653226"/>
                  <a:gd name="connsiteY31" fmla="*/ 812742 h 882655"/>
                  <a:gd name="connsiteX32" fmla="*/ 242489 w 653226"/>
                  <a:gd name="connsiteY32" fmla="*/ 796720 h 882655"/>
                  <a:gd name="connsiteX33" fmla="*/ 175489 w 653226"/>
                  <a:gd name="connsiteY33" fmla="*/ 780698 h 882655"/>
                  <a:gd name="connsiteX34" fmla="*/ 136163 w 653226"/>
                  <a:gd name="connsiteY34" fmla="*/ 787981 h 882655"/>
                  <a:gd name="connsiteX35" fmla="*/ 117228 w 653226"/>
                  <a:gd name="connsiteY35" fmla="*/ 780698 h 882655"/>
                  <a:gd name="connsiteX36" fmla="*/ 114315 w 653226"/>
                  <a:gd name="connsiteY36" fmla="*/ 767589 h 882655"/>
                  <a:gd name="connsiteX37" fmla="*/ 120141 w 653226"/>
                  <a:gd name="connsiteY37" fmla="*/ 753024 h 882655"/>
                  <a:gd name="connsiteX38" fmla="*/ 86641 w 653226"/>
                  <a:gd name="connsiteY38" fmla="*/ 750111 h 882655"/>
                  <a:gd name="connsiteX39" fmla="*/ 77902 w 653226"/>
                  <a:gd name="connsiteY39" fmla="*/ 732633 h 882655"/>
                  <a:gd name="connsiteX40" fmla="*/ 60423 w 653226"/>
                  <a:gd name="connsiteY40" fmla="*/ 750111 h 882655"/>
                  <a:gd name="connsiteX41" fmla="*/ 35662 w 653226"/>
                  <a:gd name="connsiteY41" fmla="*/ 751568 h 882655"/>
                  <a:gd name="connsiteX42" fmla="*/ 0 w 653226"/>
                  <a:gd name="connsiteY42" fmla="*/ 732463 h 882655"/>
                  <a:gd name="connsiteX43" fmla="*/ 7988 w 653226"/>
                  <a:gd name="connsiteY43" fmla="*/ 715154 h 882655"/>
                  <a:gd name="connsiteX44" fmla="*/ 2162 w 653226"/>
                  <a:gd name="connsiteY44" fmla="*/ 693307 h 882655"/>
                  <a:gd name="connsiteX45" fmla="*/ 6532 w 653226"/>
                  <a:gd name="connsiteY45" fmla="*/ 671459 h 882655"/>
                  <a:gd name="connsiteX46" fmla="*/ 58967 w 653226"/>
                  <a:gd name="connsiteY46" fmla="*/ 671459 h 882655"/>
                  <a:gd name="connsiteX47" fmla="*/ 66250 w 653226"/>
                  <a:gd name="connsiteY47" fmla="*/ 667089 h 882655"/>
                  <a:gd name="connsiteX48" fmla="*/ 80815 w 653226"/>
                  <a:gd name="connsiteY48" fmla="*/ 662720 h 882655"/>
                  <a:gd name="connsiteX49" fmla="*/ 83728 w 653226"/>
                  <a:gd name="connsiteY49" fmla="*/ 658350 h 882655"/>
                  <a:gd name="connsiteX50" fmla="*/ 83728 w 653226"/>
                  <a:gd name="connsiteY50" fmla="*/ 643785 h 882655"/>
                  <a:gd name="connsiteX51" fmla="*/ 91011 w 653226"/>
                  <a:gd name="connsiteY51" fmla="*/ 621937 h 882655"/>
                  <a:gd name="connsiteX52" fmla="*/ 101206 w 653226"/>
                  <a:gd name="connsiteY52" fmla="*/ 614654 h 882655"/>
                  <a:gd name="connsiteX53" fmla="*/ 102663 w 653226"/>
                  <a:gd name="connsiteY53" fmla="*/ 601545 h 882655"/>
                  <a:gd name="connsiteX54" fmla="*/ 115771 w 653226"/>
                  <a:gd name="connsiteY54" fmla="*/ 588437 h 882655"/>
                  <a:gd name="connsiteX55" fmla="*/ 115771 w 653226"/>
                  <a:gd name="connsiteY55" fmla="*/ 518523 h 882655"/>
                  <a:gd name="connsiteX56" fmla="*/ 127424 w 653226"/>
                  <a:gd name="connsiteY56" fmla="*/ 515610 h 882655"/>
                  <a:gd name="connsiteX57" fmla="*/ 127424 w 653226"/>
                  <a:gd name="connsiteY57" fmla="*/ 496675 h 882655"/>
                  <a:gd name="connsiteX58" fmla="*/ 146359 w 653226"/>
                  <a:gd name="connsiteY58" fmla="*/ 482110 h 882655"/>
                  <a:gd name="connsiteX59" fmla="*/ 146359 w 653226"/>
                  <a:gd name="connsiteY59" fmla="*/ 457349 h 882655"/>
                  <a:gd name="connsiteX60" fmla="*/ 169663 w 653226"/>
                  <a:gd name="connsiteY60" fmla="*/ 431132 h 882655"/>
                  <a:gd name="connsiteX61" fmla="*/ 178402 w 653226"/>
                  <a:gd name="connsiteY61" fmla="*/ 390349 h 882655"/>
                  <a:gd name="connsiteX62" fmla="*/ 194424 w 653226"/>
                  <a:gd name="connsiteY62" fmla="*/ 387436 h 882655"/>
                  <a:gd name="connsiteX63" fmla="*/ 197337 w 653226"/>
                  <a:gd name="connsiteY63" fmla="*/ 374327 h 882655"/>
                  <a:gd name="connsiteX64" fmla="*/ 194424 w 653226"/>
                  <a:gd name="connsiteY64" fmla="*/ 359762 h 882655"/>
                  <a:gd name="connsiteX65" fmla="*/ 169663 w 653226"/>
                  <a:gd name="connsiteY65" fmla="*/ 342284 h 882655"/>
                  <a:gd name="connsiteX66" fmla="*/ 172576 w 653226"/>
                  <a:gd name="connsiteY66" fmla="*/ 329175 h 882655"/>
                  <a:gd name="connsiteX67" fmla="*/ 165293 w 653226"/>
                  <a:gd name="connsiteY67" fmla="*/ 317523 h 882655"/>
                  <a:gd name="connsiteX68" fmla="*/ 175489 w 653226"/>
                  <a:gd name="connsiteY68" fmla="*/ 295675 h 882655"/>
                  <a:gd name="connsiteX69" fmla="*/ 166750 w 653226"/>
                  <a:gd name="connsiteY69" fmla="*/ 265088 h 882655"/>
                  <a:gd name="connsiteX70" fmla="*/ 153641 w 653226"/>
                  <a:gd name="connsiteY70" fmla="*/ 250522 h 882655"/>
                  <a:gd name="connsiteX71" fmla="*/ 159467 w 653226"/>
                  <a:gd name="connsiteY71" fmla="*/ 231588 h 882655"/>
                  <a:gd name="connsiteX72" fmla="*/ 181315 w 653226"/>
                  <a:gd name="connsiteY72" fmla="*/ 246153 h 882655"/>
                  <a:gd name="connsiteX73" fmla="*/ 195881 w 653226"/>
                  <a:gd name="connsiteY73" fmla="*/ 227218 h 882655"/>
                  <a:gd name="connsiteX74" fmla="*/ 207533 w 653226"/>
                  <a:gd name="connsiteY74" fmla="*/ 196631 h 882655"/>
                  <a:gd name="connsiteX75" fmla="*/ 194424 w 653226"/>
                  <a:gd name="connsiteY75" fmla="*/ 192261 h 882655"/>
                  <a:gd name="connsiteX76" fmla="*/ 192967 w 653226"/>
                  <a:gd name="connsiteY76" fmla="*/ 180609 h 882655"/>
                  <a:gd name="connsiteX77" fmla="*/ 217728 w 653226"/>
                  <a:gd name="connsiteY77" fmla="*/ 142739 h 882655"/>
                  <a:gd name="connsiteX78" fmla="*/ 211902 w 653226"/>
                  <a:gd name="connsiteY78" fmla="*/ 136913 h 882655"/>
                  <a:gd name="connsiteX79" fmla="*/ 195881 w 653226"/>
                  <a:gd name="connsiteY79" fmla="*/ 136913 h 882655"/>
                  <a:gd name="connsiteX80" fmla="*/ 187141 w 653226"/>
                  <a:gd name="connsiteY80" fmla="*/ 119435 h 882655"/>
                  <a:gd name="connsiteX81" fmla="*/ 192967 w 653226"/>
                  <a:gd name="connsiteY81" fmla="*/ 101957 h 882655"/>
                  <a:gd name="connsiteX82" fmla="*/ 172576 w 653226"/>
                  <a:gd name="connsiteY82" fmla="*/ 87391 h 882655"/>
                  <a:gd name="connsiteX83" fmla="*/ 163837 w 653226"/>
                  <a:gd name="connsiteY83" fmla="*/ 78652 h 882655"/>
                  <a:gd name="connsiteX84" fmla="*/ 166609 w 653226"/>
                  <a:gd name="connsiteY84" fmla="*/ 60634 h 882655"/>
                  <a:gd name="connsiteX85" fmla="*/ 168206 w 653226"/>
                  <a:gd name="connsiteY85" fmla="*/ 62630 h 882655"/>
                  <a:gd name="connsiteX86" fmla="*/ 197337 w 653226"/>
                  <a:gd name="connsiteY86" fmla="*/ 46609 h 882655"/>
                  <a:gd name="connsiteX87" fmla="*/ 219185 w 653226"/>
                  <a:gd name="connsiteY87" fmla="*/ 56804 h 882655"/>
                  <a:gd name="connsiteX88" fmla="*/ 239576 w 653226"/>
                  <a:gd name="connsiteY88" fmla="*/ 32043 h 882655"/>
                  <a:gd name="connsiteX89" fmla="*/ 257055 w 653226"/>
                  <a:gd name="connsiteY89" fmla="*/ 27674 h 882655"/>
                  <a:gd name="connsiteX90" fmla="*/ 273076 w 653226"/>
                  <a:gd name="connsiteY90" fmla="*/ 1456 h 882655"/>
                  <a:gd name="connsiteX91" fmla="*/ 289098 w 653226"/>
                  <a:gd name="connsiteY91" fmla="*/ 0 h 882655"/>
                  <a:gd name="connsiteX92" fmla="*/ 325026 w 653226"/>
                  <a:gd name="connsiteY92" fmla="*/ 0 h 882655"/>
                  <a:gd name="connsiteX93" fmla="*/ 359012 w 653226"/>
                  <a:gd name="connsiteY93" fmla="*/ 26703 h 882655"/>
                  <a:gd name="connsiteX94" fmla="*/ 376004 w 653226"/>
                  <a:gd name="connsiteY94" fmla="*/ 21848 h 882655"/>
                  <a:gd name="connsiteX95" fmla="*/ 405135 w 653226"/>
                  <a:gd name="connsiteY95" fmla="*/ 38840 h 882655"/>
                  <a:gd name="connsiteX96" fmla="*/ 414845 w 653226"/>
                  <a:gd name="connsiteY96" fmla="*/ 60688 h 882655"/>
                  <a:gd name="connsiteX97" fmla="*/ 467878 w 653226"/>
                  <a:gd name="connsiteY97" fmla="*/ 54569 h 882655"/>
                  <a:gd name="connsiteX98" fmla="*/ 653226 w 653226"/>
                  <a:gd name="connsiteY98" fmla="*/ 338161 h 882655"/>
                  <a:gd name="connsiteX0" fmla="*/ 467878 w 653226"/>
                  <a:gd name="connsiteY0" fmla="*/ 432103 h 882655"/>
                  <a:gd name="connsiteX1" fmla="*/ 464610 w 653226"/>
                  <a:gd name="connsiteY1" fmla="*/ 432103 h 882655"/>
                  <a:gd name="connsiteX2" fmla="*/ 459755 w 653226"/>
                  <a:gd name="connsiteY2" fmla="*/ 453951 h 882655"/>
                  <a:gd name="connsiteX3" fmla="*/ 450045 w 653226"/>
                  <a:gd name="connsiteY3" fmla="*/ 463661 h 882655"/>
                  <a:gd name="connsiteX4" fmla="*/ 453686 w 653226"/>
                  <a:gd name="connsiteY4" fmla="*/ 472157 h 882655"/>
                  <a:gd name="connsiteX5" fmla="*/ 447617 w 653226"/>
                  <a:gd name="connsiteY5" fmla="*/ 478226 h 882655"/>
                  <a:gd name="connsiteX6" fmla="*/ 458541 w 653226"/>
                  <a:gd name="connsiteY6" fmla="*/ 484295 h 882655"/>
                  <a:gd name="connsiteX7" fmla="*/ 467037 w 653226"/>
                  <a:gd name="connsiteY7" fmla="*/ 477012 h 882655"/>
                  <a:gd name="connsiteX8" fmla="*/ 467878 w 653226"/>
                  <a:gd name="connsiteY8" fmla="*/ 478574 h 882655"/>
                  <a:gd name="connsiteX9" fmla="*/ 467878 w 653226"/>
                  <a:gd name="connsiteY9" fmla="*/ 502640 h 882655"/>
                  <a:gd name="connsiteX10" fmla="*/ 435480 w 653226"/>
                  <a:gd name="connsiteY10" fmla="*/ 514639 h 882655"/>
                  <a:gd name="connsiteX11" fmla="*/ 437201 w 653226"/>
                  <a:gd name="connsiteY11" fmla="*/ 518455 h 882655"/>
                  <a:gd name="connsiteX12" fmla="*/ 433294 w 653226"/>
                  <a:gd name="connsiteY12" fmla="*/ 517067 h 882655"/>
                  <a:gd name="connsiteX13" fmla="*/ 421642 w 653226"/>
                  <a:gd name="connsiteY13" fmla="*/ 540371 h 882655"/>
                  <a:gd name="connsiteX14" fmla="*/ 408534 w 653226"/>
                  <a:gd name="connsiteY14" fmla="*/ 570958 h 882655"/>
                  <a:gd name="connsiteX15" fmla="*/ 383773 w 653226"/>
                  <a:gd name="connsiteY15" fmla="*/ 646698 h 882655"/>
                  <a:gd name="connsiteX16" fmla="*/ 375033 w 653226"/>
                  <a:gd name="connsiteY16" fmla="*/ 703502 h 882655"/>
                  <a:gd name="connsiteX17" fmla="*/ 375033 w 653226"/>
                  <a:gd name="connsiteY17" fmla="*/ 750111 h 882655"/>
                  <a:gd name="connsiteX18" fmla="*/ 383773 w 653226"/>
                  <a:gd name="connsiteY18" fmla="*/ 792350 h 882655"/>
                  <a:gd name="connsiteX19" fmla="*/ 353185 w 653226"/>
                  <a:gd name="connsiteY19" fmla="*/ 790894 h 882655"/>
                  <a:gd name="connsiteX20" fmla="*/ 341533 w 653226"/>
                  <a:gd name="connsiteY20" fmla="*/ 801090 h 882655"/>
                  <a:gd name="connsiteX21" fmla="*/ 341533 w 653226"/>
                  <a:gd name="connsiteY21" fmla="*/ 827307 h 882655"/>
                  <a:gd name="connsiteX22" fmla="*/ 338620 w 653226"/>
                  <a:gd name="connsiteY22" fmla="*/ 865177 h 882655"/>
                  <a:gd name="connsiteX23" fmla="*/ 297837 w 653226"/>
                  <a:gd name="connsiteY23" fmla="*/ 865177 h 882655"/>
                  <a:gd name="connsiteX24" fmla="*/ 303664 w 653226"/>
                  <a:gd name="connsiteY24" fmla="*/ 882655 h 882655"/>
                  <a:gd name="connsiteX25" fmla="*/ 273076 w 653226"/>
                  <a:gd name="connsiteY25" fmla="*/ 878286 h 882655"/>
                  <a:gd name="connsiteX26" fmla="*/ 258511 w 653226"/>
                  <a:gd name="connsiteY26" fmla="*/ 878286 h 882655"/>
                  <a:gd name="connsiteX27" fmla="*/ 257055 w 653226"/>
                  <a:gd name="connsiteY27" fmla="*/ 865177 h 882655"/>
                  <a:gd name="connsiteX28" fmla="*/ 238120 w 653226"/>
                  <a:gd name="connsiteY28" fmla="*/ 856438 h 882655"/>
                  <a:gd name="connsiteX29" fmla="*/ 242489 w 653226"/>
                  <a:gd name="connsiteY29" fmla="*/ 824394 h 882655"/>
                  <a:gd name="connsiteX30" fmla="*/ 242489 w 653226"/>
                  <a:gd name="connsiteY30" fmla="*/ 812742 h 882655"/>
                  <a:gd name="connsiteX31" fmla="*/ 242489 w 653226"/>
                  <a:gd name="connsiteY31" fmla="*/ 796720 h 882655"/>
                  <a:gd name="connsiteX32" fmla="*/ 175489 w 653226"/>
                  <a:gd name="connsiteY32" fmla="*/ 780698 h 882655"/>
                  <a:gd name="connsiteX33" fmla="*/ 136163 w 653226"/>
                  <a:gd name="connsiteY33" fmla="*/ 787981 h 882655"/>
                  <a:gd name="connsiteX34" fmla="*/ 117228 w 653226"/>
                  <a:gd name="connsiteY34" fmla="*/ 780698 h 882655"/>
                  <a:gd name="connsiteX35" fmla="*/ 114315 w 653226"/>
                  <a:gd name="connsiteY35" fmla="*/ 767589 h 882655"/>
                  <a:gd name="connsiteX36" fmla="*/ 120141 w 653226"/>
                  <a:gd name="connsiteY36" fmla="*/ 753024 h 882655"/>
                  <a:gd name="connsiteX37" fmla="*/ 86641 w 653226"/>
                  <a:gd name="connsiteY37" fmla="*/ 750111 h 882655"/>
                  <a:gd name="connsiteX38" fmla="*/ 77902 w 653226"/>
                  <a:gd name="connsiteY38" fmla="*/ 732633 h 882655"/>
                  <a:gd name="connsiteX39" fmla="*/ 60423 w 653226"/>
                  <a:gd name="connsiteY39" fmla="*/ 750111 h 882655"/>
                  <a:gd name="connsiteX40" fmla="*/ 35662 w 653226"/>
                  <a:gd name="connsiteY40" fmla="*/ 751568 h 882655"/>
                  <a:gd name="connsiteX41" fmla="*/ 0 w 653226"/>
                  <a:gd name="connsiteY41" fmla="*/ 732463 h 882655"/>
                  <a:gd name="connsiteX42" fmla="*/ 7988 w 653226"/>
                  <a:gd name="connsiteY42" fmla="*/ 715154 h 882655"/>
                  <a:gd name="connsiteX43" fmla="*/ 2162 w 653226"/>
                  <a:gd name="connsiteY43" fmla="*/ 693307 h 882655"/>
                  <a:gd name="connsiteX44" fmla="*/ 6532 w 653226"/>
                  <a:gd name="connsiteY44" fmla="*/ 671459 h 882655"/>
                  <a:gd name="connsiteX45" fmla="*/ 58967 w 653226"/>
                  <a:gd name="connsiteY45" fmla="*/ 671459 h 882655"/>
                  <a:gd name="connsiteX46" fmla="*/ 66250 w 653226"/>
                  <a:gd name="connsiteY46" fmla="*/ 667089 h 882655"/>
                  <a:gd name="connsiteX47" fmla="*/ 80815 w 653226"/>
                  <a:gd name="connsiteY47" fmla="*/ 662720 h 882655"/>
                  <a:gd name="connsiteX48" fmla="*/ 83728 w 653226"/>
                  <a:gd name="connsiteY48" fmla="*/ 658350 h 882655"/>
                  <a:gd name="connsiteX49" fmla="*/ 83728 w 653226"/>
                  <a:gd name="connsiteY49" fmla="*/ 643785 h 882655"/>
                  <a:gd name="connsiteX50" fmla="*/ 91011 w 653226"/>
                  <a:gd name="connsiteY50" fmla="*/ 621937 h 882655"/>
                  <a:gd name="connsiteX51" fmla="*/ 101206 w 653226"/>
                  <a:gd name="connsiteY51" fmla="*/ 614654 h 882655"/>
                  <a:gd name="connsiteX52" fmla="*/ 102663 w 653226"/>
                  <a:gd name="connsiteY52" fmla="*/ 601545 h 882655"/>
                  <a:gd name="connsiteX53" fmla="*/ 115771 w 653226"/>
                  <a:gd name="connsiteY53" fmla="*/ 588437 h 882655"/>
                  <a:gd name="connsiteX54" fmla="*/ 115771 w 653226"/>
                  <a:gd name="connsiteY54" fmla="*/ 518523 h 882655"/>
                  <a:gd name="connsiteX55" fmla="*/ 127424 w 653226"/>
                  <a:gd name="connsiteY55" fmla="*/ 515610 h 882655"/>
                  <a:gd name="connsiteX56" fmla="*/ 127424 w 653226"/>
                  <a:gd name="connsiteY56" fmla="*/ 496675 h 882655"/>
                  <a:gd name="connsiteX57" fmla="*/ 146359 w 653226"/>
                  <a:gd name="connsiteY57" fmla="*/ 482110 h 882655"/>
                  <a:gd name="connsiteX58" fmla="*/ 146359 w 653226"/>
                  <a:gd name="connsiteY58" fmla="*/ 457349 h 882655"/>
                  <a:gd name="connsiteX59" fmla="*/ 169663 w 653226"/>
                  <a:gd name="connsiteY59" fmla="*/ 431132 h 882655"/>
                  <a:gd name="connsiteX60" fmla="*/ 178402 w 653226"/>
                  <a:gd name="connsiteY60" fmla="*/ 390349 h 882655"/>
                  <a:gd name="connsiteX61" fmla="*/ 194424 w 653226"/>
                  <a:gd name="connsiteY61" fmla="*/ 387436 h 882655"/>
                  <a:gd name="connsiteX62" fmla="*/ 197337 w 653226"/>
                  <a:gd name="connsiteY62" fmla="*/ 374327 h 882655"/>
                  <a:gd name="connsiteX63" fmla="*/ 194424 w 653226"/>
                  <a:gd name="connsiteY63" fmla="*/ 359762 h 882655"/>
                  <a:gd name="connsiteX64" fmla="*/ 169663 w 653226"/>
                  <a:gd name="connsiteY64" fmla="*/ 342284 h 882655"/>
                  <a:gd name="connsiteX65" fmla="*/ 172576 w 653226"/>
                  <a:gd name="connsiteY65" fmla="*/ 329175 h 882655"/>
                  <a:gd name="connsiteX66" fmla="*/ 165293 w 653226"/>
                  <a:gd name="connsiteY66" fmla="*/ 317523 h 882655"/>
                  <a:gd name="connsiteX67" fmla="*/ 175489 w 653226"/>
                  <a:gd name="connsiteY67" fmla="*/ 295675 h 882655"/>
                  <a:gd name="connsiteX68" fmla="*/ 166750 w 653226"/>
                  <a:gd name="connsiteY68" fmla="*/ 265088 h 882655"/>
                  <a:gd name="connsiteX69" fmla="*/ 153641 w 653226"/>
                  <a:gd name="connsiteY69" fmla="*/ 250522 h 882655"/>
                  <a:gd name="connsiteX70" fmla="*/ 159467 w 653226"/>
                  <a:gd name="connsiteY70" fmla="*/ 231588 h 882655"/>
                  <a:gd name="connsiteX71" fmla="*/ 181315 w 653226"/>
                  <a:gd name="connsiteY71" fmla="*/ 246153 h 882655"/>
                  <a:gd name="connsiteX72" fmla="*/ 195881 w 653226"/>
                  <a:gd name="connsiteY72" fmla="*/ 227218 h 882655"/>
                  <a:gd name="connsiteX73" fmla="*/ 207533 w 653226"/>
                  <a:gd name="connsiteY73" fmla="*/ 196631 h 882655"/>
                  <a:gd name="connsiteX74" fmla="*/ 194424 w 653226"/>
                  <a:gd name="connsiteY74" fmla="*/ 192261 h 882655"/>
                  <a:gd name="connsiteX75" fmla="*/ 192967 w 653226"/>
                  <a:gd name="connsiteY75" fmla="*/ 180609 h 882655"/>
                  <a:gd name="connsiteX76" fmla="*/ 217728 w 653226"/>
                  <a:gd name="connsiteY76" fmla="*/ 142739 h 882655"/>
                  <a:gd name="connsiteX77" fmla="*/ 211902 w 653226"/>
                  <a:gd name="connsiteY77" fmla="*/ 136913 h 882655"/>
                  <a:gd name="connsiteX78" fmla="*/ 195881 w 653226"/>
                  <a:gd name="connsiteY78" fmla="*/ 136913 h 882655"/>
                  <a:gd name="connsiteX79" fmla="*/ 187141 w 653226"/>
                  <a:gd name="connsiteY79" fmla="*/ 119435 h 882655"/>
                  <a:gd name="connsiteX80" fmla="*/ 192967 w 653226"/>
                  <a:gd name="connsiteY80" fmla="*/ 101957 h 882655"/>
                  <a:gd name="connsiteX81" fmla="*/ 172576 w 653226"/>
                  <a:gd name="connsiteY81" fmla="*/ 87391 h 882655"/>
                  <a:gd name="connsiteX82" fmla="*/ 163837 w 653226"/>
                  <a:gd name="connsiteY82" fmla="*/ 78652 h 882655"/>
                  <a:gd name="connsiteX83" fmla="*/ 166609 w 653226"/>
                  <a:gd name="connsiteY83" fmla="*/ 60634 h 882655"/>
                  <a:gd name="connsiteX84" fmla="*/ 168206 w 653226"/>
                  <a:gd name="connsiteY84" fmla="*/ 62630 h 882655"/>
                  <a:gd name="connsiteX85" fmla="*/ 197337 w 653226"/>
                  <a:gd name="connsiteY85" fmla="*/ 46609 h 882655"/>
                  <a:gd name="connsiteX86" fmla="*/ 219185 w 653226"/>
                  <a:gd name="connsiteY86" fmla="*/ 56804 h 882655"/>
                  <a:gd name="connsiteX87" fmla="*/ 239576 w 653226"/>
                  <a:gd name="connsiteY87" fmla="*/ 32043 h 882655"/>
                  <a:gd name="connsiteX88" fmla="*/ 257055 w 653226"/>
                  <a:gd name="connsiteY88" fmla="*/ 27674 h 882655"/>
                  <a:gd name="connsiteX89" fmla="*/ 273076 w 653226"/>
                  <a:gd name="connsiteY89" fmla="*/ 1456 h 882655"/>
                  <a:gd name="connsiteX90" fmla="*/ 289098 w 653226"/>
                  <a:gd name="connsiteY90" fmla="*/ 0 h 882655"/>
                  <a:gd name="connsiteX91" fmla="*/ 325026 w 653226"/>
                  <a:gd name="connsiteY91" fmla="*/ 0 h 882655"/>
                  <a:gd name="connsiteX92" fmla="*/ 359012 w 653226"/>
                  <a:gd name="connsiteY92" fmla="*/ 26703 h 882655"/>
                  <a:gd name="connsiteX93" fmla="*/ 376004 w 653226"/>
                  <a:gd name="connsiteY93" fmla="*/ 21848 h 882655"/>
                  <a:gd name="connsiteX94" fmla="*/ 405135 w 653226"/>
                  <a:gd name="connsiteY94" fmla="*/ 38840 h 882655"/>
                  <a:gd name="connsiteX95" fmla="*/ 414845 w 653226"/>
                  <a:gd name="connsiteY95" fmla="*/ 60688 h 882655"/>
                  <a:gd name="connsiteX96" fmla="*/ 467878 w 653226"/>
                  <a:gd name="connsiteY96" fmla="*/ 54569 h 882655"/>
                  <a:gd name="connsiteX97" fmla="*/ 653226 w 653226"/>
                  <a:gd name="connsiteY97" fmla="*/ 338161 h 882655"/>
                  <a:gd name="connsiteX0" fmla="*/ 467878 w 467878"/>
                  <a:gd name="connsiteY0" fmla="*/ 432103 h 882655"/>
                  <a:gd name="connsiteX1" fmla="*/ 464610 w 467878"/>
                  <a:gd name="connsiteY1" fmla="*/ 432103 h 882655"/>
                  <a:gd name="connsiteX2" fmla="*/ 459755 w 467878"/>
                  <a:gd name="connsiteY2" fmla="*/ 453951 h 882655"/>
                  <a:gd name="connsiteX3" fmla="*/ 450045 w 467878"/>
                  <a:gd name="connsiteY3" fmla="*/ 463661 h 882655"/>
                  <a:gd name="connsiteX4" fmla="*/ 453686 w 467878"/>
                  <a:gd name="connsiteY4" fmla="*/ 472157 h 882655"/>
                  <a:gd name="connsiteX5" fmla="*/ 447617 w 467878"/>
                  <a:gd name="connsiteY5" fmla="*/ 478226 h 882655"/>
                  <a:gd name="connsiteX6" fmla="*/ 458541 w 467878"/>
                  <a:gd name="connsiteY6" fmla="*/ 484295 h 882655"/>
                  <a:gd name="connsiteX7" fmla="*/ 467037 w 467878"/>
                  <a:gd name="connsiteY7" fmla="*/ 477012 h 882655"/>
                  <a:gd name="connsiteX8" fmla="*/ 467878 w 467878"/>
                  <a:gd name="connsiteY8" fmla="*/ 478574 h 882655"/>
                  <a:gd name="connsiteX9" fmla="*/ 467878 w 467878"/>
                  <a:gd name="connsiteY9" fmla="*/ 502640 h 882655"/>
                  <a:gd name="connsiteX10" fmla="*/ 435480 w 467878"/>
                  <a:gd name="connsiteY10" fmla="*/ 514639 h 882655"/>
                  <a:gd name="connsiteX11" fmla="*/ 437201 w 467878"/>
                  <a:gd name="connsiteY11" fmla="*/ 518455 h 882655"/>
                  <a:gd name="connsiteX12" fmla="*/ 433294 w 467878"/>
                  <a:gd name="connsiteY12" fmla="*/ 517067 h 882655"/>
                  <a:gd name="connsiteX13" fmla="*/ 421642 w 467878"/>
                  <a:gd name="connsiteY13" fmla="*/ 540371 h 882655"/>
                  <a:gd name="connsiteX14" fmla="*/ 408534 w 467878"/>
                  <a:gd name="connsiteY14" fmla="*/ 570958 h 882655"/>
                  <a:gd name="connsiteX15" fmla="*/ 383773 w 467878"/>
                  <a:gd name="connsiteY15" fmla="*/ 646698 h 882655"/>
                  <a:gd name="connsiteX16" fmla="*/ 375033 w 467878"/>
                  <a:gd name="connsiteY16" fmla="*/ 703502 h 882655"/>
                  <a:gd name="connsiteX17" fmla="*/ 375033 w 467878"/>
                  <a:gd name="connsiteY17" fmla="*/ 750111 h 882655"/>
                  <a:gd name="connsiteX18" fmla="*/ 383773 w 467878"/>
                  <a:gd name="connsiteY18" fmla="*/ 792350 h 882655"/>
                  <a:gd name="connsiteX19" fmla="*/ 353185 w 467878"/>
                  <a:gd name="connsiteY19" fmla="*/ 790894 h 882655"/>
                  <a:gd name="connsiteX20" fmla="*/ 341533 w 467878"/>
                  <a:gd name="connsiteY20" fmla="*/ 801090 h 882655"/>
                  <a:gd name="connsiteX21" fmla="*/ 341533 w 467878"/>
                  <a:gd name="connsiteY21" fmla="*/ 827307 h 882655"/>
                  <a:gd name="connsiteX22" fmla="*/ 338620 w 467878"/>
                  <a:gd name="connsiteY22" fmla="*/ 865177 h 882655"/>
                  <a:gd name="connsiteX23" fmla="*/ 297837 w 467878"/>
                  <a:gd name="connsiteY23" fmla="*/ 865177 h 882655"/>
                  <a:gd name="connsiteX24" fmla="*/ 303664 w 467878"/>
                  <a:gd name="connsiteY24" fmla="*/ 882655 h 882655"/>
                  <a:gd name="connsiteX25" fmla="*/ 273076 w 467878"/>
                  <a:gd name="connsiteY25" fmla="*/ 878286 h 882655"/>
                  <a:gd name="connsiteX26" fmla="*/ 258511 w 467878"/>
                  <a:gd name="connsiteY26" fmla="*/ 878286 h 882655"/>
                  <a:gd name="connsiteX27" fmla="*/ 257055 w 467878"/>
                  <a:gd name="connsiteY27" fmla="*/ 865177 h 882655"/>
                  <a:gd name="connsiteX28" fmla="*/ 238120 w 467878"/>
                  <a:gd name="connsiteY28" fmla="*/ 856438 h 882655"/>
                  <a:gd name="connsiteX29" fmla="*/ 242489 w 467878"/>
                  <a:gd name="connsiteY29" fmla="*/ 824394 h 882655"/>
                  <a:gd name="connsiteX30" fmla="*/ 242489 w 467878"/>
                  <a:gd name="connsiteY30" fmla="*/ 812742 h 882655"/>
                  <a:gd name="connsiteX31" fmla="*/ 242489 w 467878"/>
                  <a:gd name="connsiteY31" fmla="*/ 796720 h 882655"/>
                  <a:gd name="connsiteX32" fmla="*/ 175489 w 467878"/>
                  <a:gd name="connsiteY32" fmla="*/ 780698 h 882655"/>
                  <a:gd name="connsiteX33" fmla="*/ 136163 w 467878"/>
                  <a:gd name="connsiteY33" fmla="*/ 787981 h 882655"/>
                  <a:gd name="connsiteX34" fmla="*/ 117228 w 467878"/>
                  <a:gd name="connsiteY34" fmla="*/ 780698 h 882655"/>
                  <a:gd name="connsiteX35" fmla="*/ 114315 w 467878"/>
                  <a:gd name="connsiteY35" fmla="*/ 767589 h 882655"/>
                  <a:gd name="connsiteX36" fmla="*/ 120141 w 467878"/>
                  <a:gd name="connsiteY36" fmla="*/ 753024 h 882655"/>
                  <a:gd name="connsiteX37" fmla="*/ 86641 w 467878"/>
                  <a:gd name="connsiteY37" fmla="*/ 750111 h 882655"/>
                  <a:gd name="connsiteX38" fmla="*/ 77902 w 467878"/>
                  <a:gd name="connsiteY38" fmla="*/ 732633 h 882655"/>
                  <a:gd name="connsiteX39" fmla="*/ 60423 w 467878"/>
                  <a:gd name="connsiteY39" fmla="*/ 750111 h 882655"/>
                  <a:gd name="connsiteX40" fmla="*/ 35662 w 467878"/>
                  <a:gd name="connsiteY40" fmla="*/ 751568 h 882655"/>
                  <a:gd name="connsiteX41" fmla="*/ 0 w 467878"/>
                  <a:gd name="connsiteY41" fmla="*/ 732463 h 882655"/>
                  <a:gd name="connsiteX42" fmla="*/ 7988 w 467878"/>
                  <a:gd name="connsiteY42" fmla="*/ 715154 h 882655"/>
                  <a:gd name="connsiteX43" fmla="*/ 2162 w 467878"/>
                  <a:gd name="connsiteY43" fmla="*/ 693307 h 882655"/>
                  <a:gd name="connsiteX44" fmla="*/ 6532 w 467878"/>
                  <a:gd name="connsiteY44" fmla="*/ 671459 h 882655"/>
                  <a:gd name="connsiteX45" fmla="*/ 58967 w 467878"/>
                  <a:gd name="connsiteY45" fmla="*/ 671459 h 882655"/>
                  <a:gd name="connsiteX46" fmla="*/ 66250 w 467878"/>
                  <a:gd name="connsiteY46" fmla="*/ 667089 h 882655"/>
                  <a:gd name="connsiteX47" fmla="*/ 80815 w 467878"/>
                  <a:gd name="connsiteY47" fmla="*/ 662720 h 882655"/>
                  <a:gd name="connsiteX48" fmla="*/ 83728 w 467878"/>
                  <a:gd name="connsiteY48" fmla="*/ 658350 h 882655"/>
                  <a:gd name="connsiteX49" fmla="*/ 83728 w 467878"/>
                  <a:gd name="connsiteY49" fmla="*/ 643785 h 882655"/>
                  <a:gd name="connsiteX50" fmla="*/ 91011 w 467878"/>
                  <a:gd name="connsiteY50" fmla="*/ 621937 h 882655"/>
                  <a:gd name="connsiteX51" fmla="*/ 101206 w 467878"/>
                  <a:gd name="connsiteY51" fmla="*/ 614654 h 882655"/>
                  <a:gd name="connsiteX52" fmla="*/ 102663 w 467878"/>
                  <a:gd name="connsiteY52" fmla="*/ 601545 h 882655"/>
                  <a:gd name="connsiteX53" fmla="*/ 115771 w 467878"/>
                  <a:gd name="connsiteY53" fmla="*/ 588437 h 882655"/>
                  <a:gd name="connsiteX54" fmla="*/ 115771 w 467878"/>
                  <a:gd name="connsiteY54" fmla="*/ 518523 h 882655"/>
                  <a:gd name="connsiteX55" fmla="*/ 127424 w 467878"/>
                  <a:gd name="connsiteY55" fmla="*/ 515610 h 882655"/>
                  <a:gd name="connsiteX56" fmla="*/ 127424 w 467878"/>
                  <a:gd name="connsiteY56" fmla="*/ 496675 h 882655"/>
                  <a:gd name="connsiteX57" fmla="*/ 146359 w 467878"/>
                  <a:gd name="connsiteY57" fmla="*/ 482110 h 882655"/>
                  <a:gd name="connsiteX58" fmla="*/ 146359 w 467878"/>
                  <a:gd name="connsiteY58" fmla="*/ 457349 h 882655"/>
                  <a:gd name="connsiteX59" fmla="*/ 169663 w 467878"/>
                  <a:gd name="connsiteY59" fmla="*/ 431132 h 882655"/>
                  <a:gd name="connsiteX60" fmla="*/ 178402 w 467878"/>
                  <a:gd name="connsiteY60" fmla="*/ 390349 h 882655"/>
                  <a:gd name="connsiteX61" fmla="*/ 194424 w 467878"/>
                  <a:gd name="connsiteY61" fmla="*/ 387436 h 882655"/>
                  <a:gd name="connsiteX62" fmla="*/ 197337 w 467878"/>
                  <a:gd name="connsiteY62" fmla="*/ 374327 h 882655"/>
                  <a:gd name="connsiteX63" fmla="*/ 194424 w 467878"/>
                  <a:gd name="connsiteY63" fmla="*/ 359762 h 882655"/>
                  <a:gd name="connsiteX64" fmla="*/ 169663 w 467878"/>
                  <a:gd name="connsiteY64" fmla="*/ 342284 h 882655"/>
                  <a:gd name="connsiteX65" fmla="*/ 172576 w 467878"/>
                  <a:gd name="connsiteY65" fmla="*/ 329175 h 882655"/>
                  <a:gd name="connsiteX66" fmla="*/ 165293 w 467878"/>
                  <a:gd name="connsiteY66" fmla="*/ 317523 h 882655"/>
                  <a:gd name="connsiteX67" fmla="*/ 175489 w 467878"/>
                  <a:gd name="connsiteY67" fmla="*/ 295675 h 882655"/>
                  <a:gd name="connsiteX68" fmla="*/ 166750 w 467878"/>
                  <a:gd name="connsiteY68" fmla="*/ 265088 h 882655"/>
                  <a:gd name="connsiteX69" fmla="*/ 153641 w 467878"/>
                  <a:gd name="connsiteY69" fmla="*/ 250522 h 882655"/>
                  <a:gd name="connsiteX70" fmla="*/ 159467 w 467878"/>
                  <a:gd name="connsiteY70" fmla="*/ 231588 h 882655"/>
                  <a:gd name="connsiteX71" fmla="*/ 181315 w 467878"/>
                  <a:gd name="connsiteY71" fmla="*/ 246153 h 882655"/>
                  <a:gd name="connsiteX72" fmla="*/ 195881 w 467878"/>
                  <a:gd name="connsiteY72" fmla="*/ 227218 h 882655"/>
                  <a:gd name="connsiteX73" fmla="*/ 207533 w 467878"/>
                  <a:gd name="connsiteY73" fmla="*/ 196631 h 882655"/>
                  <a:gd name="connsiteX74" fmla="*/ 194424 w 467878"/>
                  <a:gd name="connsiteY74" fmla="*/ 192261 h 882655"/>
                  <a:gd name="connsiteX75" fmla="*/ 192967 w 467878"/>
                  <a:gd name="connsiteY75" fmla="*/ 180609 h 882655"/>
                  <a:gd name="connsiteX76" fmla="*/ 217728 w 467878"/>
                  <a:gd name="connsiteY76" fmla="*/ 142739 h 882655"/>
                  <a:gd name="connsiteX77" fmla="*/ 211902 w 467878"/>
                  <a:gd name="connsiteY77" fmla="*/ 136913 h 882655"/>
                  <a:gd name="connsiteX78" fmla="*/ 195881 w 467878"/>
                  <a:gd name="connsiteY78" fmla="*/ 136913 h 882655"/>
                  <a:gd name="connsiteX79" fmla="*/ 187141 w 467878"/>
                  <a:gd name="connsiteY79" fmla="*/ 119435 h 882655"/>
                  <a:gd name="connsiteX80" fmla="*/ 192967 w 467878"/>
                  <a:gd name="connsiteY80" fmla="*/ 101957 h 882655"/>
                  <a:gd name="connsiteX81" fmla="*/ 172576 w 467878"/>
                  <a:gd name="connsiteY81" fmla="*/ 87391 h 882655"/>
                  <a:gd name="connsiteX82" fmla="*/ 163837 w 467878"/>
                  <a:gd name="connsiteY82" fmla="*/ 78652 h 882655"/>
                  <a:gd name="connsiteX83" fmla="*/ 166609 w 467878"/>
                  <a:gd name="connsiteY83" fmla="*/ 60634 h 882655"/>
                  <a:gd name="connsiteX84" fmla="*/ 168206 w 467878"/>
                  <a:gd name="connsiteY84" fmla="*/ 62630 h 882655"/>
                  <a:gd name="connsiteX85" fmla="*/ 197337 w 467878"/>
                  <a:gd name="connsiteY85" fmla="*/ 46609 h 882655"/>
                  <a:gd name="connsiteX86" fmla="*/ 219185 w 467878"/>
                  <a:gd name="connsiteY86" fmla="*/ 56804 h 882655"/>
                  <a:gd name="connsiteX87" fmla="*/ 239576 w 467878"/>
                  <a:gd name="connsiteY87" fmla="*/ 32043 h 882655"/>
                  <a:gd name="connsiteX88" fmla="*/ 257055 w 467878"/>
                  <a:gd name="connsiteY88" fmla="*/ 27674 h 882655"/>
                  <a:gd name="connsiteX89" fmla="*/ 273076 w 467878"/>
                  <a:gd name="connsiteY89" fmla="*/ 1456 h 882655"/>
                  <a:gd name="connsiteX90" fmla="*/ 289098 w 467878"/>
                  <a:gd name="connsiteY90" fmla="*/ 0 h 882655"/>
                  <a:gd name="connsiteX91" fmla="*/ 325026 w 467878"/>
                  <a:gd name="connsiteY91" fmla="*/ 0 h 882655"/>
                  <a:gd name="connsiteX92" fmla="*/ 359012 w 467878"/>
                  <a:gd name="connsiteY92" fmla="*/ 26703 h 882655"/>
                  <a:gd name="connsiteX93" fmla="*/ 376004 w 467878"/>
                  <a:gd name="connsiteY93" fmla="*/ 21848 h 882655"/>
                  <a:gd name="connsiteX94" fmla="*/ 405135 w 467878"/>
                  <a:gd name="connsiteY94" fmla="*/ 38840 h 882655"/>
                  <a:gd name="connsiteX95" fmla="*/ 414845 w 467878"/>
                  <a:gd name="connsiteY95" fmla="*/ 60688 h 882655"/>
                  <a:gd name="connsiteX96" fmla="*/ 467878 w 467878"/>
                  <a:gd name="connsiteY96" fmla="*/ 54569 h 88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</a:cxnLst>
                <a:rect l="l" t="t" r="r" b="b"/>
                <a:pathLst>
                  <a:path w="467878" h="882655">
                    <a:moveTo>
                      <a:pt x="467878" y="432103"/>
                    </a:moveTo>
                    <a:lnTo>
                      <a:pt x="464610" y="432103"/>
                    </a:lnTo>
                    <a:lnTo>
                      <a:pt x="459755" y="453951"/>
                    </a:lnTo>
                    <a:lnTo>
                      <a:pt x="450045" y="463661"/>
                    </a:lnTo>
                    <a:lnTo>
                      <a:pt x="453686" y="472157"/>
                    </a:lnTo>
                    <a:lnTo>
                      <a:pt x="447617" y="478226"/>
                    </a:lnTo>
                    <a:lnTo>
                      <a:pt x="458541" y="484295"/>
                    </a:lnTo>
                    <a:lnTo>
                      <a:pt x="467037" y="477012"/>
                    </a:lnTo>
                    <a:lnTo>
                      <a:pt x="467878" y="478574"/>
                    </a:lnTo>
                    <a:lnTo>
                      <a:pt x="467878" y="502640"/>
                    </a:lnTo>
                    <a:lnTo>
                      <a:pt x="435480" y="514639"/>
                    </a:lnTo>
                    <a:lnTo>
                      <a:pt x="437201" y="518455"/>
                    </a:lnTo>
                    <a:lnTo>
                      <a:pt x="433294" y="517067"/>
                    </a:lnTo>
                    <a:lnTo>
                      <a:pt x="421642" y="540371"/>
                    </a:lnTo>
                    <a:lnTo>
                      <a:pt x="408534" y="570958"/>
                    </a:lnTo>
                    <a:lnTo>
                      <a:pt x="383773" y="646698"/>
                    </a:lnTo>
                    <a:lnTo>
                      <a:pt x="375033" y="703502"/>
                    </a:lnTo>
                    <a:lnTo>
                      <a:pt x="375033" y="750111"/>
                    </a:lnTo>
                    <a:lnTo>
                      <a:pt x="383773" y="792350"/>
                    </a:lnTo>
                    <a:lnTo>
                      <a:pt x="353185" y="790894"/>
                    </a:lnTo>
                    <a:lnTo>
                      <a:pt x="341533" y="801090"/>
                    </a:lnTo>
                    <a:lnTo>
                      <a:pt x="341533" y="827307"/>
                    </a:lnTo>
                    <a:lnTo>
                      <a:pt x="338620" y="865177"/>
                    </a:lnTo>
                    <a:lnTo>
                      <a:pt x="297837" y="865177"/>
                    </a:lnTo>
                    <a:lnTo>
                      <a:pt x="303664" y="882655"/>
                    </a:lnTo>
                    <a:lnTo>
                      <a:pt x="273076" y="878286"/>
                    </a:lnTo>
                    <a:lnTo>
                      <a:pt x="258511" y="878286"/>
                    </a:lnTo>
                    <a:lnTo>
                      <a:pt x="257055" y="865177"/>
                    </a:lnTo>
                    <a:lnTo>
                      <a:pt x="238120" y="856438"/>
                    </a:lnTo>
                    <a:lnTo>
                      <a:pt x="242489" y="824394"/>
                    </a:lnTo>
                    <a:lnTo>
                      <a:pt x="242489" y="812742"/>
                    </a:lnTo>
                    <a:lnTo>
                      <a:pt x="242489" y="796720"/>
                    </a:lnTo>
                    <a:lnTo>
                      <a:pt x="175489" y="780698"/>
                    </a:lnTo>
                    <a:lnTo>
                      <a:pt x="136163" y="787981"/>
                    </a:lnTo>
                    <a:lnTo>
                      <a:pt x="117228" y="780698"/>
                    </a:lnTo>
                    <a:lnTo>
                      <a:pt x="114315" y="767589"/>
                    </a:lnTo>
                    <a:lnTo>
                      <a:pt x="120141" y="753024"/>
                    </a:lnTo>
                    <a:lnTo>
                      <a:pt x="86641" y="750111"/>
                    </a:lnTo>
                    <a:lnTo>
                      <a:pt x="77902" y="732633"/>
                    </a:lnTo>
                    <a:lnTo>
                      <a:pt x="60423" y="750111"/>
                    </a:lnTo>
                    <a:lnTo>
                      <a:pt x="35662" y="751568"/>
                    </a:lnTo>
                    <a:lnTo>
                      <a:pt x="0" y="732463"/>
                    </a:lnTo>
                    <a:lnTo>
                      <a:pt x="7988" y="715154"/>
                    </a:lnTo>
                    <a:lnTo>
                      <a:pt x="2162" y="693307"/>
                    </a:lnTo>
                    <a:lnTo>
                      <a:pt x="6532" y="671459"/>
                    </a:lnTo>
                    <a:lnTo>
                      <a:pt x="58967" y="671459"/>
                    </a:lnTo>
                    <a:lnTo>
                      <a:pt x="66250" y="667089"/>
                    </a:lnTo>
                    <a:lnTo>
                      <a:pt x="80815" y="662720"/>
                    </a:lnTo>
                    <a:lnTo>
                      <a:pt x="83728" y="658350"/>
                    </a:lnTo>
                    <a:lnTo>
                      <a:pt x="83728" y="643785"/>
                    </a:lnTo>
                    <a:lnTo>
                      <a:pt x="91011" y="621937"/>
                    </a:lnTo>
                    <a:lnTo>
                      <a:pt x="101206" y="614654"/>
                    </a:lnTo>
                    <a:lnTo>
                      <a:pt x="102663" y="601545"/>
                    </a:lnTo>
                    <a:lnTo>
                      <a:pt x="115771" y="588437"/>
                    </a:lnTo>
                    <a:lnTo>
                      <a:pt x="115771" y="518523"/>
                    </a:lnTo>
                    <a:lnTo>
                      <a:pt x="127424" y="515610"/>
                    </a:lnTo>
                    <a:lnTo>
                      <a:pt x="127424" y="496675"/>
                    </a:lnTo>
                    <a:lnTo>
                      <a:pt x="146359" y="482110"/>
                    </a:lnTo>
                    <a:lnTo>
                      <a:pt x="146359" y="457349"/>
                    </a:lnTo>
                    <a:lnTo>
                      <a:pt x="169663" y="431132"/>
                    </a:lnTo>
                    <a:lnTo>
                      <a:pt x="178402" y="390349"/>
                    </a:lnTo>
                    <a:lnTo>
                      <a:pt x="194424" y="387436"/>
                    </a:lnTo>
                    <a:lnTo>
                      <a:pt x="197337" y="374327"/>
                    </a:lnTo>
                    <a:lnTo>
                      <a:pt x="194424" y="359762"/>
                    </a:lnTo>
                    <a:lnTo>
                      <a:pt x="169663" y="342284"/>
                    </a:lnTo>
                    <a:lnTo>
                      <a:pt x="172576" y="329175"/>
                    </a:lnTo>
                    <a:lnTo>
                      <a:pt x="165293" y="317523"/>
                    </a:lnTo>
                    <a:lnTo>
                      <a:pt x="175489" y="295675"/>
                    </a:lnTo>
                    <a:lnTo>
                      <a:pt x="166750" y="265088"/>
                    </a:lnTo>
                    <a:lnTo>
                      <a:pt x="153641" y="250522"/>
                    </a:lnTo>
                    <a:lnTo>
                      <a:pt x="159467" y="231588"/>
                    </a:lnTo>
                    <a:lnTo>
                      <a:pt x="181315" y="246153"/>
                    </a:lnTo>
                    <a:lnTo>
                      <a:pt x="195881" y="227218"/>
                    </a:lnTo>
                    <a:lnTo>
                      <a:pt x="207533" y="196631"/>
                    </a:lnTo>
                    <a:lnTo>
                      <a:pt x="194424" y="192261"/>
                    </a:lnTo>
                    <a:lnTo>
                      <a:pt x="192967" y="180609"/>
                    </a:lnTo>
                    <a:lnTo>
                      <a:pt x="217728" y="142739"/>
                    </a:lnTo>
                    <a:lnTo>
                      <a:pt x="211902" y="136913"/>
                    </a:lnTo>
                    <a:lnTo>
                      <a:pt x="195881" y="136913"/>
                    </a:lnTo>
                    <a:lnTo>
                      <a:pt x="187141" y="119435"/>
                    </a:lnTo>
                    <a:lnTo>
                      <a:pt x="192967" y="101957"/>
                    </a:lnTo>
                    <a:lnTo>
                      <a:pt x="172576" y="87391"/>
                    </a:lnTo>
                    <a:lnTo>
                      <a:pt x="163837" y="78652"/>
                    </a:lnTo>
                    <a:lnTo>
                      <a:pt x="166609" y="60634"/>
                    </a:lnTo>
                    <a:lnTo>
                      <a:pt x="168206" y="62630"/>
                    </a:lnTo>
                    <a:lnTo>
                      <a:pt x="197337" y="46609"/>
                    </a:lnTo>
                    <a:lnTo>
                      <a:pt x="219185" y="56804"/>
                    </a:lnTo>
                    <a:lnTo>
                      <a:pt x="239576" y="32043"/>
                    </a:lnTo>
                    <a:lnTo>
                      <a:pt x="257055" y="27674"/>
                    </a:lnTo>
                    <a:lnTo>
                      <a:pt x="273076" y="1456"/>
                    </a:lnTo>
                    <a:lnTo>
                      <a:pt x="289098" y="0"/>
                    </a:lnTo>
                    <a:lnTo>
                      <a:pt x="325026" y="0"/>
                    </a:lnTo>
                    <a:lnTo>
                      <a:pt x="359012" y="26703"/>
                    </a:lnTo>
                    <a:lnTo>
                      <a:pt x="376004" y="21848"/>
                    </a:lnTo>
                    <a:lnTo>
                      <a:pt x="405135" y="38840"/>
                    </a:lnTo>
                    <a:lnTo>
                      <a:pt x="414845" y="60688"/>
                    </a:lnTo>
                    <a:lnTo>
                      <a:pt x="467878" y="54569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F91BCA95-1988-D7FA-80C9-A1BA7C32ACE2}"/>
                  </a:ext>
                </a:extLst>
              </p:cNvPr>
              <p:cNvSpPr/>
              <p:nvPr/>
            </p:nvSpPr>
            <p:spPr>
              <a:xfrm>
                <a:off x="2564128" y="2665442"/>
                <a:ext cx="653980" cy="714520"/>
              </a:xfrm>
              <a:custGeom>
                <a:avLst/>
                <a:gdLst>
                  <a:gd name="connsiteX0" fmla="*/ 531389 w 653980"/>
                  <a:gd name="connsiteY0" fmla="*/ 0 h 714520"/>
                  <a:gd name="connsiteX1" fmla="*/ 552023 w 653980"/>
                  <a:gd name="connsiteY1" fmla="*/ 30344 h 714520"/>
                  <a:gd name="connsiteX2" fmla="*/ 575085 w 653980"/>
                  <a:gd name="connsiteY2" fmla="*/ 33986 h 714520"/>
                  <a:gd name="connsiteX3" fmla="*/ 596933 w 653980"/>
                  <a:gd name="connsiteY3" fmla="*/ 42482 h 714520"/>
                  <a:gd name="connsiteX4" fmla="*/ 607857 w 653980"/>
                  <a:gd name="connsiteY4" fmla="*/ 53406 h 714520"/>
                  <a:gd name="connsiteX5" fmla="*/ 623635 w 653980"/>
                  <a:gd name="connsiteY5" fmla="*/ 47337 h 714520"/>
                  <a:gd name="connsiteX6" fmla="*/ 643056 w 653980"/>
                  <a:gd name="connsiteY6" fmla="*/ 57047 h 714520"/>
                  <a:gd name="connsiteX7" fmla="*/ 644119 w 653980"/>
                  <a:gd name="connsiteY7" fmla="*/ 54465 h 714520"/>
                  <a:gd name="connsiteX8" fmla="*/ 653980 w 653980"/>
                  <a:gd name="connsiteY8" fmla="*/ 71370 h 714520"/>
                  <a:gd name="connsiteX9" fmla="*/ 653980 w 653980"/>
                  <a:gd name="connsiteY9" fmla="*/ 84479 h 714520"/>
                  <a:gd name="connsiteX10" fmla="*/ 637958 w 653980"/>
                  <a:gd name="connsiteY10" fmla="*/ 90305 h 714520"/>
                  <a:gd name="connsiteX11" fmla="*/ 611741 w 653980"/>
                  <a:gd name="connsiteY11" fmla="*/ 141283 h 714520"/>
                  <a:gd name="connsiteX12" fmla="*/ 610284 w 653980"/>
                  <a:gd name="connsiteY12" fmla="*/ 168957 h 714520"/>
                  <a:gd name="connsiteX13" fmla="*/ 601545 w 653980"/>
                  <a:gd name="connsiteY13" fmla="*/ 180609 h 714520"/>
                  <a:gd name="connsiteX14" fmla="*/ 603002 w 653980"/>
                  <a:gd name="connsiteY14" fmla="*/ 206827 h 714520"/>
                  <a:gd name="connsiteX15" fmla="*/ 588436 w 653980"/>
                  <a:gd name="connsiteY15" fmla="*/ 228675 h 714520"/>
                  <a:gd name="connsiteX16" fmla="*/ 579697 w 653980"/>
                  <a:gd name="connsiteY16" fmla="*/ 241783 h 714520"/>
                  <a:gd name="connsiteX17" fmla="*/ 553480 w 653980"/>
                  <a:gd name="connsiteY17" fmla="*/ 307327 h 714520"/>
                  <a:gd name="connsiteX18" fmla="*/ 553480 w 653980"/>
                  <a:gd name="connsiteY18" fmla="*/ 324805 h 714520"/>
                  <a:gd name="connsiteX19" fmla="*/ 544741 w 653980"/>
                  <a:gd name="connsiteY19" fmla="*/ 337914 h 714520"/>
                  <a:gd name="connsiteX20" fmla="*/ 543284 w 653980"/>
                  <a:gd name="connsiteY20" fmla="*/ 351023 h 714520"/>
                  <a:gd name="connsiteX21" fmla="*/ 544741 w 653980"/>
                  <a:gd name="connsiteY21" fmla="*/ 369958 h 714520"/>
                  <a:gd name="connsiteX22" fmla="*/ 560762 w 653980"/>
                  <a:gd name="connsiteY22" fmla="*/ 399088 h 714520"/>
                  <a:gd name="connsiteX23" fmla="*/ 553480 w 653980"/>
                  <a:gd name="connsiteY23" fmla="*/ 419479 h 714520"/>
                  <a:gd name="connsiteX24" fmla="*/ 538915 w 653980"/>
                  <a:gd name="connsiteY24" fmla="*/ 435501 h 714520"/>
                  <a:gd name="connsiteX25" fmla="*/ 534545 w 653980"/>
                  <a:gd name="connsiteY25" fmla="*/ 450066 h 714520"/>
                  <a:gd name="connsiteX26" fmla="*/ 530175 w 653980"/>
                  <a:gd name="connsiteY26" fmla="*/ 463175 h 714520"/>
                  <a:gd name="connsiteX27" fmla="*/ 514154 w 653980"/>
                  <a:gd name="connsiteY27" fmla="*/ 466088 h 714520"/>
                  <a:gd name="connsiteX28" fmla="*/ 512697 w 653980"/>
                  <a:gd name="connsiteY28" fmla="*/ 487936 h 714520"/>
                  <a:gd name="connsiteX29" fmla="*/ 518523 w 653980"/>
                  <a:gd name="connsiteY29" fmla="*/ 549110 h 714520"/>
                  <a:gd name="connsiteX30" fmla="*/ 543284 w 653980"/>
                  <a:gd name="connsiteY30" fmla="*/ 620480 h 714520"/>
                  <a:gd name="connsiteX31" fmla="*/ 579697 w 653980"/>
                  <a:gd name="connsiteY31" fmla="*/ 704958 h 714520"/>
                  <a:gd name="connsiteX32" fmla="*/ 594040 w 653980"/>
                  <a:gd name="connsiteY32" fmla="*/ 714520 h 714520"/>
                  <a:gd name="connsiteX33" fmla="*/ 146023 w 653980"/>
                  <a:gd name="connsiteY33" fmla="*/ 714520 h 714520"/>
                  <a:gd name="connsiteX34" fmla="*/ 145653 w 653980"/>
                  <a:gd name="connsiteY34" fmla="*/ 709328 h 714520"/>
                  <a:gd name="connsiteX35" fmla="*/ 123805 w 653980"/>
                  <a:gd name="connsiteY35" fmla="*/ 703502 h 714520"/>
                  <a:gd name="connsiteX36" fmla="*/ 112153 w 653980"/>
                  <a:gd name="connsiteY36" fmla="*/ 671458 h 714520"/>
                  <a:gd name="connsiteX37" fmla="*/ 94674 w 653980"/>
                  <a:gd name="connsiteY37" fmla="*/ 659806 h 714520"/>
                  <a:gd name="connsiteX38" fmla="*/ 80109 w 653980"/>
                  <a:gd name="connsiteY38" fmla="*/ 642328 h 714520"/>
                  <a:gd name="connsiteX39" fmla="*/ 67000 w 653980"/>
                  <a:gd name="connsiteY39" fmla="*/ 613197 h 714520"/>
                  <a:gd name="connsiteX40" fmla="*/ 55348 w 653980"/>
                  <a:gd name="connsiteY40" fmla="*/ 616110 h 714520"/>
                  <a:gd name="connsiteX41" fmla="*/ 55348 w 653980"/>
                  <a:gd name="connsiteY41" fmla="*/ 627762 h 714520"/>
                  <a:gd name="connsiteX42" fmla="*/ 26218 w 653980"/>
                  <a:gd name="connsiteY42" fmla="*/ 619023 h 714520"/>
                  <a:gd name="connsiteX43" fmla="*/ 26218 w 653980"/>
                  <a:gd name="connsiteY43" fmla="*/ 604458 h 714520"/>
                  <a:gd name="connsiteX44" fmla="*/ 13109 w 653980"/>
                  <a:gd name="connsiteY44" fmla="*/ 578241 h 714520"/>
                  <a:gd name="connsiteX45" fmla="*/ 0 w 653980"/>
                  <a:gd name="connsiteY45" fmla="*/ 543284 h 714520"/>
                  <a:gd name="connsiteX46" fmla="*/ 16022 w 653980"/>
                  <a:gd name="connsiteY46" fmla="*/ 536001 h 714520"/>
                  <a:gd name="connsiteX47" fmla="*/ 32044 w 653980"/>
                  <a:gd name="connsiteY47" fmla="*/ 536001 h 714520"/>
                  <a:gd name="connsiteX48" fmla="*/ 84479 w 653980"/>
                  <a:gd name="connsiteY48" fmla="*/ 508327 h 714520"/>
                  <a:gd name="connsiteX49" fmla="*/ 93218 w 653980"/>
                  <a:gd name="connsiteY49" fmla="*/ 464632 h 714520"/>
                  <a:gd name="connsiteX50" fmla="*/ 112153 w 653980"/>
                  <a:gd name="connsiteY50" fmla="*/ 454436 h 714520"/>
                  <a:gd name="connsiteX51" fmla="*/ 125261 w 653980"/>
                  <a:gd name="connsiteY51" fmla="*/ 464632 h 714520"/>
                  <a:gd name="connsiteX52" fmla="*/ 134000 w 653980"/>
                  <a:gd name="connsiteY52" fmla="*/ 464632 h 714520"/>
                  <a:gd name="connsiteX53" fmla="*/ 134000 w 653980"/>
                  <a:gd name="connsiteY53" fmla="*/ 439871 h 714520"/>
                  <a:gd name="connsiteX54" fmla="*/ 166044 w 653980"/>
                  <a:gd name="connsiteY54" fmla="*/ 426762 h 714520"/>
                  <a:gd name="connsiteX55" fmla="*/ 166044 w 653980"/>
                  <a:gd name="connsiteY55" fmla="*/ 413653 h 714520"/>
                  <a:gd name="connsiteX56" fmla="*/ 174783 w 653980"/>
                  <a:gd name="connsiteY56" fmla="*/ 419479 h 714520"/>
                  <a:gd name="connsiteX57" fmla="*/ 214109 w 653980"/>
                  <a:gd name="connsiteY57" fmla="*/ 412197 h 714520"/>
                  <a:gd name="connsiteX58" fmla="*/ 225762 w 653980"/>
                  <a:gd name="connsiteY58" fmla="*/ 403458 h 714520"/>
                  <a:gd name="connsiteX59" fmla="*/ 225762 w 653980"/>
                  <a:gd name="connsiteY59" fmla="*/ 391805 h 714520"/>
                  <a:gd name="connsiteX60" fmla="*/ 253436 w 653980"/>
                  <a:gd name="connsiteY60" fmla="*/ 394718 h 714520"/>
                  <a:gd name="connsiteX61" fmla="*/ 257805 w 653980"/>
                  <a:gd name="connsiteY61" fmla="*/ 384523 h 714520"/>
                  <a:gd name="connsiteX62" fmla="*/ 266544 w 653980"/>
                  <a:gd name="connsiteY62" fmla="*/ 384523 h 714520"/>
                  <a:gd name="connsiteX63" fmla="*/ 278196 w 653980"/>
                  <a:gd name="connsiteY63" fmla="*/ 396175 h 714520"/>
                  <a:gd name="connsiteX64" fmla="*/ 295675 w 653980"/>
                  <a:gd name="connsiteY64" fmla="*/ 393262 h 714520"/>
                  <a:gd name="connsiteX65" fmla="*/ 304414 w 653980"/>
                  <a:gd name="connsiteY65" fmla="*/ 378697 h 714520"/>
                  <a:gd name="connsiteX66" fmla="*/ 305870 w 653980"/>
                  <a:gd name="connsiteY66" fmla="*/ 349566 h 714520"/>
                  <a:gd name="connsiteX67" fmla="*/ 333544 w 653980"/>
                  <a:gd name="connsiteY67" fmla="*/ 310240 h 714520"/>
                  <a:gd name="connsiteX68" fmla="*/ 326262 w 653980"/>
                  <a:gd name="connsiteY68" fmla="*/ 292762 h 714520"/>
                  <a:gd name="connsiteX69" fmla="*/ 329175 w 653980"/>
                  <a:gd name="connsiteY69" fmla="*/ 241783 h 714520"/>
                  <a:gd name="connsiteX70" fmla="*/ 323349 w 653980"/>
                  <a:gd name="connsiteY70" fmla="*/ 206827 h 714520"/>
                  <a:gd name="connsiteX71" fmla="*/ 316066 w 653980"/>
                  <a:gd name="connsiteY71" fmla="*/ 186435 h 714520"/>
                  <a:gd name="connsiteX72" fmla="*/ 323349 w 653980"/>
                  <a:gd name="connsiteY72" fmla="*/ 174783 h 714520"/>
                  <a:gd name="connsiteX73" fmla="*/ 359762 w 653980"/>
                  <a:gd name="connsiteY73" fmla="*/ 170414 h 714520"/>
                  <a:gd name="connsiteX74" fmla="*/ 337914 w 653980"/>
                  <a:gd name="connsiteY74" fmla="*/ 134000 h 714520"/>
                  <a:gd name="connsiteX75" fmla="*/ 339371 w 653980"/>
                  <a:gd name="connsiteY75" fmla="*/ 117979 h 714520"/>
                  <a:gd name="connsiteX76" fmla="*/ 343740 w 653980"/>
                  <a:gd name="connsiteY76" fmla="*/ 112153 h 714520"/>
                  <a:gd name="connsiteX77" fmla="*/ 345197 w 653980"/>
                  <a:gd name="connsiteY77" fmla="*/ 84479 h 714520"/>
                  <a:gd name="connsiteX78" fmla="*/ 335001 w 653980"/>
                  <a:gd name="connsiteY78" fmla="*/ 64087 h 714520"/>
                  <a:gd name="connsiteX79" fmla="*/ 332088 w 653980"/>
                  <a:gd name="connsiteY79" fmla="*/ 14565 h 714520"/>
                  <a:gd name="connsiteX80" fmla="*/ 336859 w 653980"/>
                  <a:gd name="connsiteY80" fmla="*/ 8077 h 714520"/>
                  <a:gd name="connsiteX81" fmla="*/ 337185 w 653980"/>
                  <a:gd name="connsiteY81" fmla="*/ 8497 h 714520"/>
                  <a:gd name="connsiteX82" fmla="*/ 348110 w 653980"/>
                  <a:gd name="connsiteY82" fmla="*/ 10924 h 714520"/>
                  <a:gd name="connsiteX83" fmla="*/ 367530 w 653980"/>
                  <a:gd name="connsiteY83" fmla="*/ 15779 h 714520"/>
                  <a:gd name="connsiteX84" fmla="*/ 376026 w 653980"/>
                  <a:gd name="connsiteY84" fmla="*/ 36413 h 714520"/>
                  <a:gd name="connsiteX85" fmla="*/ 397875 w 653980"/>
                  <a:gd name="connsiteY85" fmla="*/ 46123 h 714520"/>
                  <a:gd name="connsiteX86" fmla="*/ 403943 w 653980"/>
                  <a:gd name="connsiteY86" fmla="*/ 75254 h 714520"/>
                  <a:gd name="connsiteX87" fmla="*/ 430646 w 653980"/>
                  <a:gd name="connsiteY87" fmla="*/ 82537 h 714520"/>
                  <a:gd name="connsiteX88" fmla="*/ 445211 w 653980"/>
                  <a:gd name="connsiteY88" fmla="*/ 92247 h 714520"/>
                  <a:gd name="connsiteX89" fmla="*/ 459777 w 653980"/>
                  <a:gd name="connsiteY89" fmla="*/ 110453 h 714520"/>
                  <a:gd name="connsiteX90" fmla="*/ 470701 w 653980"/>
                  <a:gd name="connsiteY90" fmla="*/ 93460 h 714520"/>
                  <a:gd name="connsiteX91" fmla="*/ 482838 w 653980"/>
                  <a:gd name="connsiteY91" fmla="*/ 84964 h 714520"/>
                  <a:gd name="connsiteX92" fmla="*/ 494976 w 653980"/>
                  <a:gd name="connsiteY92" fmla="*/ 66758 h 714520"/>
                  <a:gd name="connsiteX93" fmla="*/ 499831 w 653980"/>
                  <a:gd name="connsiteY93" fmla="*/ 63116 h 714520"/>
                  <a:gd name="connsiteX94" fmla="*/ 531389 w 653980"/>
                  <a:gd name="connsiteY94" fmla="*/ 44910 h 714520"/>
                  <a:gd name="connsiteX95" fmla="*/ 518038 w 653980"/>
                  <a:gd name="connsiteY95" fmla="*/ 19420 h 714520"/>
                  <a:gd name="connsiteX96" fmla="*/ 518038 w 653980"/>
                  <a:gd name="connsiteY96" fmla="*/ 1214 h 714520"/>
                  <a:gd name="connsiteX0" fmla="*/ 531389 w 653980"/>
                  <a:gd name="connsiteY0" fmla="*/ 0 h 757208"/>
                  <a:gd name="connsiteX1" fmla="*/ 552023 w 653980"/>
                  <a:gd name="connsiteY1" fmla="*/ 30344 h 757208"/>
                  <a:gd name="connsiteX2" fmla="*/ 575085 w 653980"/>
                  <a:gd name="connsiteY2" fmla="*/ 33986 h 757208"/>
                  <a:gd name="connsiteX3" fmla="*/ 596933 w 653980"/>
                  <a:gd name="connsiteY3" fmla="*/ 42482 h 757208"/>
                  <a:gd name="connsiteX4" fmla="*/ 607857 w 653980"/>
                  <a:gd name="connsiteY4" fmla="*/ 53406 h 757208"/>
                  <a:gd name="connsiteX5" fmla="*/ 623635 w 653980"/>
                  <a:gd name="connsiteY5" fmla="*/ 47337 h 757208"/>
                  <a:gd name="connsiteX6" fmla="*/ 643056 w 653980"/>
                  <a:gd name="connsiteY6" fmla="*/ 57047 h 757208"/>
                  <a:gd name="connsiteX7" fmla="*/ 644119 w 653980"/>
                  <a:gd name="connsiteY7" fmla="*/ 54465 h 757208"/>
                  <a:gd name="connsiteX8" fmla="*/ 653980 w 653980"/>
                  <a:gd name="connsiteY8" fmla="*/ 71370 h 757208"/>
                  <a:gd name="connsiteX9" fmla="*/ 653980 w 653980"/>
                  <a:gd name="connsiteY9" fmla="*/ 84479 h 757208"/>
                  <a:gd name="connsiteX10" fmla="*/ 637958 w 653980"/>
                  <a:gd name="connsiteY10" fmla="*/ 90305 h 757208"/>
                  <a:gd name="connsiteX11" fmla="*/ 611741 w 653980"/>
                  <a:gd name="connsiteY11" fmla="*/ 141283 h 757208"/>
                  <a:gd name="connsiteX12" fmla="*/ 610284 w 653980"/>
                  <a:gd name="connsiteY12" fmla="*/ 168957 h 757208"/>
                  <a:gd name="connsiteX13" fmla="*/ 601545 w 653980"/>
                  <a:gd name="connsiteY13" fmla="*/ 180609 h 757208"/>
                  <a:gd name="connsiteX14" fmla="*/ 603002 w 653980"/>
                  <a:gd name="connsiteY14" fmla="*/ 206827 h 757208"/>
                  <a:gd name="connsiteX15" fmla="*/ 588436 w 653980"/>
                  <a:gd name="connsiteY15" fmla="*/ 228675 h 757208"/>
                  <a:gd name="connsiteX16" fmla="*/ 579697 w 653980"/>
                  <a:gd name="connsiteY16" fmla="*/ 241783 h 757208"/>
                  <a:gd name="connsiteX17" fmla="*/ 553480 w 653980"/>
                  <a:gd name="connsiteY17" fmla="*/ 307327 h 757208"/>
                  <a:gd name="connsiteX18" fmla="*/ 553480 w 653980"/>
                  <a:gd name="connsiteY18" fmla="*/ 324805 h 757208"/>
                  <a:gd name="connsiteX19" fmla="*/ 544741 w 653980"/>
                  <a:gd name="connsiteY19" fmla="*/ 337914 h 757208"/>
                  <a:gd name="connsiteX20" fmla="*/ 543284 w 653980"/>
                  <a:gd name="connsiteY20" fmla="*/ 351023 h 757208"/>
                  <a:gd name="connsiteX21" fmla="*/ 544741 w 653980"/>
                  <a:gd name="connsiteY21" fmla="*/ 369958 h 757208"/>
                  <a:gd name="connsiteX22" fmla="*/ 560762 w 653980"/>
                  <a:gd name="connsiteY22" fmla="*/ 399088 h 757208"/>
                  <a:gd name="connsiteX23" fmla="*/ 553480 w 653980"/>
                  <a:gd name="connsiteY23" fmla="*/ 419479 h 757208"/>
                  <a:gd name="connsiteX24" fmla="*/ 538915 w 653980"/>
                  <a:gd name="connsiteY24" fmla="*/ 435501 h 757208"/>
                  <a:gd name="connsiteX25" fmla="*/ 534545 w 653980"/>
                  <a:gd name="connsiteY25" fmla="*/ 450066 h 757208"/>
                  <a:gd name="connsiteX26" fmla="*/ 530175 w 653980"/>
                  <a:gd name="connsiteY26" fmla="*/ 463175 h 757208"/>
                  <a:gd name="connsiteX27" fmla="*/ 514154 w 653980"/>
                  <a:gd name="connsiteY27" fmla="*/ 466088 h 757208"/>
                  <a:gd name="connsiteX28" fmla="*/ 512697 w 653980"/>
                  <a:gd name="connsiteY28" fmla="*/ 487936 h 757208"/>
                  <a:gd name="connsiteX29" fmla="*/ 518523 w 653980"/>
                  <a:gd name="connsiteY29" fmla="*/ 549110 h 757208"/>
                  <a:gd name="connsiteX30" fmla="*/ 543284 w 653980"/>
                  <a:gd name="connsiteY30" fmla="*/ 620480 h 757208"/>
                  <a:gd name="connsiteX31" fmla="*/ 579697 w 653980"/>
                  <a:gd name="connsiteY31" fmla="*/ 704958 h 757208"/>
                  <a:gd name="connsiteX32" fmla="*/ 594040 w 653980"/>
                  <a:gd name="connsiteY32" fmla="*/ 714520 h 757208"/>
                  <a:gd name="connsiteX33" fmla="*/ 356872 w 653980"/>
                  <a:gd name="connsiteY33" fmla="*/ 757208 h 757208"/>
                  <a:gd name="connsiteX34" fmla="*/ 146023 w 653980"/>
                  <a:gd name="connsiteY34" fmla="*/ 714520 h 757208"/>
                  <a:gd name="connsiteX35" fmla="*/ 145653 w 653980"/>
                  <a:gd name="connsiteY35" fmla="*/ 709328 h 757208"/>
                  <a:gd name="connsiteX36" fmla="*/ 123805 w 653980"/>
                  <a:gd name="connsiteY36" fmla="*/ 703502 h 757208"/>
                  <a:gd name="connsiteX37" fmla="*/ 112153 w 653980"/>
                  <a:gd name="connsiteY37" fmla="*/ 671458 h 757208"/>
                  <a:gd name="connsiteX38" fmla="*/ 94674 w 653980"/>
                  <a:gd name="connsiteY38" fmla="*/ 659806 h 757208"/>
                  <a:gd name="connsiteX39" fmla="*/ 80109 w 653980"/>
                  <a:gd name="connsiteY39" fmla="*/ 642328 h 757208"/>
                  <a:gd name="connsiteX40" fmla="*/ 67000 w 653980"/>
                  <a:gd name="connsiteY40" fmla="*/ 613197 h 757208"/>
                  <a:gd name="connsiteX41" fmla="*/ 55348 w 653980"/>
                  <a:gd name="connsiteY41" fmla="*/ 616110 h 757208"/>
                  <a:gd name="connsiteX42" fmla="*/ 55348 w 653980"/>
                  <a:gd name="connsiteY42" fmla="*/ 627762 h 757208"/>
                  <a:gd name="connsiteX43" fmla="*/ 26218 w 653980"/>
                  <a:gd name="connsiteY43" fmla="*/ 619023 h 757208"/>
                  <a:gd name="connsiteX44" fmla="*/ 26218 w 653980"/>
                  <a:gd name="connsiteY44" fmla="*/ 604458 h 757208"/>
                  <a:gd name="connsiteX45" fmla="*/ 13109 w 653980"/>
                  <a:gd name="connsiteY45" fmla="*/ 578241 h 757208"/>
                  <a:gd name="connsiteX46" fmla="*/ 0 w 653980"/>
                  <a:gd name="connsiteY46" fmla="*/ 543284 h 757208"/>
                  <a:gd name="connsiteX47" fmla="*/ 16022 w 653980"/>
                  <a:gd name="connsiteY47" fmla="*/ 536001 h 757208"/>
                  <a:gd name="connsiteX48" fmla="*/ 32044 w 653980"/>
                  <a:gd name="connsiteY48" fmla="*/ 536001 h 757208"/>
                  <a:gd name="connsiteX49" fmla="*/ 84479 w 653980"/>
                  <a:gd name="connsiteY49" fmla="*/ 508327 h 757208"/>
                  <a:gd name="connsiteX50" fmla="*/ 93218 w 653980"/>
                  <a:gd name="connsiteY50" fmla="*/ 464632 h 757208"/>
                  <a:gd name="connsiteX51" fmla="*/ 112153 w 653980"/>
                  <a:gd name="connsiteY51" fmla="*/ 454436 h 757208"/>
                  <a:gd name="connsiteX52" fmla="*/ 125261 w 653980"/>
                  <a:gd name="connsiteY52" fmla="*/ 464632 h 757208"/>
                  <a:gd name="connsiteX53" fmla="*/ 134000 w 653980"/>
                  <a:gd name="connsiteY53" fmla="*/ 464632 h 757208"/>
                  <a:gd name="connsiteX54" fmla="*/ 134000 w 653980"/>
                  <a:gd name="connsiteY54" fmla="*/ 439871 h 757208"/>
                  <a:gd name="connsiteX55" fmla="*/ 166044 w 653980"/>
                  <a:gd name="connsiteY55" fmla="*/ 426762 h 757208"/>
                  <a:gd name="connsiteX56" fmla="*/ 166044 w 653980"/>
                  <a:gd name="connsiteY56" fmla="*/ 413653 h 757208"/>
                  <a:gd name="connsiteX57" fmla="*/ 174783 w 653980"/>
                  <a:gd name="connsiteY57" fmla="*/ 419479 h 757208"/>
                  <a:gd name="connsiteX58" fmla="*/ 214109 w 653980"/>
                  <a:gd name="connsiteY58" fmla="*/ 412197 h 757208"/>
                  <a:gd name="connsiteX59" fmla="*/ 225762 w 653980"/>
                  <a:gd name="connsiteY59" fmla="*/ 403458 h 757208"/>
                  <a:gd name="connsiteX60" fmla="*/ 225762 w 653980"/>
                  <a:gd name="connsiteY60" fmla="*/ 391805 h 757208"/>
                  <a:gd name="connsiteX61" fmla="*/ 253436 w 653980"/>
                  <a:gd name="connsiteY61" fmla="*/ 394718 h 757208"/>
                  <a:gd name="connsiteX62" fmla="*/ 257805 w 653980"/>
                  <a:gd name="connsiteY62" fmla="*/ 384523 h 757208"/>
                  <a:gd name="connsiteX63" fmla="*/ 266544 w 653980"/>
                  <a:gd name="connsiteY63" fmla="*/ 384523 h 757208"/>
                  <a:gd name="connsiteX64" fmla="*/ 278196 w 653980"/>
                  <a:gd name="connsiteY64" fmla="*/ 396175 h 757208"/>
                  <a:gd name="connsiteX65" fmla="*/ 295675 w 653980"/>
                  <a:gd name="connsiteY65" fmla="*/ 393262 h 757208"/>
                  <a:gd name="connsiteX66" fmla="*/ 304414 w 653980"/>
                  <a:gd name="connsiteY66" fmla="*/ 378697 h 757208"/>
                  <a:gd name="connsiteX67" fmla="*/ 305870 w 653980"/>
                  <a:gd name="connsiteY67" fmla="*/ 349566 h 757208"/>
                  <a:gd name="connsiteX68" fmla="*/ 333544 w 653980"/>
                  <a:gd name="connsiteY68" fmla="*/ 310240 h 757208"/>
                  <a:gd name="connsiteX69" fmla="*/ 326262 w 653980"/>
                  <a:gd name="connsiteY69" fmla="*/ 292762 h 757208"/>
                  <a:gd name="connsiteX70" fmla="*/ 329175 w 653980"/>
                  <a:gd name="connsiteY70" fmla="*/ 241783 h 757208"/>
                  <a:gd name="connsiteX71" fmla="*/ 323349 w 653980"/>
                  <a:gd name="connsiteY71" fmla="*/ 206827 h 757208"/>
                  <a:gd name="connsiteX72" fmla="*/ 316066 w 653980"/>
                  <a:gd name="connsiteY72" fmla="*/ 186435 h 757208"/>
                  <a:gd name="connsiteX73" fmla="*/ 323349 w 653980"/>
                  <a:gd name="connsiteY73" fmla="*/ 174783 h 757208"/>
                  <a:gd name="connsiteX74" fmla="*/ 359762 w 653980"/>
                  <a:gd name="connsiteY74" fmla="*/ 170414 h 757208"/>
                  <a:gd name="connsiteX75" fmla="*/ 337914 w 653980"/>
                  <a:gd name="connsiteY75" fmla="*/ 134000 h 757208"/>
                  <a:gd name="connsiteX76" fmla="*/ 339371 w 653980"/>
                  <a:gd name="connsiteY76" fmla="*/ 117979 h 757208"/>
                  <a:gd name="connsiteX77" fmla="*/ 343740 w 653980"/>
                  <a:gd name="connsiteY77" fmla="*/ 112153 h 757208"/>
                  <a:gd name="connsiteX78" fmla="*/ 345197 w 653980"/>
                  <a:gd name="connsiteY78" fmla="*/ 84479 h 757208"/>
                  <a:gd name="connsiteX79" fmla="*/ 335001 w 653980"/>
                  <a:gd name="connsiteY79" fmla="*/ 64087 h 757208"/>
                  <a:gd name="connsiteX80" fmla="*/ 332088 w 653980"/>
                  <a:gd name="connsiteY80" fmla="*/ 14565 h 757208"/>
                  <a:gd name="connsiteX81" fmla="*/ 336859 w 653980"/>
                  <a:gd name="connsiteY81" fmla="*/ 8077 h 757208"/>
                  <a:gd name="connsiteX82" fmla="*/ 337185 w 653980"/>
                  <a:gd name="connsiteY82" fmla="*/ 8497 h 757208"/>
                  <a:gd name="connsiteX83" fmla="*/ 348110 w 653980"/>
                  <a:gd name="connsiteY83" fmla="*/ 10924 h 757208"/>
                  <a:gd name="connsiteX84" fmla="*/ 367530 w 653980"/>
                  <a:gd name="connsiteY84" fmla="*/ 15779 h 757208"/>
                  <a:gd name="connsiteX85" fmla="*/ 376026 w 653980"/>
                  <a:gd name="connsiteY85" fmla="*/ 36413 h 757208"/>
                  <a:gd name="connsiteX86" fmla="*/ 397875 w 653980"/>
                  <a:gd name="connsiteY86" fmla="*/ 46123 h 757208"/>
                  <a:gd name="connsiteX87" fmla="*/ 403943 w 653980"/>
                  <a:gd name="connsiteY87" fmla="*/ 75254 h 757208"/>
                  <a:gd name="connsiteX88" fmla="*/ 430646 w 653980"/>
                  <a:gd name="connsiteY88" fmla="*/ 82537 h 757208"/>
                  <a:gd name="connsiteX89" fmla="*/ 445211 w 653980"/>
                  <a:gd name="connsiteY89" fmla="*/ 92247 h 757208"/>
                  <a:gd name="connsiteX90" fmla="*/ 459777 w 653980"/>
                  <a:gd name="connsiteY90" fmla="*/ 110453 h 757208"/>
                  <a:gd name="connsiteX91" fmla="*/ 470701 w 653980"/>
                  <a:gd name="connsiteY91" fmla="*/ 93460 h 757208"/>
                  <a:gd name="connsiteX92" fmla="*/ 482838 w 653980"/>
                  <a:gd name="connsiteY92" fmla="*/ 84964 h 757208"/>
                  <a:gd name="connsiteX93" fmla="*/ 494976 w 653980"/>
                  <a:gd name="connsiteY93" fmla="*/ 66758 h 757208"/>
                  <a:gd name="connsiteX94" fmla="*/ 499831 w 653980"/>
                  <a:gd name="connsiteY94" fmla="*/ 63116 h 757208"/>
                  <a:gd name="connsiteX95" fmla="*/ 531389 w 653980"/>
                  <a:gd name="connsiteY95" fmla="*/ 44910 h 757208"/>
                  <a:gd name="connsiteX96" fmla="*/ 518038 w 653980"/>
                  <a:gd name="connsiteY96" fmla="*/ 19420 h 757208"/>
                  <a:gd name="connsiteX97" fmla="*/ 518038 w 653980"/>
                  <a:gd name="connsiteY97" fmla="*/ 1214 h 757208"/>
                  <a:gd name="connsiteX98" fmla="*/ 531389 w 653980"/>
                  <a:gd name="connsiteY98" fmla="*/ 0 h 757208"/>
                  <a:gd name="connsiteX0" fmla="*/ 356872 w 653980"/>
                  <a:gd name="connsiteY0" fmla="*/ 757208 h 848648"/>
                  <a:gd name="connsiteX1" fmla="*/ 146023 w 653980"/>
                  <a:gd name="connsiteY1" fmla="*/ 714520 h 848648"/>
                  <a:gd name="connsiteX2" fmla="*/ 145653 w 653980"/>
                  <a:gd name="connsiteY2" fmla="*/ 709328 h 848648"/>
                  <a:gd name="connsiteX3" fmla="*/ 123805 w 653980"/>
                  <a:gd name="connsiteY3" fmla="*/ 703502 h 848648"/>
                  <a:gd name="connsiteX4" fmla="*/ 112153 w 653980"/>
                  <a:gd name="connsiteY4" fmla="*/ 671458 h 848648"/>
                  <a:gd name="connsiteX5" fmla="*/ 94674 w 653980"/>
                  <a:gd name="connsiteY5" fmla="*/ 659806 h 848648"/>
                  <a:gd name="connsiteX6" fmla="*/ 80109 w 653980"/>
                  <a:gd name="connsiteY6" fmla="*/ 642328 h 848648"/>
                  <a:gd name="connsiteX7" fmla="*/ 67000 w 653980"/>
                  <a:gd name="connsiteY7" fmla="*/ 613197 h 848648"/>
                  <a:gd name="connsiteX8" fmla="*/ 55348 w 653980"/>
                  <a:gd name="connsiteY8" fmla="*/ 616110 h 848648"/>
                  <a:gd name="connsiteX9" fmla="*/ 55348 w 653980"/>
                  <a:gd name="connsiteY9" fmla="*/ 627762 h 848648"/>
                  <a:gd name="connsiteX10" fmla="*/ 26218 w 653980"/>
                  <a:gd name="connsiteY10" fmla="*/ 619023 h 848648"/>
                  <a:gd name="connsiteX11" fmla="*/ 26218 w 653980"/>
                  <a:gd name="connsiteY11" fmla="*/ 604458 h 848648"/>
                  <a:gd name="connsiteX12" fmla="*/ 13109 w 653980"/>
                  <a:gd name="connsiteY12" fmla="*/ 578241 h 848648"/>
                  <a:gd name="connsiteX13" fmla="*/ 0 w 653980"/>
                  <a:gd name="connsiteY13" fmla="*/ 543284 h 848648"/>
                  <a:gd name="connsiteX14" fmla="*/ 16022 w 653980"/>
                  <a:gd name="connsiteY14" fmla="*/ 536001 h 848648"/>
                  <a:gd name="connsiteX15" fmla="*/ 32044 w 653980"/>
                  <a:gd name="connsiteY15" fmla="*/ 536001 h 848648"/>
                  <a:gd name="connsiteX16" fmla="*/ 84479 w 653980"/>
                  <a:gd name="connsiteY16" fmla="*/ 508327 h 848648"/>
                  <a:gd name="connsiteX17" fmla="*/ 93218 w 653980"/>
                  <a:gd name="connsiteY17" fmla="*/ 464632 h 848648"/>
                  <a:gd name="connsiteX18" fmla="*/ 112153 w 653980"/>
                  <a:gd name="connsiteY18" fmla="*/ 454436 h 848648"/>
                  <a:gd name="connsiteX19" fmla="*/ 125261 w 653980"/>
                  <a:gd name="connsiteY19" fmla="*/ 464632 h 848648"/>
                  <a:gd name="connsiteX20" fmla="*/ 134000 w 653980"/>
                  <a:gd name="connsiteY20" fmla="*/ 464632 h 848648"/>
                  <a:gd name="connsiteX21" fmla="*/ 134000 w 653980"/>
                  <a:gd name="connsiteY21" fmla="*/ 439871 h 848648"/>
                  <a:gd name="connsiteX22" fmla="*/ 166044 w 653980"/>
                  <a:gd name="connsiteY22" fmla="*/ 426762 h 848648"/>
                  <a:gd name="connsiteX23" fmla="*/ 166044 w 653980"/>
                  <a:gd name="connsiteY23" fmla="*/ 413653 h 848648"/>
                  <a:gd name="connsiteX24" fmla="*/ 174783 w 653980"/>
                  <a:gd name="connsiteY24" fmla="*/ 419479 h 848648"/>
                  <a:gd name="connsiteX25" fmla="*/ 214109 w 653980"/>
                  <a:gd name="connsiteY25" fmla="*/ 412197 h 848648"/>
                  <a:gd name="connsiteX26" fmla="*/ 225762 w 653980"/>
                  <a:gd name="connsiteY26" fmla="*/ 403458 h 848648"/>
                  <a:gd name="connsiteX27" fmla="*/ 225762 w 653980"/>
                  <a:gd name="connsiteY27" fmla="*/ 391805 h 848648"/>
                  <a:gd name="connsiteX28" fmla="*/ 253436 w 653980"/>
                  <a:gd name="connsiteY28" fmla="*/ 394718 h 848648"/>
                  <a:gd name="connsiteX29" fmla="*/ 257805 w 653980"/>
                  <a:gd name="connsiteY29" fmla="*/ 384523 h 848648"/>
                  <a:gd name="connsiteX30" fmla="*/ 266544 w 653980"/>
                  <a:gd name="connsiteY30" fmla="*/ 384523 h 848648"/>
                  <a:gd name="connsiteX31" fmla="*/ 278196 w 653980"/>
                  <a:gd name="connsiteY31" fmla="*/ 396175 h 848648"/>
                  <a:gd name="connsiteX32" fmla="*/ 295675 w 653980"/>
                  <a:gd name="connsiteY32" fmla="*/ 393262 h 848648"/>
                  <a:gd name="connsiteX33" fmla="*/ 304414 w 653980"/>
                  <a:gd name="connsiteY33" fmla="*/ 378697 h 848648"/>
                  <a:gd name="connsiteX34" fmla="*/ 305870 w 653980"/>
                  <a:gd name="connsiteY34" fmla="*/ 349566 h 848648"/>
                  <a:gd name="connsiteX35" fmla="*/ 333544 w 653980"/>
                  <a:gd name="connsiteY35" fmla="*/ 310240 h 848648"/>
                  <a:gd name="connsiteX36" fmla="*/ 326262 w 653980"/>
                  <a:gd name="connsiteY36" fmla="*/ 292762 h 848648"/>
                  <a:gd name="connsiteX37" fmla="*/ 329175 w 653980"/>
                  <a:gd name="connsiteY37" fmla="*/ 241783 h 848648"/>
                  <a:gd name="connsiteX38" fmla="*/ 323349 w 653980"/>
                  <a:gd name="connsiteY38" fmla="*/ 206827 h 848648"/>
                  <a:gd name="connsiteX39" fmla="*/ 316066 w 653980"/>
                  <a:gd name="connsiteY39" fmla="*/ 186435 h 848648"/>
                  <a:gd name="connsiteX40" fmla="*/ 323349 w 653980"/>
                  <a:gd name="connsiteY40" fmla="*/ 174783 h 848648"/>
                  <a:gd name="connsiteX41" fmla="*/ 359762 w 653980"/>
                  <a:gd name="connsiteY41" fmla="*/ 170414 h 848648"/>
                  <a:gd name="connsiteX42" fmla="*/ 337914 w 653980"/>
                  <a:gd name="connsiteY42" fmla="*/ 134000 h 848648"/>
                  <a:gd name="connsiteX43" fmla="*/ 339371 w 653980"/>
                  <a:gd name="connsiteY43" fmla="*/ 117979 h 848648"/>
                  <a:gd name="connsiteX44" fmla="*/ 343740 w 653980"/>
                  <a:gd name="connsiteY44" fmla="*/ 112153 h 848648"/>
                  <a:gd name="connsiteX45" fmla="*/ 345197 w 653980"/>
                  <a:gd name="connsiteY45" fmla="*/ 84479 h 848648"/>
                  <a:gd name="connsiteX46" fmla="*/ 335001 w 653980"/>
                  <a:gd name="connsiteY46" fmla="*/ 64087 h 848648"/>
                  <a:gd name="connsiteX47" fmla="*/ 332088 w 653980"/>
                  <a:gd name="connsiteY47" fmla="*/ 14565 h 848648"/>
                  <a:gd name="connsiteX48" fmla="*/ 336859 w 653980"/>
                  <a:gd name="connsiteY48" fmla="*/ 8077 h 848648"/>
                  <a:gd name="connsiteX49" fmla="*/ 337185 w 653980"/>
                  <a:gd name="connsiteY49" fmla="*/ 8497 h 848648"/>
                  <a:gd name="connsiteX50" fmla="*/ 348110 w 653980"/>
                  <a:gd name="connsiteY50" fmla="*/ 10924 h 848648"/>
                  <a:gd name="connsiteX51" fmla="*/ 367530 w 653980"/>
                  <a:gd name="connsiteY51" fmla="*/ 15779 h 848648"/>
                  <a:gd name="connsiteX52" fmla="*/ 376026 w 653980"/>
                  <a:gd name="connsiteY52" fmla="*/ 36413 h 848648"/>
                  <a:gd name="connsiteX53" fmla="*/ 397875 w 653980"/>
                  <a:gd name="connsiteY53" fmla="*/ 46123 h 848648"/>
                  <a:gd name="connsiteX54" fmla="*/ 403943 w 653980"/>
                  <a:gd name="connsiteY54" fmla="*/ 75254 h 848648"/>
                  <a:gd name="connsiteX55" fmla="*/ 430646 w 653980"/>
                  <a:gd name="connsiteY55" fmla="*/ 82537 h 848648"/>
                  <a:gd name="connsiteX56" fmla="*/ 445211 w 653980"/>
                  <a:gd name="connsiteY56" fmla="*/ 92247 h 848648"/>
                  <a:gd name="connsiteX57" fmla="*/ 459777 w 653980"/>
                  <a:gd name="connsiteY57" fmla="*/ 110453 h 848648"/>
                  <a:gd name="connsiteX58" fmla="*/ 470701 w 653980"/>
                  <a:gd name="connsiteY58" fmla="*/ 93460 h 848648"/>
                  <a:gd name="connsiteX59" fmla="*/ 482838 w 653980"/>
                  <a:gd name="connsiteY59" fmla="*/ 84964 h 848648"/>
                  <a:gd name="connsiteX60" fmla="*/ 494976 w 653980"/>
                  <a:gd name="connsiteY60" fmla="*/ 66758 h 848648"/>
                  <a:gd name="connsiteX61" fmla="*/ 499831 w 653980"/>
                  <a:gd name="connsiteY61" fmla="*/ 63116 h 848648"/>
                  <a:gd name="connsiteX62" fmla="*/ 531389 w 653980"/>
                  <a:gd name="connsiteY62" fmla="*/ 44910 h 848648"/>
                  <a:gd name="connsiteX63" fmla="*/ 518038 w 653980"/>
                  <a:gd name="connsiteY63" fmla="*/ 19420 h 848648"/>
                  <a:gd name="connsiteX64" fmla="*/ 518038 w 653980"/>
                  <a:gd name="connsiteY64" fmla="*/ 1214 h 848648"/>
                  <a:gd name="connsiteX65" fmla="*/ 531389 w 653980"/>
                  <a:gd name="connsiteY65" fmla="*/ 0 h 848648"/>
                  <a:gd name="connsiteX66" fmla="*/ 552023 w 653980"/>
                  <a:gd name="connsiteY66" fmla="*/ 30344 h 848648"/>
                  <a:gd name="connsiteX67" fmla="*/ 575085 w 653980"/>
                  <a:gd name="connsiteY67" fmla="*/ 33986 h 848648"/>
                  <a:gd name="connsiteX68" fmla="*/ 596933 w 653980"/>
                  <a:gd name="connsiteY68" fmla="*/ 42482 h 848648"/>
                  <a:gd name="connsiteX69" fmla="*/ 607857 w 653980"/>
                  <a:gd name="connsiteY69" fmla="*/ 53406 h 848648"/>
                  <a:gd name="connsiteX70" fmla="*/ 623635 w 653980"/>
                  <a:gd name="connsiteY70" fmla="*/ 47337 h 848648"/>
                  <a:gd name="connsiteX71" fmla="*/ 643056 w 653980"/>
                  <a:gd name="connsiteY71" fmla="*/ 57047 h 848648"/>
                  <a:gd name="connsiteX72" fmla="*/ 644119 w 653980"/>
                  <a:gd name="connsiteY72" fmla="*/ 54465 h 848648"/>
                  <a:gd name="connsiteX73" fmla="*/ 653980 w 653980"/>
                  <a:gd name="connsiteY73" fmla="*/ 71370 h 848648"/>
                  <a:gd name="connsiteX74" fmla="*/ 653980 w 653980"/>
                  <a:gd name="connsiteY74" fmla="*/ 84479 h 848648"/>
                  <a:gd name="connsiteX75" fmla="*/ 637958 w 653980"/>
                  <a:gd name="connsiteY75" fmla="*/ 90305 h 848648"/>
                  <a:gd name="connsiteX76" fmla="*/ 611741 w 653980"/>
                  <a:gd name="connsiteY76" fmla="*/ 141283 h 848648"/>
                  <a:gd name="connsiteX77" fmla="*/ 610284 w 653980"/>
                  <a:gd name="connsiteY77" fmla="*/ 168957 h 848648"/>
                  <a:gd name="connsiteX78" fmla="*/ 601545 w 653980"/>
                  <a:gd name="connsiteY78" fmla="*/ 180609 h 848648"/>
                  <a:gd name="connsiteX79" fmla="*/ 603002 w 653980"/>
                  <a:gd name="connsiteY79" fmla="*/ 206827 h 848648"/>
                  <a:gd name="connsiteX80" fmla="*/ 588436 w 653980"/>
                  <a:gd name="connsiteY80" fmla="*/ 228675 h 848648"/>
                  <a:gd name="connsiteX81" fmla="*/ 579697 w 653980"/>
                  <a:gd name="connsiteY81" fmla="*/ 241783 h 848648"/>
                  <a:gd name="connsiteX82" fmla="*/ 553480 w 653980"/>
                  <a:gd name="connsiteY82" fmla="*/ 307327 h 848648"/>
                  <a:gd name="connsiteX83" fmla="*/ 553480 w 653980"/>
                  <a:gd name="connsiteY83" fmla="*/ 324805 h 848648"/>
                  <a:gd name="connsiteX84" fmla="*/ 544741 w 653980"/>
                  <a:gd name="connsiteY84" fmla="*/ 337914 h 848648"/>
                  <a:gd name="connsiteX85" fmla="*/ 543284 w 653980"/>
                  <a:gd name="connsiteY85" fmla="*/ 351023 h 848648"/>
                  <a:gd name="connsiteX86" fmla="*/ 544741 w 653980"/>
                  <a:gd name="connsiteY86" fmla="*/ 369958 h 848648"/>
                  <a:gd name="connsiteX87" fmla="*/ 560762 w 653980"/>
                  <a:gd name="connsiteY87" fmla="*/ 399088 h 848648"/>
                  <a:gd name="connsiteX88" fmla="*/ 553480 w 653980"/>
                  <a:gd name="connsiteY88" fmla="*/ 419479 h 848648"/>
                  <a:gd name="connsiteX89" fmla="*/ 538915 w 653980"/>
                  <a:gd name="connsiteY89" fmla="*/ 435501 h 848648"/>
                  <a:gd name="connsiteX90" fmla="*/ 534545 w 653980"/>
                  <a:gd name="connsiteY90" fmla="*/ 450066 h 848648"/>
                  <a:gd name="connsiteX91" fmla="*/ 530175 w 653980"/>
                  <a:gd name="connsiteY91" fmla="*/ 463175 h 848648"/>
                  <a:gd name="connsiteX92" fmla="*/ 514154 w 653980"/>
                  <a:gd name="connsiteY92" fmla="*/ 466088 h 848648"/>
                  <a:gd name="connsiteX93" fmla="*/ 512697 w 653980"/>
                  <a:gd name="connsiteY93" fmla="*/ 487936 h 848648"/>
                  <a:gd name="connsiteX94" fmla="*/ 518523 w 653980"/>
                  <a:gd name="connsiteY94" fmla="*/ 549110 h 848648"/>
                  <a:gd name="connsiteX95" fmla="*/ 543284 w 653980"/>
                  <a:gd name="connsiteY95" fmla="*/ 620480 h 848648"/>
                  <a:gd name="connsiteX96" fmla="*/ 579697 w 653980"/>
                  <a:gd name="connsiteY96" fmla="*/ 704958 h 848648"/>
                  <a:gd name="connsiteX97" fmla="*/ 594040 w 653980"/>
                  <a:gd name="connsiteY97" fmla="*/ 714520 h 848648"/>
                  <a:gd name="connsiteX98" fmla="*/ 448312 w 653980"/>
                  <a:gd name="connsiteY98" fmla="*/ 848648 h 848648"/>
                  <a:gd name="connsiteX0" fmla="*/ 146023 w 653980"/>
                  <a:gd name="connsiteY0" fmla="*/ 714520 h 848648"/>
                  <a:gd name="connsiteX1" fmla="*/ 145653 w 653980"/>
                  <a:gd name="connsiteY1" fmla="*/ 709328 h 848648"/>
                  <a:gd name="connsiteX2" fmla="*/ 123805 w 653980"/>
                  <a:gd name="connsiteY2" fmla="*/ 703502 h 848648"/>
                  <a:gd name="connsiteX3" fmla="*/ 112153 w 653980"/>
                  <a:gd name="connsiteY3" fmla="*/ 671458 h 848648"/>
                  <a:gd name="connsiteX4" fmla="*/ 94674 w 653980"/>
                  <a:gd name="connsiteY4" fmla="*/ 659806 h 848648"/>
                  <a:gd name="connsiteX5" fmla="*/ 80109 w 653980"/>
                  <a:gd name="connsiteY5" fmla="*/ 642328 h 848648"/>
                  <a:gd name="connsiteX6" fmla="*/ 67000 w 653980"/>
                  <a:gd name="connsiteY6" fmla="*/ 613197 h 848648"/>
                  <a:gd name="connsiteX7" fmla="*/ 55348 w 653980"/>
                  <a:gd name="connsiteY7" fmla="*/ 616110 h 848648"/>
                  <a:gd name="connsiteX8" fmla="*/ 55348 w 653980"/>
                  <a:gd name="connsiteY8" fmla="*/ 627762 h 848648"/>
                  <a:gd name="connsiteX9" fmla="*/ 26218 w 653980"/>
                  <a:gd name="connsiteY9" fmla="*/ 619023 h 848648"/>
                  <a:gd name="connsiteX10" fmla="*/ 26218 w 653980"/>
                  <a:gd name="connsiteY10" fmla="*/ 604458 h 848648"/>
                  <a:gd name="connsiteX11" fmla="*/ 13109 w 653980"/>
                  <a:gd name="connsiteY11" fmla="*/ 578241 h 848648"/>
                  <a:gd name="connsiteX12" fmla="*/ 0 w 653980"/>
                  <a:gd name="connsiteY12" fmla="*/ 543284 h 848648"/>
                  <a:gd name="connsiteX13" fmla="*/ 16022 w 653980"/>
                  <a:gd name="connsiteY13" fmla="*/ 536001 h 848648"/>
                  <a:gd name="connsiteX14" fmla="*/ 32044 w 653980"/>
                  <a:gd name="connsiteY14" fmla="*/ 536001 h 848648"/>
                  <a:gd name="connsiteX15" fmla="*/ 84479 w 653980"/>
                  <a:gd name="connsiteY15" fmla="*/ 508327 h 848648"/>
                  <a:gd name="connsiteX16" fmla="*/ 93218 w 653980"/>
                  <a:gd name="connsiteY16" fmla="*/ 464632 h 848648"/>
                  <a:gd name="connsiteX17" fmla="*/ 112153 w 653980"/>
                  <a:gd name="connsiteY17" fmla="*/ 454436 h 848648"/>
                  <a:gd name="connsiteX18" fmla="*/ 125261 w 653980"/>
                  <a:gd name="connsiteY18" fmla="*/ 464632 h 848648"/>
                  <a:gd name="connsiteX19" fmla="*/ 134000 w 653980"/>
                  <a:gd name="connsiteY19" fmla="*/ 464632 h 848648"/>
                  <a:gd name="connsiteX20" fmla="*/ 134000 w 653980"/>
                  <a:gd name="connsiteY20" fmla="*/ 439871 h 848648"/>
                  <a:gd name="connsiteX21" fmla="*/ 166044 w 653980"/>
                  <a:gd name="connsiteY21" fmla="*/ 426762 h 848648"/>
                  <a:gd name="connsiteX22" fmla="*/ 166044 w 653980"/>
                  <a:gd name="connsiteY22" fmla="*/ 413653 h 848648"/>
                  <a:gd name="connsiteX23" fmla="*/ 174783 w 653980"/>
                  <a:gd name="connsiteY23" fmla="*/ 419479 h 848648"/>
                  <a:gd name="connsiteX24" fmla="*/ 214109 w 653980"/>
                  <a:gd name="connsiteY24" fmla="*/ 412197 h 848648"/>
                  <a:gd name="connsiteX25" fmla="*/ 225762 w 653980"/>
                  <a:gd name="connsiteY25" fmla="*/ 403458 h 848648"/>
                  <a:gd name="connsiteX26" fmla="*/ 225762 w 653980"/>
                  <a:gd name="connsiteY26" fmla="*/ 391805 h 848648"/>
                  <a:gd name="connsiteX27" fmla="*/ 253436 w 653980"/>
                  <a:gd name="connsiteY27" fmla="*/ 394718 h 848648"/>
                  <a:gd name="connsiteX28" fmla="*/ 257805 w 653980"/>
                  <a:gd name="connsiteY28" fmla="*/ 384523 h 848648"/>
                  <a:gd name="connsiteX29" fmla="*/ 266544 w 653980"/>
                  <a:gd name="connsiteY29" fmla="*/ 384523 h 848648"/>
                  <a:gd name="connsiteX30" fmla="*/ 278196 w 653980"/>
                  <a:gd name="connsiteY30" fmla="*/ 396175 h 848648"/>
                  <a:gd name="connsiteX31" fmla="*/ 295675 w 653980"/>
                  <a:gd name="connsiteY31" fmla="*/ 393262 h 848648"/>
                  <a:gd name="connsiteX32" fmla="*/ 304414 w 653980"/>
                  <a:gd name="connsiteY32" fmla="*/ 378697 h 848648"/>
                  <a:gd name="connsiteX33" fmla="*/ 305870 w 653980"/>
                  <a:gd name="connsiteY33" fmla="*/ 349566 h 848648"/>
                  <a:gd name="connsiteX34" fmla="*/ 333544 w 653980"/>
                  <a:gd name="connsiteY34" fmla="*/ 310240 h 848648"/>
                  <a:gd name="connsiteX35" fmla="*/ 326262 w 653980"/>
                  <a:gd name="connsiteY35" fmla="*/ 292762 h 848648"/>
                  <a:gd name="connsiteX36" fmla="*/ 329175 w 653980"/>
                  <a:gd name="connsiteY36" fmla="*/ 241783 h 848648"/>
                  <a:gd name="connsiteX37" fmla="*/ 323349 w 653980"/>
                  <a:gd name="connsiteY37" fmla="*/ 206827 h 848648"/>
                  <a:gd name="connsiteX38" fmla="*/ 316066 w 653980"/>
                  <a:gd name="connsiteY38" fmla="*/ 186435 h 848648"/>
                  <a:gd name="connsiteX39" fmla="*/ 323349 w 653980"/>
                  <a:gd name="connsiteY39" fmla="*/ 174783 h 848648"/>
                  <a:gd name="connsiteX40" fmla="*/ 359762 w 653980"/>
                  <a:gd name="connsiteY40" fmla="*/ 170414 h 848648"/>
                  <a:gd name="connsiteX41" fmla="*/ 337914 w 653980"/>
                  <a:gd name="connsiteY41" fmla="*/ 134000 h 848648"/>
                  <a:gd name="connsiteX42" fmla="*/ 339371 w 653980"/>
                  <a:gd name="connsiteY42" fmla="*/ 117979 h 848648"/>
                  <a:gd name="connsiteX43" fmla="*/ 343740 w 653980"/>
                  <a:gd name="connsiteY43" fmla="*/ 112153 h 848648"/>
                  <a:gd name="connsiteX44" fmla="*/ 345197 w 653980"/>
                  <a:gd name="connsiteY44" fmla="*/ 84479 h 848648"/>
                  <a:gd name="connsiteX45" fmla="*/ 335001 w 653980"/>
                  <a:gd name="connsiteY45" fmla="*/ 64087 h 848648"/>
                  <a:gd name="connsiteX46" fmla="*/ 332088 w 653980"/>
                  <a:gd name="connsiteY46" fmla="*/ 14565 h 848648"/>
                  <a:gd name="connsiteX47" fmla="*/ 336859 w 653980"/>
                  <a:gd name="connsiteY47" fmla="*/ 8077 h 848648"/>
                  <a:gd name="connsiteX48" fmla="*/ 337185 w 653980"/>
                  <a:gd name="connsiteY48" fmla="*/ 8497 h 848648"/>
                  <a:gd name="connsiteX49" fmla="*/ 348110 w 653980"/>
                  <a:gd name="connsiteY49" fmla="*/ 10924 h 848648"/>
                  <a:gd name="connsiteX50" fmla="*/ 367530 w 653980"/>
                  <a:gd name="connsiteY50" fmla="*/ 15779 h 848648"/>
                  <a:gd name="connsiteX51" fmla="*/ 376026 w 653980"/>
                  <a:gd name="connsiteY51" fmla="*/ 36413 h 848648"/>
                  <a:gd name="connsiteX52" fmla="*/ 397875 w 653980"/>
                  <a:gd name="connsiteY52" fmla="*/ 46123 h 848648"/>
                  <a:gd name="connsiteX53" fmla="*/ 403943 w 653980"/>
                  <a:gd name="connsiteY53" fmla="*/ 75254 h 848648"/>
                  <a:gd name="connsiteX54" fmla="*/ 430646 w 653980"/>
                  <a:gd name="connsiteY54" fmla="*/ 82537 h 848648"/>
                  <a:gd name="connsiteX55" fmla="*/ 445211 w 653980"/>
                  <a:gd name="connsiteY55" fmla="*/ 92247 h 848648"/>
                  <a:gd name="connsiteX56" fmla="*/ 459777 w 653980"/>
                  <a:gd name="connsiteY56" fmla="*/ 110453 h 848648"/>
                  <a:gd name="connsiteX57" fmla="*/ 470701 w 653980"/>
                  <a:gd name="connsiteY57" fmla="*/ 93460 h 848648"/>
                  <a:gd name="connsiteX58" fmla="*/ 482838 w 653980"/>
                  <a:gd name="connsiteY58" fmla="*/ 84964 h 848648"/>
                  <a:gd name="connsiteX59" fmla="*/ 494976 w 653980"/>
                  <a:gd name="connsiteY59" fmla="*/ 66758 h 848648"/>
                  <a:gd name="connsiteX60" fmla="*/ 499831 w 653980"/>
                  <a:gd name="connsiteY60" fmla="*/ 63116 h 848648"/>
                  <a:gd name="connsiteX61" fmla="*/ 531389 w 653980"/>
                  <a:gd name="connsiteY61" fmla="*/ 44910 h 848648"/>
                  <a:gd name="connsiteX62" fmla="*/ 518038 w 653980"/>
                  <a:gd name="connsiteY62" fmla="*/ 19420 h 848648"/>
                  <a:gd name="connsiteX63" fmla="*/ 518038 w 653980"/>
                  <a:gd name="connsiteY63" fmla="*/ 1214 h 848648"/>
                  <a:gd name="connsiteX64" fmla="*/ 531389 w 653980"/>
                  <a:gd name="connsiteY64" fmla="*/ 0 h 848648"/>
                  <a:gd name="connsiteX65" fmla="*/ 552023 w 653980"/>
                  <a:gd name="connsiteY65" fmla="*/ 30344 h 848648"/>
                  <a:gd name="connsiteX66" fmla="*/ 575085 w 653980"/>
                  <a:gd name="connsiteY66" fmla="*/ 33986 h 848648"/>
                  <a:gd name="connsiteX67" fmla="*/ 596933 w 653980"/>
                  <a:gd name="connsiteY67" fmla="*/ 42482 h 848648"/>
                  <a:gd name="connsiteX68" fmla="*/ 607857 w 653980"/>
                  <a:gd name="connsiteY68" fmla="*/ 53406 h 848648"/>
                  <a:gd name="connsiteX69" fmla="*/ 623635 w 653980"/>
                  <a:gd name="connsiteY69" fmla="*/ 47337 h 848648"/>
                  <a:gd name="connsiteX70" fmla="*/ 643056 w 653980"/>
                  <a:gd name="connsiteY70" fmla="*/ 57047 h 848648"/>
                  <a:gd name="connsiteX71" fmla="*/ 644119 w 653980"/>
                  <a:gd name="connsiteY71" fmla="*/ 54465 h 848648"/>
                  <a:gd name="connsiteX72" fmla="*/ 653980 w 653980"/>
                  <a:gd name="connsiteY72" fmla="*/ 71370 h 848648"/>
                  <a:gd name="connsiteX73" fmla="*/ 653980 w 653980"/>
                  <a:gd name="connsiteY73" fmla="*/ 84479 h 848648"/>
                  <a:gd name="connsiteX74" fmla="*/ 637958 w 653980"/>
                  <a:gd name="connsiteY74" fmla="*/ 90305 h 848648"/>
                  <a:gd name="connsiteX75" fmla="*/ 611741 w 653980"/>
                  <a:gd name="connsiteY75" fmla="*/ 141283 h 848648"/>
                  <a:gd name="connsiteX76" fmla="*/ 610284 w 653980"/>
                  <a:gd name="connsiteY76" fmla="*/ 168957 h 848648"/>
                  <a:gd name="connsiteX77" fmla="*/ 601545 w 653980"/>
                  <a:gd name="connsiteY77" fmla="*/ 180609 h 848648"/>
                  <a:gd name="connsiteX78" fmla="*/ 603002 w 653980"/>
                  <a:gd name="connsiteY78" fmla="*/ 206827 h 848648"/>
                  <a:gd name="connsiteX79" fmla="*/ 588436 w 653980"/>
                  <a:gd name="connsiteY79" fmla="*/ 228675 h 848648"/>
                  <a:gd name="connsiteX80" fmla="*/ 579697 w 653980"/>
                  <a:gd name="connsiteY80" fmla="*/ 241783 h 848648"/>
                  <a:gd name="connsiteX81" fmla="*/ 553480 w 653980"/>
                  <a:gd name="connsiteY81" fmla="*/ 307327 h 848648"/>
                  <a:gd name="connsiteX82" fmla="*/ 553480 w 653980"/>
                  <a:gd name="connsiteY82" fmla="*/ 324805 h 848648"/>
                  <a:gd name="connsiteX83" fmla="*/ 544741 w 653980"/>
                  <a:gd name="connsiteY83" fmla="*/ 337914 h 848648"/>
                  <a:gd name="connsiteX84" fmla="*/ 543284 w 653980"/>
                  <a:gd name="connsiteY84" fmla="*/ 351023 h 848648"/>
                  <a:gd name="connsiteX85" fmla="*/ 544741 w 653980"/>
                  <a:gd name="connsiteY85" fmla="*/ 369958 h 848648"/>
                  <a:gd name="connsiteX86" fmla="*/ 560762 w 653980"/>
                  <a:gd name="connsiteY86" fmla="*/ 399088 h 848648"/>
                  <a:gd name="connsiteX87" fmla="*/ 553480 w 653980"/>
                  <a:gd name="connsiteY87" fmla="*/ 419479 h 848648"/>
                  <a:gd name="connsiteX88" fmla="*/ 538915 w 653980"/>
                  <a:gd name="connsiteY88" fmla="*/ 435501 h 848648"/>
                  <a:gd name="connsiteX89" fmla="*/ 534545 w 653980"/>
                  <a:gd name="connsiteY89" fmla="*/ 450066 h 848648"/>
                  <a:gd name="connsiteX90" fmla="*/ 530175 w 653980"/>
                  <a:gd name="connsiteY90" fmla="*/ 463175 h 848648"/>
                  <a:gd name="connsiteX91" fmla="*/ 514154 w 653980"/>
                  <a:gd name="connsiteY91" fmla="*/ 466088 h 848648"/>
                  <a:gd name="connsiteX92" fmla="*/ 512697 w 653980"/>
                  <a:gd name="connsiteY92" fmla="*/ 487936 h 848648"/>
                  <a:gd name="connsiteX93" fmla="*/ 518523 w 653980"/>
                  <a:gd name="connsiteY93" fmla="*/ 549110 h 848648"/>
                  <a:gd name="connsiteX94" fmla="*/ 543284 w 653980"/>
                  <a:gd name="connsiteY94" fmla="*/ 620480 h 848648"/>
                  <a:gd name="connsiteX95" fmla="*/ 579697 w 653980"/>
                  <a:gd name="connsiteY95" fmla="*/ 704958 h 848648"/>
                  <a:gd name="connsiteX96" fmla="*/ 594040 w 653980"/>
                  <a:gd name="connsiteY96" fmla="*/ 714520 h 848648"/>
                  <a:gd name="connsiteX97" fmla="*/ 448312 w 653980"/>
                  <a:gd name="connsiteY97" fmla="*/ 848648 h 848648"/>
                  <a:gd name="connsiteX0" fmla="*/ 146023 w 653980"/>
                  <a:gd name="connsiteY0" fmla="*/ 714520 h 714520"/>
                  <a:gd name="connsiteX1" fmla="*/ 145653 w 653980"/>
                  <a:gd name="connsiteY1" fmla="*/ 709328 h 714520"/>
                  <a:gd name="connsiteX2" fmla="*/ 123805 w 653980"/>
                  <a:gd name="connsiteY2" fmla="*/ 703502 h 714520"/>
                  <a:gd name="connsiteX3" fmla="*/ 112153 w 653980"/>
                  <a:gd name="connsiteY3" fmla="*/ 671458 h 714520"/>
                  <a:gd name="connsiteX4" fmla="*/ 94674 w 653980"/>
                  <a:gd name="connsiteY4" fmla="*/ 659806 h 714520"/>
                  <a:gd name="connsiteX5" fmla="*/ 80109 w 653980"/>
                  <a:gd name="connsiteY5" fmla="*/ 642328 h 714520"/>
                  <a:gd name="connsiteX6" fmla="*/ 67000 w 653980"/>
                  <a:gd name="connsiteY6" fmla="*/ 613197 h 714520"/>
                  <a:gd name="connsiteX7" fmla="*/ 55348 w 653980"/>
                  <a:gd name="connsiteY7" fmla="*/ 616110 h 714520"/>
                  <a:gd name="connsiteX8" fmla="*/ 55348 w 653980"/>
                  <a:gd name="connsiteY8" fmla="*/ 627762 h 714520"/>
                  <a:gd name="connsiteX9" fmla="*/ 26218 w 653980"/>
                  <a:gd name="connsiteY9" fmla="*/ 619023 h 714520"/>
                  <a:gd name="connsiteX10" fmla="*/ 26218 w 653980"/>
                  <a:gd name="connsiteY10" fmla="*/ 604458 h 714520"/>
                  <a:gd name="connsiteX11" fmla="*/ 13109 w 653980"/>
                  <a:gd name="connsiteY11" fmla="*/ 578241 h 714520"/>
                  <a:gd name="connsiteX12" fmla="*/ 0 w 653980"/>
                  <a:gd name="connsiteY12" fmla="*/ 543284 h 714520"/>
                  <a:gd name="connsiteX13" fmla="*/ 16022 w 653980"/>
                  <a:gd name="connsiteY13" fmla="*/ 536001 h 714520"/>
                  <a:gd name="connsiteX14" fmla="*/ 32044 w 653980"/>
                  <a:gd name="connsiteY14" fmla="*/ 536001 h 714520"/>
                  <a:gd name="connsiteX15" fmla="*/ 84479 w 653980"/>
                  <a:gd name="connsiteY15" fmla="*/ 508327 h 714520"/>
                  <a:gd name="connsiteX16" fmla="*/ 93218 w 653980"/>
                  <a:gd name="connsiteY16" fmla="*/ 464632 h 714520"/>
                  <a:gd name="connsiteX17" fmla="*/ 112153 w 653980"/>
                  <a:gd name="connsiteY17" fmla="*/ 454436 h 714520"/>
                  <a:gd name="connsiteX18" fmla="*/ 125261 w 653980"/>
                  <a:gd name="connsiteY18" fmla="*/ 464632 h 714520"/>
                  <a:gd name="connsiteX19" fmla="*/ 134000 w 653980"/>
                  <a:gd name="connsiteY19" fmla="*/ 464632 h 714520"/>
                  <a:gd name="connsiteX20" fmla="*/ 134000 w 653980"/>
                  <a:gd name="connsiteY20" fmla="*/ 439871 h 714520"/>
                  <a:gd name="connsiteX21" fmla="*/ 166044 w 653980"/>
                  <a:gd name="connsiteY21" fmla="*/ 426762 h 714520"/>
                  <a:gd name="connsiteX22" fmla="*/ 166044 w 653980"/>
                  <a:gd name="connsiteY22" fmla="*/ 413653 h 714520"/>
                  <a:gd name="connsiteX23" fmla="*/ 174783 w 653980"/>
                  <a:gd name="connsiteY23" fmla="*/ 419479 h 714520"/>
                  <a:gd name="connsiteX24" fmla="*/ 214109 w 653980"/>
                  <a:gd name="connsiteY24" fmla="*/ 412197 h 714520"/>
                  <a:gd name="connsiteX25" fmla="*/ 225762 w 653980"/>
                  <a:gd name="connsiteY25" fmla="*/ 403458 h 714520"/>
                  <a:gd name="connsiteX26" fmla="*/ 225762 w 653980"/>
                  <a:gd name="connsiteY26" fmla="*/ 391805 h 714520"/>
                  <a:gd name="connsiteX27" fmla="*/ 253436 w 653980"/>
                  <a:gd name="connsiteY27" fmla="*/ 394718 h 714520"/>
                  <a:gd name="connsiteX28" fmla="*/ 257805 w 653980"/>
                  <a:gd name="connsiteY28" fmla="*/ 384523 h 714520"/>
                  <a:gd name="connsiteX29" fmla="*/ 266544 w 653980"/>
                  <a:gd name="connsiteY29" fmla="*/ 384523 h 714520"/>
                  <a:gd name="connsiteX30" fmla="*/ 278196 w 653980"/>
                  <a:gd name="connsiteY30" fmla="*/ 396175 h 714520"/>
                  <a:gd name="connsiteX31" fmla="*/ 295675 w 653980"/>
                  <a:gd name="connsiteY31" fmla="*/ 393262 h 714520"/>
                  <a:gd name="connsiteX32" fmla="*/ 304414 w 653980"/>
                  <a:gd name="connsiteY32" fmla="*/ 378697 h 714520"/>
                  <a:gd name="connsiteX33" fmla="*/ 305870 w 653980"/>
                  <a:gd name="connsiteY33" fmla="*/ 349566 h 714520"/>
                  <a:gd name="connsiteX34" fmla="*/ 333544 w 653980"/>
                  <a:gd name="connsiteY34" fmla="*/ 310240 h 714520"/>
                  <a:gd name="connsiteX35" fmla="*/ 326262 w 653980"/>
                  <a:gd name="connsiteY35" fmla="*/ 292762 h 714520"/>
                  <a:gd name="connsiteX36" fmla="*/ 329175 w 653980"/>
                  <a:gd name="connsiteY36" fmla="*/ 241783 h 714520"/>
                  <a:gd name="connsiteX37" fmla="*/ 323349 w 653980"/>
                  <a:gd name="connsiteY37" fmla="*/ 206827 h 714520"/>
                  <a:gd name="connsiteX38" fmla="*/ 316066 w 653980"/>
                  <a:gd name="connsiteY38" fmla="*/ 186435 h 714520"/>
                  <a:gd name="connsiteX39" fmla="*/ 323349 w 653980"/>
                  <a:gd name="connsiteY39" fmla="*/ 174783 h 714520"/>
                  <a:gd name="connsiteX40" fmla="*/ 359762 w 653980"/>
                  <a:gd name="connsiteY40" fmla="*/ 170414 h 714520"/>
                  <a:gd name="connsiteX41" fmla="*/ 337914 w 653980"/>
                  <a:gd name="connsiteY41" fmla="*/ 134000 h 714520"/>
                  <a:gd name="connsiteX42" fmla="*/ 339371 w 653980"/>
                  <a:gd name="connsiteY42" fmla="*/ 117979 h 714520"/>
                  <a:gd name="connsiteX43" fmla="*/ 343740 w 653980"/>
                  <a:gd name="connsiteY43" fmla="*/ 112153 h 714520"/>
                  <a:gd name="connsiteX44" fmla="*/ 345197 w 653980"/>
                  <a:gd name="connsiteY44" fmla="*/ 84479 h 714520"/>
                  <a:gd name="connsiteX45" fmla="*/ 335001 w 653980"/>
                  <a:gd name="connsiteY45" fmla="*/ 64087 h 714520"/>
                  <a:gd name="connsiteX46" fmla="*/ 332088 w 653980"/>
                  <a:gd name="connsiteY46" fmla="*/ 14565 h 714520"/>
                  <a:gd name="connsiteX47" fmla="*/ 336859 w 653980"/>
                  <a:gd name="connsiteY47" fmla="*/ 8077 h 714520"/>
                  <a:gd name="connsiteX48" fmla="*/ 337185 w 653980"/>
                  <a:gd name="connsiteY48" fmla="*/ 8497 h 714520"/>
                  <a:gd name="connsiteX49" fmla="*/ 348110 w 653980"/>
                  <a:gd name="connsiteY49" fmla="*/ 10924 h 714520"/>
                  <a:gd name="connsiteX50" fmla="*/ 367530 w 653980"/>
                  <a:gd name="connsiteY50" fmla="*/ 15779 h 714520"/>
                  <a:gd name="connsiteX51" fmla="*/ 376026 w 653980"/>
                  <a:gd name="connsiteY51" fmla="*/ 36413 h 714520"/>
                  <a:gd name="connsiteX52" fmla="*/ 397875 w 653980"/>
                  <a:gd name="connsiteY52" fmla="*/ 46123 h 714520"/>
                  <a:gd name="connsiteX53" fmla="*/ 403943 w 653980"/>
                  <a:gd name="connsiteY53" fmla="*/ 75254 h 714520"/>
                  <a:gd name="connsiteX54" fmla="*/ 430646 w 653980"/>
                  <a:gd name="connsiteY54" fmla="*/ 82537 h 714520"/>
                  <a:gd name="connsiteX55" fmla="*/ 445211 w 653980"/>
                  <a:gd name="connsiteY55" fmla="*/ 92247 h 714520"/>
                  <a:gd name="connsiteX56" fmla="*/ 459777 w 653980"/>
                  <a:gd name="connsiteY56" fmla="*/ 110453 h 714520"/>
                  <a:gd name="connsiteX57" fmla="*/ 470701 w 653980"/>
                  <a:gd name="connsiteY57" fmla="*/ 93460 h 714520"/>
                  <a:gd name="connsiteX58" fmla="*/ 482838 w 653980"/>
                  <a:gd name="connsiteY58" fmla="*/ 84964 h 714520"/>
                  <a:gd name="connsiteX59" fmla="*/ 494976 w 653980"/>
                  <a:gd name="connsiteY59" fmla="*/ 66758 h 714520"/>
                  <a:gd name="connsiteX60" fmla="*/ 499831 w 653980"/>
                  <a:gd name="connsiteY60" fmla="*/ 63116 h 714520"/>
                  <a:gd name="connsiteX61" fmla="*/ 531389 w 653980"/>
                  <a:gd name="connsiteY61" fmla="*/ 44910 h 714520"/>
                  <a:gd name="connsiteX62" fmla="*/ 518038 w 653980"/>
                  <a:gd name="connsiteY62" fmla="*/ 19420 h 714520"/>
                  <a:gd name="connsiteX63" fmla="*/ 518038 w 653980"/>
                  <a:gd name="connsiteY63" fmla="*/ 1214 h 714520"/>
                  <a:gd name="connsiteX64" fmla="*/ 531389 w 653980"/>
                  <a:gd name="connsiteY64" fmla="*/ 0 h 714520"/>
                  <a:gd name="connsiteX65" fmla="*/ 552023 w 653980"/>
                  <a:gd name="connsiteY65" fmla="*/ 30344 h 714520"/>
                  <a:gd name="connsiteX66" fmla="*/ 575085 w 653980"/>
                  <a:gd name="connsiteY66" fmla="*/ 33986 h 714520"/>
                  <a:gd name="connsiteX67" fmla="*/ 596933 w 653980"/>
                  <a:gd name="connsiteY67" fmla="*/ 42482 h 714520"/>
                  <a:gd name="connsiteX68" fmla="*/ 607857 w 653980"/>
                  <a:gd name="connsiteY68" fmla="*/ 53406 h 714520"/>
                  <a:gd name="connsiteX69" fmla="*/ 623635 w 653980"/>
                  <a:gd name="connsiteY69" fmla="*/ 47337 h 714520"/>
                  <a:gd name="connsiteX70" fmla="*/ 643056 w 653980"/>
                  <a:gd name="connsiteY70" fmla="*/ 57047 h 714520"/>
                  <a:gd name="connsiteX71" fmla="*/ 644119 w 653980"/>
                  <a:gd name="connsiteY71" fmla="*/ 54465 h 714520"/>
                  <a:gd name="connsiteX72" fmla="*/ 653980 w 653980"/>
                  <a:gd name="connsiteY72" fmla="*/ 71370 h 714520"/>
                  <a:gd name="connsiteX73" fmla="*/ 653980 w 653980"/>
                  <a:gd name="connsiteY73" fmla="*/ 84479 h 714520"/>
                  <a:gd name="connsiteX74" fmla="*/ 637958 w 653980"/>
                  <a:gd name="connsiteY74" fmla="*/ 90305 h 714520"/>
                  <a:gd name="connsiteX75" fmla="*/ 611741 w 653980"/>
                  <a:gd name="connsiteY75" fmla="*/ 141283 h 714520"/>
                  <a:gd name="connsiteX76" fmla="*/ 610284 w 653980"/>
                  <a:gd name="connsiteY76" fmla="*/ 168957 h 714520"/>
                  <a:gd name="connsiteX77" fmla="*/ 601545 w 653980"/>
                  <a:gd name="connsiteY77" fmla="*/ 180609 h 714520"/>
                  <a:gd name="connsiteX78" fmla="*/ 603002 w 653980"/>
                  <a:gd name="connsiteY78" fmla="*/ 206827 h 714520"/>
                  <a:gd name="connsiteX79" fmla="*/ 588436 w 653980"/>
                  <a:gd name="connsiteY79" fmla="*/ 228675 h 714520"/>
                  <a:gd name="connsiteX80" fmla="*/ 579697 w 653980"/>
                  <a:gd name="connsiteY80" fmla="*/ 241783 h 714520"/>
                  <a:gd name="connsiteX81" fmla="*/ 553480 w 653980"/>
                  <a:gd name="connsiteY81" fmla="*/ 307327 h 714520"/>
                  <a:gd name="connsiteX82" fmla="*/ 553480 w 653980"/>
                  <a:gd name="connsiteY82" fmla="*/ 324805 h 714520"/>
                  <a:gd name="connsiteX83" fmla="*/ 544741 w 653980"/>
                  <a:gd name="connsiteY83" fmla="*/ 337914 h 714520"/>
                  <a:gd name="connsiteX84" fmla="*/ 543284 w 653980"/>
                  <a:gd name="connsiteY84" fmla="*/ 351023 h 714520"/>
                  <a:gd name="connsiteX85" fmla="*/ 544741 w 653980"/>
                  <a:gd name="connsiteY85" fmla="*/ 369958 h 714520"/>
                  <a:gd name="connsiteX86" fmla="*/ 560762 w 653980"/>
                  <a:gd name="connsiteY86" fmla="*/ 399088 h 714520"/>
                  <a:gd name="connsiteX87" fmla="*/ 553480 w 653980"/>
                  <a:gd name="connsiteY87" fmla="*/ 419479 h 714520"/>
                  <a:gd name="connsiteX88" fmla="*/ 538915 w 653980"/>
                  <a:gd name="connsiteY88" fmla="*/ 435501 h 714520"/>
                  <a:gd name="connsiteX89" fmla="*/ 534545 w 653980"/>
                  <a:gd name="connsiteY89" fmla="*/ 450066 h 714520"/>
                  <a:gd name="connsiteX90" fmla="*/ 530175 w 653980"/>
                  <a:gd name="connsiteY90" fmla="*/ 463175 h 714520"/>
                  <a:gd name="connsiteX91" fmla="*/ 514154 w 653980"/>
                  <a:gd name="connsiteY91" fmla="*/ 466088 h 714520"/>
                  <a:gd name="connsiteX92" fmla="*/ 512697 w 653980"/>
                  <a:gd name="connsiteY92" fmla="*/ 487936 h 714520"/>
                  <a:gd name="connsiteX93" fmla="*/ 518523 w 653980"/>
                  <a:gd name="connsiteY93" fmla="*/ 549110 h 714520"/>
                  <a:gd name="connsiteX94" fmla="*/ 543284 w 653980"/>
                  <a:gd name="connsiteY94" fmla="*/ 620480 h 714520"/>
                  <a:gd name="connsiteX95" fmla="*/ 579697 w 653980"/>
                  <a:gd name="connsiteY95" fmla="*/ 704958 h 714520"/>
                  <a:gd name="connsiteX96" fmla="*/ 594040 w 653980"/>
                  <a:gd name="connsiteY96" fmla="*/ 714520 h 714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</a:cxnLst>
                <a:rect l="l" t="t" r="r" b="b"/>
                <a:pathLst>
                  <a:path w="653980" h="714520">
                    <a:moveTo>
                      <a:pt x="146023" y="714520"/>
                    </a:moveTo>
                    <a:cubicBezTo>
                      <a:pt x="145900" y="712789"/>
                      <a:pt x="145776" y="711059"/>
                      <a:pt x="145653" y="709328"/>
                    </a:cubicBezTo>
                    <a:lnTo>
                      <a:pt x="123805" y="703502"/>
                    </a:lnTo>
                    <a:lnTo>
                      <a:pt x="112153" y="671458"/>
                    </a:lnTo>
                    <a:lnTo>
                      <a:pt x="94674" y="659806"/>
                    </a:lnTo>
                    <a:lnTo>
                      <a:pt x="80109" y="642328"/>
                    </a:lnTo>
                    <a:lnTo>
                      <a:pt x="67000" y="613197"/>
                    </a:lnTo>
                    <a:lnTo>
                      <a:pt x="55348" y="616110"/>
                    </a:lnTo>
                    <a:lnTo>
                      <a:pt x="55348" y="627762"/>
                    </a:lnTo>
                    <a:lnTo>
                      <a:pt x="26218" y="619023"/>
                    </a:lnTo>
                    <a:lnTo>
                      <a:pt x="26218" y="604458"/>
                    </a:lnTo>
                    <a:lnTo>
                      <a:pt x="13109" y="578241"/>
                    </a:lnTo>
                    <a:lnTo>
                      <a:pt x="0" y="543284"/>
                    </a:lnTo>
                    <a:lnTo>
                      <a:pt x="16022" y="536001"/>
                    </a:lnTo>
                    <a:lnTo>
                      <a:pt x="32044" y="536001"/>
                    </a:lnTo>
                    <a:lnTo>
                      <a:pt x="84479" y="508327"/>
                    </a:lnTo>
                    <a:lnTo>
                      <a:pt x="93218" y="464632"/>
                    </a:lnTo>
                    <a:lnTo>
                      <a:pt x="112153" y="454436"/>
                    </a:lnTo>
                    <a:lnTo>
                      <a:pt x="125261" y="464632"/>
                    </a:lnTo>
                    <a:lnTo>
                      <a:pt x="134000" y="464632"/>
                    </a:lnTo>
                    <a:lnTo>
                      <a:pt x="134000" y="439871"/>
                    </a:lnTo>
                    <a:lnTo>
                      <a:pt x="166044" y="426762"/>
                    </a:lnTo>
                    <a:lnTo>
                      <a:pt x="166044" y="413653"/>
                    </a:lnTo>
                    <a:lnTo>
                      <a:pt x="174783" y="419479"/>
                    </a:lnTo>
                    <a:lnTo>
                      <a:pt x="214109" y="412197"/>
                    </a:lnTo>
                    <a:lnTo>
                      <a:pt x="225762" y="403458"/>
                    </a:lnTo>
                    <a:lnTo>
                      <a:pt x="225762" y="391805"/>
                    </a:lnTo>
                    <a:lnTo>
                      <a:pt x="253436" y="394718"/>
                    </a:lnTo>
                    <a:lnTo>
                      <a:pt x="257805" y="384523"/>
                    </a:lnTo>
                    <a:lnTo>
                      <a:pt x="266544" y="384523"/>
                    </a:lnTo>
                    <a:lnTo>
                      <a:pt x="278196" y="396175"/>
                    </a:lnTo>
                    <a:lnTo>
                      <a:pt x="295675" y="393262"/>
                    </a:lnTo>
                    <a:lnTo>
                      <a:pt x="304414" y="378697"/>
                    </a:lnTo>
                    <a:cubicBezTo>
                      <a:pt x="304899" y="368987"/>
                      <a:pt x="305385" y="359276"/>
                      <a:pt x="305870" y="349566"/>
                    </a:cubicBezTo>
                    <a:lnTo>
                      <a:pt x="333544" y="310240"/>
                    </a:lnTo>
                    <a:lnTo>
                      <a:pt x="326262" y="292762"/>
                    </a:lnTo>
                    <a:lnTo>
                      <a:pt x="329175" y="241783"/>
                    </a:lnTo>
                    <a:lnTo>
                      <a:pt x="323349" y="206827"/>
                    </a:lnTo>
                    <a:lnTo>
                      <a:pt x="316066" y="186435"/>
                    </a:lnTo>
                    <a:lnTo>
                      <a:pt x="323349" y="174783"/>
                    </a:lnTo>
                    <a:lnTo>
                      <a:pt x="359762" y="170414"/>
                    </a:lnTo>
                    <a:lnTo>
                      <a:pt x="337914" y="134000"/>
                    </a:lnTo>
                    <a:lnTo>
                      <a:pt x="339371" y="117979"/>
                    </a:lnTo>
                    <a:lnTo>
                      <a:pt x="343740" y="112153"/>
                    </a:lnTo>
                    <a:cubicBezTo>
                      <a:pt x="344226" y="102928"/>
                      <a:pt x="344711" y="93704"/>
                      <a:pt x="345197" y="84479"/>
                    </a:cubicBezTo>
                    <a:lnTo>
                      <a:pt x="335001" y="64087"/>
                    </a:lnTo>
                    <a:lnTo>
                      <a:pt x="332088" y="14565"/>
                    </a:lnTo>
                    <a:lnTo>
                      <a:pt x="336859" y="8077"/>
                    </a:lnTo>
                    <a:lnTo>
                      <a:pt x="337185" y="8497"/>
                    </a:lnTo>
                    <a:lnTo>
                      <a:pt x="348110" y="10924"/>
                    </a:lnTo>
                    <a:lnTo>
                      <a:pt x="367530" y="15779"/>
                    </a:lnTo>
                    <a:lnTo>
                      <a:pt x="376026" y="36413"/>
                    </a:lnTo>
                    <a:lnTo>
                      <a:pt x="397875" y="46123"/>
                    </a:lnTo>
                    <a:lnTo>
                      <a:pt x="403943" y="75254"/>
                    </a:lnTo>
                    <a:lnTo>
                      <a:pt x="430646" y="82537"/>
                    </a:lnTo>
                    <a:lnTo>
                      <a:pt x="445211" y="92247"/>
                    </a:lnTo>
                    <a:lnTo>
                      <a:pt x="459777" y="110453"/>
                    </a:lnTo>
                    <a:lnTo>
                      <a:pt x="470701" y="93460"/>
                    </a:lnTo>
                    <a:lnTo>
                      <a:pt x="482838" y="84964"/>
                    </a:lnTo>
                    <a:lnTo>
                      <a:pt x="494976" y="66758"/>
                    </a:lnTo>
                    <a:lnTo>
                      <a:pt x="499831" y="63116"/>
                    </a:lnTo>
                    <a:lnTo>
                      <a:pt x="531389" y="44910"/>
                    </a:lnTo>
                    <a:lnTo>
                      <a:pt x="518038" y="19420"/>
                    </a:lnTo>
                    <a:lnTo>
                      <a:pt x="518038" y="1214"/>
                    </a:lnTo>
                    <a:lnTo>
                      <a:pt x="531389" y="0"/>
                    </a:lnTo>
                    <a:lnTo>
                      <a:pt x="552023" y="30344"/>
                    </a:lnTo>
                    <a:lnTo>
                      <a:pt x="575085" y="33986"/>
                    </a:lnTo>
                    <a:lnTo>
                      <a:pt x="596933" y="42482"/>
                    </a:lnTo>
                    <a:lnTo>
                      <a:pt x="607857" y="53406"/>
                    </a:lnTo>
                    <a:lnTo>
                      <a:pt x="623635" y="47337"/>
                    </a:lnTo>
                    <a:lnTo>
                      <a:pt x="643056" y="57047"/>
                    </a:lnTo>
                    <a:lnTo>
                      <a:pt x="644119" y="54465"/>
                    </a:lnTo>
                    <a:lnTo>
                      <a:pt x="653980" y="71370"/>
                    </a:lnTo>
                    <a:lnTo>
                      <a:pt x="653980" y="84479"/>
                    </a:lnTo>
                    <a:lnTo>
                      <a:pt x="637958" y="90305"/>
                    </a:lnTo>
                    <a:lnTo>
                      <a:pt x="611741" y="141283"/>
                    </a:lnTo>
                    <a:cubicBezTo>
                      <a:pt x="611255" y="150508"/>
                      <a:pt x="610770" y="159732"/>
                      <a:pt x="610284" y="168957"/>
                    </a:cubicBezTo>
                    <a:lnTo>
                      <a:pt x="601545" y="180609"/>
                    </a:lnTo>
                    <a:cubicBezTo>
                      <a:pt x="602031" y="189348"/>
                      <a:pt x="602516" y="198088"/>
                      <a:pt x="603002" y="206827"/>
                    </a:cubicBezTo>
                    <a:lnTo>
                      <a:pt x="588436" y="228675"/>
                    </a:lnTo>
                    <a:lnTo>
                      <a:pt x="579697" y="241783"/>
                    </a:lnTo>
                    <a:lnTo>
                      <a:pt x="553480" y="307327"/>
                    </a:lnTo>
                    <a:lnTo>
                      <a:pt x="553480" y="324805"/>
                    </a:lnTo>
                    <a:lnTo>
                      <a:pt x="544741" y="337914"/>
                    </a:lnTo>
                    <a:lnTo>
                      <a:pt x="543284" y="351023"/>
                    </a:lnTo>
                    <a:lnTo>
                      <a:pt x="544741" y="369958"/>
                    </a:lnTo>
                    <a:lnTo>
                      <a:pt x="560762" y="399088"/>
                    </a:lnTo>
                    <a:lnTo>
                      <a:pt x="553480" y="419479"/>
                    </a:lnTo>
                    <a:lnTo>
                      <a:pt x="538915" y="435501"/>
                    </a:lnTo>
                    <a:lnTo>
                      <a:pt x="534545" y="450066"/>
                    </a:lnTo>
                    <a:lnTo>
                      <a:pt x="530175" y="463175"/>
                    </a:lnTo>
                    <a:lnTo>
                      <a:pt x="514154" y="466088"/>
                    </a:lnTo>
                    <a:lnTo>
                      <a:pt x="512697" y="487936"/>
                    </a:lnTo>
                    <a:lnTo>
                      <a:pt x="518523" y="549110"/>
                    </a:lnTo>
                    <a:lnTo>
                      <a:pt x="543284" y="620480"/>
                    </a:lnTo>
                    <a:lnTo>
                      <a:pt x="579697" y="704958"/>
                    </a:lnTo>
                    <a:lnTo>
                      <a:pt x="594040" y="71452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04E6CC21-7406-1933-D0DA-DDA7F9866ACE}"/>
                  </a:ext>
                </a:extLst>
              </p:cNvPr>
              <p:cNvSpPr/>
              <p:nvPr/>
            </p:nvSpPr>
            <p:spPr>
              <a:xfrm>
                <a:off x="1996448" y="3149010"/>
                <a:ext cx="655957" cy="230952"/>
              </a:xfrm>
              <a:custGeom>
                <a:avLst/>
                <a:gdLst>
                  <a:gd name="connsiteX0" fmla="*/ 266181 w 655957"/>
                  <a:gd name="connsiteY0" fmla="*/ 0 h 230952"/>
                  <a:gd name="connsiteX1" fmla="*/ 302594 w 655957"/>
                  <a:gd name="connsiteY1" fmla="*/ 18935 h 230952"/>
                  <a:gd name="connsiteX2" fmla="*/ 317159 w 655957"/>
                  <a:gd name="connsiteY2" fmla="*/ 24761 h 230952"/>
                  <a:gd name="connsiteX3" fmla="*/ 353572 w 655957"/>
                  <a:gd name="connsiteY3" fmla="*/ 29131 h 230952"/>
                  <a:gd name="connsiteX4" fmla="*/ 373964 w 655957"/>
                  <a:gd name="connsiteY4" fmla="*/ 20392 h 230952"/>
                  <a:gd name="connsiteX5" fmla="*/ 398725 w 655957"/>
                  <a:gd name="connsiteY5" fmla="*/ 36413 h 230952"/>
                  <a:gd name="connsiteX6" fmla="*/ 435138 w 655957"/>
                  <a:gd name="connsiteY6" fmla="*/ 65544 h 230952"/>
                  <a:gd name="connsiteX7" fmla="*/ 455529 w 655957"/>
                  <a:gd name="connsiteY7" fmla="*/ 65544 h 230952"/>
                  <a:gd name="connsiteX8" fmla="*/ 461356 w 655957"/>
                  <a:gd name="connsiteY8" fmla="*/ 61174 h 230952"/>
                  <a:gd name="connsiteX9" fmla="*/ 473008 w 655957"/>
                  <a:gd name="connsiteY9" fmla="*/ 62631 h 230952"/>
                  <a:gd name="connsiteX10" fmla="*/ 512334 w 655957"/>
                  <a:gd name="connsiteY10" fmla="*/ 52435 h 230952"/>
                  <a:gd name="connsiteX11" fmla="*/ 521073 w 655957"/>
                  <a:gd name="connsiteY11" fmla="*/ 55348 h 230952"/>
                  <a:gd name="connsiteX12" fmla="*/ 534182 w 655957"/>
                  <a:gd name="connsiteY12" fmla="*/ 64087 h 230952"/>
                  <a:gd name="connsiteX13" fmla="*/ 545834 w 655957"/>
                  <a:gd name="connsiteY13" fmla="*/ 59718 h 230952"/>
                  <a:gd name="connsiteX14" fmla="*/ 555001 w 655957"/>
                  <a:gd name="connsiteY14" fmla="*/ 48621 h 230952"/>
                  <a:gd name="connsiteX15" fmla="*/ 554088 w 655957"/>
                  <a:gd name="connsiteY15" fmla="*/ 48066 h 230952"/>
                  <a:gd name="connsiteX16" fmla="*/ 570859 w 655957"/>
                  <a:gd name="connsiteY16" fmla="*/ 58274 h 230952"/>
                  <a:gd name="connsiteX17" fmla="*/ 567682 w 655957"/>
                  <a:gd name="connsiteY17" fmla="*/ 59718 h 230952"/>
                  <a:gd name="connsiteX18" fmla="*/ 580791 w 655957"/>
                  <a:gd name="connsiteY18" fmla="*/ 94674 h 230952"/>
                  <a:gd name="connsiteX19" fmla="*/ 593900 w 655957"/>
                  <a:gd name="connsiteY19" fmla="*/ 120892 h 230952"/>
                  <a:gd name="connsiteX20" fmla="*/ 593900 w 655957"/>
                  <a:gd name="connsiteY20" fmla="*/ 135457 h 230952"/>
                  <a:gd name="connsiteX21" fmla="*/ 621847 w 655957"/>
                  <a:gd name="connsiteY21" fmla="*/ 143842 h 230952"/>
                  <a:gd name="connsiteX22" fmla="*/ 633590 w 655957"/>
                  <a:gd name="connsiteY22" fmla="*/ 168229 h 230952"/>
                  <a:gd name="connsiteX23" fmla="*/ 647245 w 655957"/>
                  <a:gd name="connsiteY23" fmla="*/ 175512 h 230952"/>
                  <a:gd name="connsiteX24" fmla="*/ 646335 w 655957"/>
                  <a:gd name="connsiteY24" fmla="*/ 210104 h 230952"/>
                  <a:gd name="connsiteX25" fmla="*/ 655957 w 655957"/>
                  <a:gd name="connsiteY25" fmla="*/ 230952 h 230952"/>
                  <a:gd name="connsiteX26" fmla="*/ 3170 w 655957"/>
                  <a:gd name="connsiteY26" fmla="*/ 230952 h 230952"/>
                  <a:gd name="connsiteX27" fmla="*/ 0 w 655957"/>
                  <a:gd name="connsiteY27" fmla="*/ 228311 h 230952"/>
                  <a:gd name="connsiteX28" fmla="*/ 0 w 655957"/>
                  <a:gd name="connsiteY28" fmla="*/ 213308 h 230952"/>
                  <a:gd name="connsiteX29" fmla="*/ 1093 w 655957"/>
                  <a:gd name="connsiteY29" fmla="*/ 214110 h 230952"/>
                  <a:gd name="connsiteX30" fmla="*/ 18571 w 655957"/>
                  <a:gd name="connsiteY30" fmla="*/ 199544 h 230952"/>
                  <a:gd name="connsiteX31" fmla="*/ 24397 w 655957"/>
                  <a:gd name="connsiteY31" fmla="*/ 179153 h 230952"/>
                  <a:gd name="connsiteX32" fmla="*/ 33136 w 655957"/>
                  <a:gd name="connsiteY32" fmla="*/ 171870 h 230952"/>
                  <a:gd name="connsiteX33" fmla="*/ 44788 w 655957"/>
                  <a:gd name="connsiteY33" fmla="*/ 176240 h 230952"/>
                  <a:gd name="connsiteX34" fmla="*/ 68093 w 655957"/>
                  <a:gd name="connsiteY34" fmla="*/ 176240 h 230952"/>
                  <a:gd name="connsiteX35" fmla="*/ 71006 w 655957"/>
                  <a:gd name="connsiteY35" fmla="*/ 161675 h 230952"/>
                  <a:gd name="connsiteX36" fmla="*/ 84115 w 655957"/>
                  <a:gd name="connsiteY36" fmla="*/ 148566 h 230952"/>
                  <a:gd name="connsiteX37" fmla="*/ 114702 w 655957"/>
                  <a:gd name="connsiteY37" fmla="*/ 135457 h 230952"/>
                  <a:gd name="connsiteX38" fmla="*/ 129267 w 655957"/>
                  <a:gd name="connsiteY38" fmla="*/ 139827 h 230952"/>
                  <a:gd name="connsiteX39" fmla="*/ 140919 w 655957"/>
                  <a:gd name="connsiteY39" fmla="*/ 126718 h 230952"/>
                  <a:gd name="connsiteX40" fmla="*/ 145289 w 655957"/>
                  <a:gd name="connsiteY40" fmla="*/ 112153 h 230952"/>
                  <a:gd name="connsiteX41" fmla="*/ 155485 w 655957"/>
                  <a:gd name="connsiteY41" fmla="*/ 116522 h 230952"/>
                  <a:gd name="connsiteX42" fmla="*/ 178789 w 655957"/>
                  <a:gd name="connsiteY42" fmla="*/ 106327 h 230952"/>
                  <a:gd name="connsiteX43" fmla="*/ 191898 w 655957"/>
                  <a:gd name="connsiteY43" fmla="*/ 106327 h 230952"/>
                  <a:gd name="connsiteX44" fmla="*/ 193354 w 655957"/>
                  <a:gd name="connsiteY44" fmla="*/ 94674 h 230952"/>
                  <a:gd name="connsiteX45" fmla="*/ 202094 w 655957"/>
                  <a:gd name="connsiteY45" fmla="*/ 94674 h 230952"/>
                  <a:gd name="connsiteX46" fmla="*/ 202094 w 655957"/>
                  <a:gd name="connsiteY46" fmla="*/ 65544 h 230952"/>
                  <a:gd name="connsiteX47" fmla="*/ 242876 w 655957"/>
                  <a:gd name="connsiteY47" fmla="*/ 1457 h 230952"/>
                  <a:gd name="connsiteX0" fmla="*/ 266181 w 655957"/>
                  <a:gd name="connsiteY0" fmla="*/ 0 h 238742"/>
                  <a:gd name="connsiteX1" fmla="*/ 302594 w 655957"/>
                  <a:gd name="connsiteY1" fmla="*/ 18935 h 238742"/>
                  <a:gd name="connsiteX2" fmla="*/ 317159 w 655957"/>
                  <a:gd name="connsiteY2" fmla="*/ 24761 h 238742"/>
                  <a:gd name="connsiteX3" fmla="*/ 353572 w 655957"/>
                  <a:gd name="connsiteY3" fmla="*/ 29131 h 238742"/>
                  <a:gd name="connsiteX4" fmla="*/ 373964 w 655957"/>
                  <a:gd name="connsiteY4" fmla="*/ 20392 h 238742"/>
                  <a:gd name="connsiteX5" fmla="*/ 398725 w 655957"/>
                  <a:gd name="connsiteY5" fmla="*/ 36413 h 238742"/>
                  <a:gd name="connsiteX6" fmla="*/ 435138 w 655957"/>
                  <a:gd name="connsiteY6" fmla="*/ 65544 h 238742"/>
                  <a:gd name="connsiteX7" fmla="*/ 455529 w 655957"/>
                  <a:gd name="connsiteY7" fmla="*/ 65544 h 238742"/>
                  <a:gd name="connsiteX8" fmla="*/ 461356 w 655957"/>
                  <a:gd name="connsiteY8" fmla="*/ 61174 h 238742"/>
                  <a:gd name="connsiteX9" fmla="*/ 473008 w 655957"/>
                  <a:gd name="connsiteY9" fmla="*/ 62631 h 238742"/>
                  <a:gd name="connsiteX10" fmla="*/ 512334 w 655957"/>
                  <a:gd name="connsiteY10" fmla="*/ 52435 h 238742"/>
                  <a:gd name="connsiteX11" fmla="*/ 521073 w 655957"/>
                  <a:gd name="connsiteY11" fmla="*/ 55348 h 238742"/>
                  <a:gd name="connsiteX12" fmla="*/ 534182 w 655957"/>
                  <a:gd name="connsiteY12" fmla="*/ 64087 h 238742"/>
                  <a:gd name="connsiteX13" fmla="*/ 545834 w 655957"/>
                  <a:gd name="connsiteY13" fmla="*/ 59718 h 238742"/>
                  <a:gd name="connsiteX14" fmla="*/ 555001 w 655957"/>
                  <a:gd name="connsiteY14" fmla="*/ 48621 h 238742"/>
                  <a:gd name="connsiteX15" fmla="*/ 554088 w 655957"/>
                  <a:gd name="connsiteY15" fmla="*/ 48066 h 238742"/>
                  <a:gd name="connsiteX16" fmla="*/ 570859 w 655957"/>
                  <a:gd name="connsiteY16" fmla="*/ 58274 h 238742"/>
                  <a:gd name="connsiteX17" fmla="*/ 567682 w 655957"/>
                  <a:gd name="connsiteY17" fmla="*/ 59718 h 238742"/>
                  <a:gd name="connsiteX18" fmla="*/ 580791 w 655957"/>
                  <a:gd name="connsiteY18" fmla="*/ 94674 h 238742"/>
                  <a:gd name="connsiteX19" fmla="*/ 593900 w 655957"/>
                  <a:gd name="connsiteY19" fmla="*/ 120892 h 238742"/>
                  <a:gd name="connsiteX20" fmla="*/ 593900 w 655957"/>
                  <a:gd name="connsiteY20" fmla="*/ 135457 h 238742"/>
                  <a:gd name="connsiteX21" fmla="*/ 621847 w 655957"/>
                  <a:gd name="connsiteY21" fmla="*/ 143842 h 238742"/>
                  <a:gd name="connsiteX22" fmla="*/ 633590 w 655957"/>
                  <a:gd name="connsiteY22" fmla="*/ 168229 h 238742"/>
                  <a:gd name="connsiteX23" fmla="*/ 647245 w 655957"/>
                  <a:gd name="connsiteY23" fmla="*/ 175512 h 238742"/>
                  <a:gd name="connsiteX24" fmla="*/ 646335 w 655957"/>
                  <a:gd name="connsiteY24" fmla="*/ 210104 h 238742"/>
                  <a:gd name="connsiteX25" fmla="*/ 655957 w 655957"/>
                  <a:gd name="connsiteY25" fmla="*/ 230952 h 238742"/>
                  <a:gd name="connsiteX26" fmla="*/ 378452 w 655957"/>
                  <a:gd name="connsiteY26" fmla="*/ 238715 h 238742"/>
                  <a:gd name="connsiteX27" fmla="*/ 3170 w 655957"/>
                  <a:gd name="connsiteY27" fmla="*/ 230952 h 238742"/>
                  <a:gd name="connsiteX28" fmla="*/ 0 w 655957"/>
                  <a:gd name="connsiteY28" fmla="*/ 228311 h 238742"/>
                  <a:gd name="connsiteX29" fmla="*/ 0 w 655957"/>
                  <a:gd name="connsiteY29" fmla="*/ 213308 h 238742"/>
                  <a:gd name="connsiteX30" fmla="*/ 1093 w 655957"/>
                  <a:gd name="connsiteY30" fmla="*/ 214110 h 238742"/>
                  <a:gd name="connsiteX31" fmla="*/ 18571 w 655957"/>
                  <a:gd name="connsiteY31" fmla="*/ 199544 h 238742"/>
                  <a:gd name="connsiteX32" fmla="*/ 24397 w 655957"/>
                  <a:gd name="connsiteY32" fmla="*/ 179153 h 238742"/>
                  <a:gd name="connsiteX33" fmla="*/ 33136 w 655957"/>
                  <a:gd name="connsiteY33" fmla="*/ 171870 h 238742"/>
                  <a:gd name="connsiteX34" fmla="*/ 44788 w 655957"/>
                  <a:gd name="connsiteY34" fmla="*/ 176240 h 238742"/>
                  <a:gd name="connsiteX35" fmla="*/ 68093 w 655957"/>
                  <a:gd name="connsiteY35" fmla="*/ 176240 h 238742"/>
                  <a:gd name="connsiteX36" fmla="*/ 71006 w 655957"/>
                  <a:gd name="connsiteY36" fmla="*/ 161675 h 238742"/>
                  <a:gd name="connsiteX37" fmla="*/ 84115 w 655957"/>
                  <a:gd name="connsiteY37" fmla="*/ 148566 h 238742"/>
                  <a:gd name="connsiteX38" fmla="*/ 114702 w 655957"/>
                  <a:gd name="connsiteY38" fmla="*/ 135457 h 238742"/>
                  <a:gd name="connsiteX39" fmla="*/ 129267 w 655957"/>
                  <a:gd name="connsiteY39" fmla="*/ 139827 h 238742"/>
                  <a:gd name="connsiteX40" fmla="*/ 140919 w 655957"/>
                  <a:gd name="connsiteY40" fmla="*/ 126718 h 238742"/>
                  <a:gd name="connsiteX41" fmla="*/ 145289 w 655957"/>
                  <a:gd name="connsiteY41" fmla="*/ 112153 h 238742"/>
                  <a:gd name="connsiteX42" fmla="*/ 155485 w 655957"/>
                  <a:gd name="connsiteY42" fmla="*/ 116522 h 238742"/>
                  <a:gd name="connsiteX43" fmla="*/ 178789 w 655957"/>
                  <a:gd name="connsiteY43" fmla="*/ 106327 h 238742"/>
                  <a:gd name="connsiteX44" fmla="*/ 191898 w 655957"/>
                  <a:gd name="connsiteY44" fmla="*/ 106327 h 238742"/>
                  <a:gd name="connsiteX45" fmla="*/ 193354 w 655957"/>
                  <a:gd name="connsiteY45" fmla="*/ 94674 h 238742"/>
                  <a:gd name="connsiteX46" fmla="*/ 202094 w 655957"/>
                  <a:gd name="connsiteY46" fmla="*/ 94674 h 238742"/>
                  <a:gd name="connsiteX47" fmla="*/ 202094 w 655957"/>
                  <a:gd name="connsiteY47" fmla="*/ 65544 h 238742"/>
                  <a:gd name="connsiteX48" fmla="*/ 242876 w 655957"/>
                  <a:gd name="connsiteY48" fmla="*/ 1457 h 238742"/>
                  <a:gd name="connsiteX49" fmla="*/ 266181 w 655957"/>
                  <a:gd name="connsiteY49" fmla="*/ 0 h 238742"/>
                  <a:gd name="connsiteX0" fmla="*/ 378452 w 655957"/>
                  <a:gd name="connsiteY0" fmla="*/ 238715 h 330155"/>
                  <a:gd name="connsiteX1" fmla="*/ 3170 w 655957"/>
                  <a:gd name="connsiteY1" fmla="*/ 230952 h 330155"/>
                  <a:gd name="connsiteX2" fmla="*/ 0 w 655957"/>
                  <a:gd name="connsiteY2" fmla="*/ 228311 h 330155"/>
                  <a:gd name="connsiteX3" fmla="*/ 0 w 655957"/>
                  <a:gd name="connsiteY3" fmla="*/ 213308 h 330155"/>
                  <a:gd name="connsiteX4" fmla="*/ 1093 w 655957"/>
                  <a:gd name="connsiteY4" fmla="*/ 214110 h 330155"/>
                  <a:gd name="connsiteX5" fmla="*/ 18571 w 655957"/>
                  <a:gd name="connsiteY5" fmla="*/ 199544 h 330155"/>
                  <a:gd name="connsiteX6" fmla="*/ 24397 w 655957"/>
                  <a:gd name="connsiteY6" fmla="*/ 179153 h 330155"/>
                  <a:gd name="connsiteX7" fmla="*/ 33136 w 655957"/>
                  <a:gd name="connsiteY7" fmla="*/ 171870 h 330155"/>
                  <a:gd name="connsiteX8" fmla="*/ 44788 w 655957"/>
                  <a:gd name="connsiteY8" fmla="*/ 176240 h 330155"/>
                  <a:gd name="connsiteX9" fmla="*/ 68093 w 655957"/>
                  <a:gd name="connsiteY9" fmla="*/ 176240 h 330155"/>
                  <a:gd name="connsiteX10" fmla="*/ 71006 w 655957"/>
                  <a:gd name="connsiteY10" fmla="*/ 161675 h 330155"/>
                  <a:gd name="connsiteX11" fmla="*/ 84115 w 655957"/>
                  <a:gd name="connsiteY11" fmla="*/ 148566 h 330155"/>
                  <a:gd name="connsiteX12" fmla="*/ 114702 w 655957"/>
                  <a:gd name="connsiteY12" fmla="*/ 135457 h 330155"/>
                  <a:gd name="connsiteX13" fmla="*/ 129267 w 655957"/>
                  <a:gd name="connsiteY13" fmla="*/ 139827 h 330155"/>
                  <a:gd name="connsiteX14" fmla="*/ 140919 w 655957"/>
                  <a:gd name="connsiteY14" fmla="*/ 126718 h 330155"/>
                  <a:gd name="connsiteX15" fmla="*/ 145289 w 655957"/>
                  <a:gd name="connsiteY15" fmla="*/ 112153 h 330155"/>
                  <a:gd name="connsiteX16" fmla="*/ 155485 w 655957"/>
                  <a:gd name="connsiteY16" fmla="*/ 116522 h 330155"/>
                  <a:gd name="connsiteX17" fmla="*/ 178789 w 655957"/>
                  <a:gd name="connsiteY17" fmla="*/ 106327 h 330155"/>
                  <a:gd name="connsiteX18" fmla="*/ 191898 w 655957"/>
                  <a:gd name="connsiteY18" fmla="*/ 106327 h 330155"/>
                  <a:gd name="connsiteX19" fmla="*/ 193354 w 655957"/>
                  <a:gd name="connsiteY19" fmla="*/ 94674 h 330155"/>
                  <a:gd name="connsiteX20" fmla="*/ 202094 w 655957"/>
                  <a:gd name="connsiteY20" fmla="*/ 94674 h 330155"/>
                  <a:gd name="connsiteX21" fmla="*/ 202094 w 655957"/>
                  <a:gd name="connsiteY21" fmla="*/ 65544 h 330155"/>
                  <a:gd name="connsiteX22" fmla="*/ 242876 w 655957"/>
                  <a:gd name="connsiteY22" fmla="*/ 1457 h 330155"/>
                  <a:gd name="connsiteX23" fmla="*/ 266181 w 655957"/>
                  <a:gd name="connsiteY23" fmla="*/ 0 h 330155"/>
                  <a:gd name="connsiteX24" fmla="*/ 302594 w 655957"/>
                  <a:gd name="connsiteY24" fmla="*/ 18935 h 330155"/>
                  <a:gd name="connsiteX25" fmla="*/ 317159 w 655957"/>
                  <a:gd name="connsiteY25" fmla="*/ 24761 h 330155"/>
                  <a:gd name="connsiteX26" fmla="*/ 353572 w 655957"/>
                  <a:gd name="connsiteY26" fmla="*/ 29131 h 330155"/>
                  <a:gd name="connsiteX27" fmla="*/ 373964 w 655957"/>
                  <a:gd name="connsiteY27" fmla="*/ 20392 h 330155"/>
                  <a:gd name="connsiteX28" fmla="*/ 398725 w 655957"/>
                  <a:gd name="connsiteY28" fmla="*/ 36413 h 330155"/>
                  <a:gd name="connsiteX29" fmla="*/ 435138 w 655957"/>
                  <a:gd name="connsiteY29" fmla="*/ 65544 h 330155"/>
                  <a:gd name="connsiteX30" fmla="*/ 455529 w 655957"/>
                  <a:gd name="connsiteY30" fmla="*/ 65544 h 330155"/>
                  <a:gd name="connsiteX31" fmla="*/ 461356 w 655957"/>
                  <a:gd name="connsiteY31" fmla="*/ 61174 h 330155"/>
                  <a:gd name="connsiteX32" fmla="*/ 473008 w 655957"/>
                  <a:gd name="connsiteY32" fmla="*/ 62631 h 330155"/>
                  <a:gd name="connsiteX33" fmla="*/ 512334 w 655957"/>
                  <a:gd name="connsiteY33" fmla="*/ 52435 h 330155"/>
                  <a:gd name="connsiteX34" fmla="*/ 521073 w 655957"/>
                  <a:gd name="connsiteY34" fmla="*/ 55348 h 330155"/>
                  <a:gd name="connsiteX35" fmla="*/ 534182 w 655957"/>
                  <a:gd name="connsiteY35" fmla="*/ 64087 h 330155"/>
                  <a:gd name="connsiteX36" fmla="*/ 545834 w 655957"/>
                  <a:gd name="connsiteY36" fmla="*/ 59718 h 330155"/>
                  <a:gd name="connsiteX37" fmla="*/ 555001 w 655957"/>
                  <a:gd name="connsiteY37" fmla="*/ 48621 h 330155"/>
                  <a:gd name="connsiteX38" fmla="*/ 554088 w 655957"/>
                  <a:gd name="connsiteY38" fmla="*/ 48066 h 330155"/>
                  <a:gd name="connsiteX39" fmla="*/ 570859 w 655957"/>
                  <a:gd name="connsiteY39" fmla="*/ 58274 h 330155"/>
                  <a:gd name="connsiteX40" fmla="*/ 567682 w 655957"/>
                  <a:gd name="connsiteY40" fmla="*/ 59718 h 330155"/>
                  <a:gd name="connsiteX41" fmla="*/ 580791 w 655957"/>
                  <a:gd name="connsiteY41" fmla="*/ 94674 h 330155"/>
                  <a:gd name="connsiteX42" fmla="*/ 593900 w 655957"/>
                  <a:gd name="connsiteY42" fmla="*/ 120892 h 330155"/>
                  <a:gd name="connsiteX43" fmla="*/ 593900 w 655957"/>
                  <a:gd name="connsiteY43" fmla="*/ 135457 h 330155"/>
                  <a:gd name="connsiteX44" fmla="*/ 621847 w 655957"/>
                  <a:gd name="connsiteY44" fmla="*/ 143842 h 330155"/>
                  <a:gd name="connsiteX45" fmla="*/ 633590 w 655957"/>
                  <a:gd name="connsiteY45" fmla="*/ 168229 h 330155"/>
                  <a:gd name="connsiteX46" fmla="*/ 647245 w 655957"/>
                  <a:gd name="connsiteY46" fmla="*/ 175512 h 330155"/>
                  <a:gd name="connsiteX47" fmla="*/ 646335 w 655957"/>
                  <a:gd name="connsiteY47" fmla="*/ 210104 h 330155"/>
                  <a:gd name="connsiteX48" fmla="*/ 655957 w 655957"/>
                  <a:gd name="connsiteY48" fmla="*/ 230952 h 330155"/>
                  <a:gd name="connsiteX49" fmla="*/ 469892 w 655957"/>
                  <a:gd name="connsiteY49" fmla="*/ 330155 h 330155"/>
                  <a:gd name="connsiteX0" fmla="*/ 3170 w 655957"/>
                  <a:gd name="connsiteY0" fmla="*/ 230952 h 330155"/>
                  <a:gd name="connsiteX1" fmla="*/ 0 w 655957"/>
                  <a:gd name="connsiteY1" fmla="*/ 228311 h 330155"/>
                  <a:gd name="connsiteX2" fmla="*/ 0 w 655957"/>
                  <a:gd name="connsiteY2" fmla="*/ 213308 h 330155"/>
                  <a:gd name="connsiteX3" fmla="*/ 1093 w 655957"/>
                  <a:gd name="connsiteY3" fmla="*/ 214110 h 330155"/>
                  <a:gd name="connsiteX4" fmla="*/ 18571 w 655957"/>
                  <a:gd name="connsiteY4" fmla="*/ 199544 h 330155"/>
                  <a:gd name="connsiteX5" fmla="*/ 24397 w 655957"/>
                  <a:gd name="connsiteY5" fmla="*/ 179153 h 330155"/>
                  <a:gd name="connsiteX6" fmla="*/ 33136 w 655957"/>
                  <a:gd name="connsiteY6" fmla="*/ 171870 h 330155"/>
                  <a:gd name="connsiteX7" fmla="*/ 44788 w 655957"/>
                  <a:gd name="connsiteY7" fmla="*/ 176240 h 330155"/>
                  <a:gd name="connsiteX8" fmla="*/ 68093 w 655957"/>
                  <a:gd name="connsiteY8" fmla="*/ 176240 h 330155"/>
                  <a:gd name="connsiteX9" fmla="*/ 71006 w 655957"/>
                  <a:gd name="connsiteY9" fmla="*/ 161675 h 330155"/>
                  <a:gd name="connsiteX10" fmla="*/ 84115 w 655957"/>
                  <a:gd name="connsiteY10" fmla="*/ 148566 h 330155"/>
                  <a:gd name="connsiteX11" fmla="*/ 114702 w 655957"/>
                  <a:gd name="connsiteY11" fmla="*/ 135457 h 330155"/>
                  <a:gd name="connsiteX12" fmla="*/ 129267 w 655957"/>
                  <a:gd name="connsiteY12" fmla="*/ 139827 h 330155"/>
                  <a:gd name="connsiteX13" fmla="*/ 140919 w 655957"/>
                  <a:gd name="connsiteY13" fmla="*/ 126718 h 330155"/>
                  <a:gd name="connsiteX14" fmla="*/ 145289 w 655957"/>
                  <a:gd name="connsiteY14" fmla="*/ 112153 h 330155"/>
                  <a:gd name="connsiteX15" fmla="*/ 155485 w 655957"/>
                  <a:gd name="connsiteY15" fmla="*/ 116522 h 330155"/>
                  <a:gd name="connsiteX16" fmla="*/ 178789 w 655957"/>
                  <a:gd name="connsiteY16" fmla="*/ 106327 h 330155"/>
                  <a:gd name="connsiteX17" fmla="*/ 191898 w 655957"/>
                  <a:gd name="connsiteY17" fmla="*/ 106327 h 330155"/>
                  <a:gd name="connsiteX18" fmla="*/ 193354 w 655957"/>
                  <a:gd name="connsiteY18" fmla="*/ 94674 h 330155"/>
                  <a:gd name="connsiteX19" fmla="*/ 202094 w 655957"/>
                  <a:gd name="connsiteY19" fmla="*/ 94674 h 330155"/>
                  <a:gd name="connsiteX20" fmla="*/ 202094 w 655957"/>
                  <a:gd name="connsiteY20" fmla="*/ 65544 h 330155"/>
                  <a:gd name="connsiteX21" fmla="*/ 242876 w 655957"/>
                  <a:gd name="connsiteY21" fmla="*/ 1457 h 330155"/>
                  <a:gd name="connsiteX22" fmla="*/ 266181 w 655957"/>
                  <a:gd name="connsiteY22" fmla="*/ 0 h 330155"/>
                  <a:gd name="connsiteX23" fmla="*/ 302594 w 655957"/>
                  <a:gd name="connsiteY23" fmla="*/ 18935 h 330155"/>
                  <a:gd name="connsiteX24" fmla="*/ 317159 w 655957"/>
                  <a:gd name="connsiteY24" fmla="*/ 24761 h 330155"/>
                  <a:gd name="connsiteX25" fmla="*/ 353572 w 655957"/>
                  <a:gd name="connsiteY25" fmla="*/ 29131 h 330155"/>
                  <a:gd name="connsiteX26" fmla="*/ 373964 w 655957"/>
                  <a:gd name="connsiteY26" fmla="*/ 20392 h 330155"/>
                  <a:gd name="connsiteX27" fmla="*/ 398725 w 655957"/>
                  <a:gd name="connsiteY27" fmla="*/ 36413 h 330155"/>
                  <a:gd name="connsiteX28" fmla="*/ 435138 w 655957"/>
                  <a:gd name="connsiteY28" fmla="*/ 65544 h 330155"/>
                  <a:gd name="connsiteX29" fmla="*/ 455529 w 655957"/>
                  <a:gd name="connsiteY29" fmla="*/ 65544 h 330155"/>
                  <a:gd name="connsiteX30" fmla="*/ 461356 w 655957"/>
                  <a:gd name="connsiteY30" fmla="*/ 61174 h 330155"/>
                  <a:gd name="connsiteX31" fmla="*/ 473008 w 655957"/>
                  <a:gd name="connsiteY31" fmla="*/ 62631 h 330155"/>
                  <a:gd name="connsiteX32" fmla="*/ 512334 w 655957"/>
                  <a:gd name="connsiteY32" fmla="*/ 52435 h 330155"/>
                  <a:gd name="connsiteX33" fmla="*/ 521073 w 655957"/>
                  <a:gd name="connsiteY33" fmla="*/ 55348 h 330155"/>
                  <a:gd name="connsiteX34" fmla="*/ 534182 w 655957"/>
                  <a:gd name="connsiteY34" fmla="*/ 64087 h 330155"/>
                  <a:gd name="connsiteX35" fmla="*/ 545834 w 655957"/>
                  <a:gd name="connsiteY35" fmla="*/ 59718 h 330155"/>
                  <a:gd name="connsiteX36" fmla="*/ 555001 w 655957"/>
                  <a:gd name="connsiteY36" fmla="*/ 48621 h 330155"/>
                  <a:gd name="connsiteX37" fmla="*/ 554088 w 655957"/>
                  <a:gd name="connsiteY37" fmla="*/ 48066 h 330155"/>
                  <a:gd name="connsiteX38" fmla="*/ 570859 w 655957"/>
                  <a:gd name="connsiteY38" fmla="*/ 58274 h 330155"/>
                  <a:gd name="connsiteX39" fmla="*/ 567682 w 655957"/>
                  <a:gd name="connsiteY39" fmla="*/ 59718 h 330155"/>
                  <a:gd name="connsiteX40" fmla="*/ 580791 w 655957"/>
                  <a:gd name="connsiteY40" fmla="*/ 94674 h 330155"/>
                  <a:gd name="connsiteX41" fmla="*/ 593900 w 655957"/>
                  <a:gd name="connsiteY41" fmla="*/ 120892 h 330155"/>
                  <a:gd name="connsiteX42" fmla="*/ 593900 w 655957"/>
                  <a:gd name="connsiteY42" fmla="*/ 135457 h 330155"/>
                  <a:gd name="connsiteX43" fmla="*/ 621847 w 655957"/>
                  <a:gd name="connsiteY43" fmla="*/ 143842 h 330155"/>
                  <a:gd name="connsiteX44" fmla="*/ 633590 w 655957"/>
                  <a:gd name="connsiteY44" fmla="*/ 168229 h 330155"/>
                  <a:gd name="connsiteX45" fmla="*/ 647245 w 655957"/>
                  <a:gd name="connsiteY45" fmla="*/ 175512 h 330155"/>
                  <a:gd name="connsiteX46" fmla="*/ 646335 w 655957"/>
                  <a:gd name="connsiteY46" fmla="*/ 210104 h 330155"/>
                  <a:gd name="connsiteX47" fmla="*/ 655957 w 655957"/>
                  <a:gd name="connsiteY47" fmla="*/ 230952 h 330155"/>
                  <a:gd name="connsiteX48" fmla="*/ 469892 w 655957"/>
                  <a:gd name="connsiteY48" fmla="*/ 330155 h 330155"/>
                  <a:gd name="connsiteX0" fmla="*/ 3170 w 655957"/>
                  <a:gd name="connsiteY0" fmla="*/ 230952 h 230952"/>
                  <a:gd name="connsiteX1" fmla="*/ 0 w 655957"/>
                  <a:gd name="connsiteY1" fmla="*/ 228311 h 230952"/>
                  <a:gd name="connsiteX2" fmla="*/ 0 w 655957"/>
                  <a:gd name="connsiteY2" fmla="*/ 213308 h 230952"/>
                  <a:gd name="connsiteX3" fmla="*/ 1093 w 655957"/>
                  <a:gd name="connsiteY3" fmla="*/ 214110 h 230952"/>
                  <a:gd name="connsiteX4" fmla="*/ 18571 w 655957"/>
                  <a:gd name="connsiteY4" fmla="*/ 199544 h 230952"/>
                  <a:gd name="connsiteX5" fmla="*/ 24397 w 655957"/>
                  <a:gd name="connsiteY5" fmla="*/ 179153 h 230952"/>
                  <a:gd name="connsiteX6" fmla="*/ 33136 w 655957"/>
                  <a:gd name="connsiteY6" fmla="*/ 171870 h 230952"/>
                  <a:gd name="connsiteX7" fmla="*/ 44788 w 655957"/>
                  <a:gd name="connsiteY7" fmla="*/ 176240 h 230952"/>
                  <a:gd name="connsiteX8" fmla="*/ 68093 w 655957"/>
                  <a:gd name="connsiteY8" fmla="*/ 176240 h 230952"/>
                  <a:gd name="connsiteX9" fmla="*/ 71006 w 655957"/>
                  <a:gd name="connsiteY9" fmla="*/ 161675 h 230952"/>
                  <a:gd name="connsiteX10" fmla="*/ 84115 w 655957"/>
                  <a:gd name="connsiteY10" fmla="*/ 148566 h 230952"/>
                  <a:gd name="connsiteX11" fmla="*/ 114702 w 655957"/>
                  <a:gd name="connsiteY11" fmla="*/ 135457 h 230952"/>
                  <a:gd name="connsiteX12" fmla="*/ 129267 w 655957"/>
                  <a:gd name="connsiteY12" fmla="*/ 139827 h 230952"/>
                  <a:gd name="connsiteX13" fmla="*/ 140919 w 655957"/>
                  <a:gd name="connsiteY13" fmla="*/ 126718 h 230952"/>
                  <a:gd name="connsiteX14" fmla="*/ 145289 w 655957"/>
                  <a:gd name="connsiteY14" fmla="*/ 112153 h 230952"/>
                  <a:gd name="connsiteX15" fmla="*/ 155485 w 655957"/>
                  <a:gd name="connsiteY15" fmla="*/ 116522 h 230952"/>
                  <a:gd name="connsiteX16" fmla="*/ 178789 w 655957"/>
                  <a:gd name="connsiteY16" fmla="*/ 106327 h 230952"/>
                  <a:gd name="connsiteX17" fmla="*/ 191898 w 655957"/>
                  <a:gd name="connsiteY17" fmla="*/ 106327 h 230952"/>
                  <a:gd name="connsiteX18" fmla="*/ 193354 w 655957"/>
                  <a:gd name="connsiteY18" fmla="*/ 94674 h 230952"/>
                  <a:gd name="connsiteX19" fmla="*/ 202094 w 655957"/>
                  <a:gd name="connsiteY19" fmla="*/ 94674 h 230952"/>
                  <a:gd name="connsiteX20" fmla="*/ 202094 w 655957"/>
                  <a:gd name="connsiteY20" fmla="*/ 65544 h 230952"/>
                  <a:gd name="connsiteX21" fmla="*/ 242876 w 655957"/>
                  <a:gd name="connsiteY21" fmla="*/ 1457 h 230952"/>
                  <a:gd name="connsiteX22" fmla="*/ 266181 w 655957"/>
                  <a:gd name="connsiteY22" fmla="*/ 0 h 230952"/>
                  <a:gd name="connsiteX23" fmla="*/ 302594 w 655957"/>
                  <a:gd name="connsiteY23" fmla="*/ 18935 h 230952"/>
                  <a:gd name="connsiteX24" fmla="*/ 317159 w 655957"/>
                  <a:gd name="connsiteY24" fmla="*/ 24761 h 230952"/>
                  <a:gd name="connsiteX25" fmla="*/ 353572 w 655957"/>
                  <a:gd name="connsiteY25" fmla="*/ 29131 h 230952"/>
                  <a:gd name="connsiteX26" fmla="*/ 373964 w 655957"/>
                  <a:gd name="connsiteY26" fmla="*/ 20392 h 230952"/>
                  <a:gd name="connsiteX27" fmla="*/ 398725 w 655957"/>
                  <a:gd name="connsiteY27" fmla="*/ 36413 h 230952"/>
                  <a:gd name="connsiteX28" fmla="*/ 435138 w 655957"/>
                  <a:gd name="connsiteY28" fmla="*/ 65544 h 230952"/>
                  <a:gd name="connsiteX29" fmla="*/ 455529 w 655957"/>
                  <a:gd name="connsiteY29" fmla="*/ 65544 h 230952"/>
                  <a:gd name="connsiteX30" fmla="*/ 461356 w 655957"/>
                  <a:gd name="connsiteY30" fmla="*/ 61174 h 230952"/>
                  <a:gd name="connsiteX31" fmla="*/ 473008 w 655957"/>
                  <a:gd name="connsiteY31" fmla="*/ 62631 h 230952"/>
                  <a:gd name="connsiteX32" fmla="*/ 512334 w 655957"/>
                  <a:gd name="connsiteY32" fmla="*/ 52435 h 230952"/>
                  <a:gd name="connsiteX33" fmla="*/ 521073 w 655957"/>
                  <a:gd name="connsiteY33" fmla="*/ 55348 h 230952"/>
                  <a:gd name="connsiteX34" fmla="*/ 534182 w 655957"/>
                  <a:gd name="connsiteY34" fmla="*/ 64087 h 230952"/>
                  <a:gd name="connsiteX35" fmla="*/ 545834 w 655957"/>
                  <a:gd name="connsiteY35" fmla="*/ 59718 h 230952"/>
                  <a:gd name="connsiteX36" fmla="*/ 555001 w 655957"/>
                  <a:gd name="connsiteY36" fmla="*/ 48621 h 230952"/>
                  <a:gd name="connsiteX37" fmla="*/ 554088 w 655957"/>
                  <a:gd name="connsiteY37" fmla="*/ 48066 h 230952"/>
                  <a:gd name="connsiteX38" fmla="*/ 570859 w 655957"/>
                  <a:gd name="connsiteY38" fmla="*/ 58274 h 230952"/>
                  <a:gd name="connsiteX39" fmla="*/ 567682 w 655957"/>
                  <a:gd name="connsiteY39" fmla="*/ 59718 h 230952"/>
                  <a:gd name="connsiteX40" fmla="*/ 580791 w 655957"/>
                  <a:gd name="connsiteY40" fmla="*/ 94674 h 230952"/>
                  <a:gd name="connsiteX41" fmla="*/ 593900 w 655957"/>
                  <a:gd name="connsiteY41" fmla="*/ 120892 h 230952"/>
                  <a:gd name="connsiteX42" fmla="*/ 593900 w 655957"/>
                  <a:gd name="connsiteY42" fmla="*/ 135457 h 230952"/>
                  <a:gd name="connsiteX43" fmla="*/ 621847 w 655957"/>
                  <a:gd name="connsiteY43" fmla="*/ 143842 h 230952"/>
                  <a:gd name="connsiteX44" fmla="*/ 633590 w 655957"/>
                  <a:gd name="connsiteY44" fmla="*/ 168229 h 230952"/>
                  <a:gd name="connsiteX45" fmla="*/ 647245 w 655957"/>
                  <a:gd name="connsiteY45" fmla="*/ 175512 h 230952"/>
                  <a:gd name="connsiteX46" fmla="*/ 646335 w 655957"/>
                  <a:gd name="connsiteY46" fmla="*/ 210104 h 230952"/>
                  <a:gd name="connsiteX47" fmla="*/ 655957 w 655957"/>
                  <a:gd name="connsiteY47" fmla="*/ 230952 h 23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655957" h="230952">
                    <a:moveTo>
                      <a:pt x="3170" y="230952"/>
                    </a:moveTo>
                    <a:lnTo>
                      <a:pt x="0" y="228311"/>
                    </a:lnTo>
                    <a:lnTo>
                      <a:pt x="0" y="213308"/>
                    </a:lnTo>
                    <a:lnTo>
                      <a:pt x="1093" y="214110"/>
                    </a:lnTo>
                    <a:lnTo>
                      <a:pt x="18571" y="199544"/>
                    </a:lnTo>
                    <a:lnTo>
                      <a:pt x="24397" y="179153"/>
                    </a:lnTo>
                    <a:lnTo>
                      <a:pt x="33136" y="171870"/>
                    </a:lnTo>
                    <a:lnTo>
                      <a:pt x="44788" y="176240"/>
                    </a:lnTo>
                    <a:lnTo>
                      <a:pt x="68093" y="176240"/>
                    </a:lnTo>
                    <a:lnTo>
                      <a:pt x="71006" y="161675"/>
                    </a:lnTo>
                    <a:lnTo>
                      <a:pt x="84115" y="148566"/>
                    </a:lnTo>
                    <a:lnTo>
                      <a:pt x="114702" y="135457"/>
                    </a:lnTo>
                    <a:lnTo>
                      <a:pt x="129267" y="139827"/>
                    </a:lnTo>
                    <a:lnTo>
                      <a:pt x="140919" y="126718"/>
                    </a:lnTo>
                    <a:lnTo>
                      <a:pt x="145289" y="112153"/>
                    </a:lnTo>
                    <a:lnTo>
                      <a:pt x="155485" y="116522"/>
                    </a:lnTo>
                    <a:lnTo>
                      <a:pt x="178789" y="106327"/>
                    </a:lnTo>
                    <a:lnTo>
                      <a:pt x="191898" y="106327"/>
                    </a:lnTo>
                    <a:lnTo>
                      <a:pt x="193354" y="94674"/>
                    </a:lnTo>
                    <a:lnTo>
                      <a:pt x="202094" y="94674"/>
                    </a:lnTo>
                    <a:lnTo>
                      <a:pt x="202094" y="65544"/>
                    </a:lnTo>
                    <a:lnTo>
                      <a:pt x="242876" y="1457"/>
                    </a:lnTo>
                    <a:lnTo>
                      <a:pt x="266181" y="0"/>
                    </a:lnTo>
                    <a:lnTo>
                      <a:pt x="302594" y="18935"/>
                    </a:lnTo>
                    <a:lnTo>
                      <a:pt x="317159" y="24761"/>
                    </a:lnTo>
                    <a:lnTo>
                      <a:pt x="353572" y="29131"/>
                    </a:lnTo>
                    <a:lnTo>
                      <a:pt x="373964" y="20392"/>
                    </a:lnTo>
                    <a:lnTo>
                      <a:pt x="398725" y="36413"/>
                    </a:lnTo>
                    <a:lnTo>
                      <a:pt x="435138" y="65544"/>
                    </a:lnTo>
                    <a:lnTo>
                      <a:pt x="455529" y="65544"/>
                    </a:lnTo>
                    <a:lnTo>
                      <a:pt x="461356" y="61174"/>
                    </a:lnTo>
                    <a:lnTo>
                      <a:pt x="473008" y="62631"/>
                    </a:lnTo>
                    <a:lnTo>
                      <a:pt x="512334" y="52435"/>
                    </a:lnTo>
                    <a:lnTo>
                      <a:pt x="521073" y="55348"/>
                    </a:lnTo>
                    <a:lnTo>
                      <a:pt x="534182" y="64087"/>
                    </a:lnTo>
                    <a:lnTo>
                      <a:pt x="545834" y="59718"/>
                    </a:lnTo>
                    <a:lnTo>
                      <a:pt x="555001" y="48621"/>
                    </a:lnTo>
                    <a:lnTo>
                      <a:pt x="554088" y="48066"/>
                    </a:lnTo>
                    <a:lnTo>
                      <a:pt x="570859" y="58274"/>
                    </a:lnTo>
                    <a:lnTo>
                      <a:pt x="567682" y="59718"/>
                    </a:lnTo>
                    <a:lnTo>
                      <a:pt x="580791" y="94674"/>
                    </a:lnTo>
                    <a:lnTo>
                      <a:pt x="593900" y="120892"/>
                    </a:lnTo>
                    <a:lnTo>
                      <a:pt x="593900" y="135457"/>
                    </a:lnTo>
                    <a:lnTo>
                      <a:pt x="621847" y="143842"/>
                    </a:lnTo>
                    <a:lnTo>
                      <a:pt x="633590" y="168229"/>
                    </a:lnTo>
                    <a:lnTo>
                      <a:pt x="647245" y="175512"/>
                    </a:lnTo>
                    <a:cubicBezTo>
                      <a:pt x="646942" y="187043"/>
                      <a:pt x="646638" y="198573"/>
                      <a:pt x="646335" y="210104"/>
                    </a:cubicBezTo>
                    <a:lnTo>
                      <a:pt x="655957" y="230952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FFA2DFCD-3096-1358-5EAC-26932662823D}"/>
                  </a:ext>
                </a:extLst>
              </p:cNvPr>
              <p:cNvSpPr/>
              <p:nvPr/>
            </p:nvSpPr>
            <p:spPr>
              <a:xfrm>
                <a:off x="558490" y="2229941"/>
                <a:ext cx="648155" cy="1072003"/>
              </a:xfrm>
              <a:custGeom>
                <a:avLst/>
                <a:gdLst>
                  <a:gd name="connsiteX0" fmla="*/ 2407920 w 3390900"/>
                  <a:gd name="connsiteY0" fmla="*/ 1435418 h 5608320"/>
                  <a:gd name="connsiteX1" fmla="*/ 2441258 w 3390900"/>
                  <a:gd name="connsiteY1" fmla="*/ 1478280 h 5608320"/>
                  <a:gd name="connsiteX2" fmla="*/ 2426970 w 3390900"/>
                  <a:gd name="connsiteY2" fmla="*/ 1540192 h 5608320"/>
                  <a:gd name="connsiteX3" fmla="*/ 2426970 w 3390900"/>
                  <a:gd name="connsiteY3" fmla="*/ 1587818 h 5608320"/>
                  <a:gd name="connsiteX4" fmla="*/ 2322196 w 3390900"/>
                  <a:gd name="connsiteY4" fmla="*/ 1630680 h 5608320"/>
                  <a:gd name="connsiteX5" fmla="*/ 2241232 w 3390900"/>
                  <a:gd name="connsiteY5" fmla="*/ 1621156 h 5608320"/>
                  <a:gd name="connsiteX6" fmla="*/ 2179320 w 3390900"/>
                  <a:gd name="connsiteY6" fmla="*/ 1668780 h 5608320"/>
                  <a:gd name="connsiteX7" fmla="*/ 2136458 w 3390900"/>
                  <a:gd name="connsiteY7" fmla="*/ 1668780 h 5608320"/>
                  <a:gd name="connsiteX8" fmla="*/ 2065020 w 3390900"/>
                  <a:gd name="connsiteY8" fmla="*/ 1559244 h 5608320"/>
                  <a:gd name="connsiteX9" fmla="*/ 2141220 w 3390900"/>
                  <a:gd name="connsiteY9" fmla="*/ 1535430 h 5608320"/>
                  <a:gd name="connsiteX10" fmla="*/ 2184084 w 3390900"/>
                  <a:gd name="connsiteY10" fmla="*/ 1506856 h 5608320"/>
                  <a:gd name="connsiteX11" fmla="*/ 2241232 w 3390900"/>
                  <a:gd name="connsiteY11" fmla="*/ 1478280 h 5608320"/>
                  <a:gd name="connsiteX12" fmla="*/ 2293620 w 3390900"/>
                  <a:gd name="connsiteY12" fmla="*/ 1535430 h 5608320"/>
                  <a:gd name="connsiteX13" fmla="*/ 2355532 w 3390900"/>
                  <a:gd name="connsiteY13" fmla="*/ 1535430 h 5608320"/>
                  <a:gd name="connsiteX14" fmla="*/ 3124200 w 3390900"/>
                  <a:gd name="connsiteY14" fmla="*/ 0 h 5608320"/>
                  <a:gd name="connsiteX15" fmla="*/ 3284220 w 3390900"/>
                  <a:gd name="connsiteY15" fmla="*/ 22860 h 5608320"/>
                  <a:gd name="connsiteX16" fmla="*/ 3360420 w 3390900"/>
                  <a:gd name="connsiteY16" fmla="*/ 91440 h 5608320"/>
                  <a:gd name="connsiteX17" fmla="*/ 3360420 w 3390900"/>
                  <a:gd name="connsiteY17" fmla="*/ 152400 h 5608320"/>
                  <a:gd name="connsiteX18" fmla="*/ 3329940 w 3390900"/>
                  <a:gd name="connsiteY18" fmla="*/ 220980 h 5608320"/>
                  <a:gd name="connsiteX19" fmla="*/ 3390900 w 3390900"/>
                  <a:gd name="connsiteY19" fmla="*/ 320040 h 5608320"/>
                  <a:gd name="connsiteX20" fmla="*/ 3390900 w 3390900"/>
                  <a:gd name="connsiteY20" fmla="*/ 358140 h 5608320"/>
                  <a:gd name="connsiteX21" fmla="*/ 3261360 w 3390900"/>
                  <a:gd name="connsiteY21" fmla="*/ 396240 h 5608320"/>
                  <a:gd name="connsiteX22" fmla="*/ 3200400 w 3390900"/>
                  <a:gd name="connsiteY22" fmla="*/ 365760 h 5608320"/>
                  <a:gd name="connsiteX23" fmla="*/ 3124200 w 3390900"/>
                  <a:gd name="connsiteY23" fmla="*/ 365760 h 5608320"/>
                  <a:gd name="connsiteX24" fmla="*/ 3048000 w 3390900"/>
                  <a:gd name="connsiteY24" fmla="*/ 441960 h 5608320"/>
                  <a:gd name="connsiteX25" fmla="*/ 3025140 w 3390900"/>
                  <a:gd name="connsiteY25" fmla="*/ 647700 h 5608320"/>
                  <a:gd name="connsiteX26" fmla="*/ 3055620 w 3390900"/>
                  <a:gd name="connsiteY26" fmla="*/ 685800 h 5608320"/>
                  <a:gd name="connsiteX27" fmla="*/ 3101340 w 3390900"/>
                  <a:gd name="connsiteY27" fmla="*/ 723900 h 5608320"/>
                  <a:gd name="connsiteX28" fmla="*/ 3101340 w 3390900"/>
                  <a:gd name="connsiteY28" fmla="*/ 800100 h 5608320"/>
                  <a:gd name="connsiteX29" fmla="*/ 3032760 w 3390900"/>
                  <a:gd name="connsiteY29" fmla="*/ 883920 h 5608320"/>
                  <a:gd name="connsiteX30" fmla="*/ 2956560 w 3390900"/>
                  <a:gd name="connsiteY30" fmla="*/ 914400 h 5608320"/>
                  <a:gd name="connsiteX31" fmla="*/ 2758440 w 3390900"/>
                  <a:gd name="connsiteY31" fmla="*/ 906780 h 5608320"/>
                  <a:gd name="connsiteX32" fmla="*/ 2560320 w 3390900"/>
                  <a:gd name="connsiteY32" fmla="*/ 975360 h 5608320"/>
                  <a:gd name="connsiteX33" fmla="*/ 2567940 w 3390900"/>
                  <a:gd name="connsiteY33" fmla="*/ 1089660 h 5608320"/>
                  <a:gd name="connsiteX34" fmla="*/ 2484120 w 3390900"/>
                  <a:gd name="connsiteY34" fmla="*/ 1257300 h 5608320"/>
                  <a:gd name="connsiteX35" fmla="*/ 2354580 w 3390900"/>
                  <a:gd name="connsiteY35" fmla="*/ 1310640 h 5608320"/>
                  <a:gd name="connsiteX36" fmla="*/ 2301240 w 3390900"/>
                  <a:gd name="connsiteY36" fmla="*/ 1333500 h 5608320"/>
                  <a:gd name="connsiteX37" fmla="*/ 2247900 w 3390900"/>
                  <a:gd name="connsiteY37" fmla="*/ 1264920 h 5608320"/>
                  <a:gd name="connsiteX38" fmla="*/ 2148840 w 3390900"/>
                  <a:gd name="connsiteY38" fmla="*/ 1234440 h 5608320"/>
                  <a:gd name="connsiteX39" fmla="*/ 2133600 w 3390900"/>
                  <a:gd name="connsiteY39" fmla="*/ 1173480 h 5608320"/>
                  <a:gd name="connsiteX40" fmla="*/ 2034540 w 3390900"/>
                  <a:gd name="connsiteY40" fmla="*/ 1226820 h 5608320"/>
                  <a:gd name="connsiteX41" fmla="*/ 2034540 w 3390900"/>
                  <a:gd name="connsiteY41" fmla="*/ 1295400 h 5608320"/>
                  <a:gd name="connsiteX42" fmla="*/ 1943100 w 3390900"/>
                  <a:gd name="connsiteY42" fmla="*/ 1493520 h 5608320"/>
                  <a:gd name="connsiteX43" fmla="*/ 1988820 w 3390900"/>
                  <a:gd name="connsiteY43" fmla="*/ 1546860 h 5608320"/>
                  <a:gd name="connsiteX44" fmla="*/ 1943100 w 3390900"/>
                  <a:gd name="connsiteY44" fmla="*/ 1638300 h 5608320"/>
                  <a:gd name="connsiteX45" fmla="*/ 1889760 w 3390900"/>
                  <a:gd name="connsiteY45" fmla="*/ 1630680 h 5608320"/>
                  <a:gd name="connsiteX46" fmla="*/ 1882140 w 3390900"/>
                  <a:gd name="connsiteY46" fmla="*/ 1752600 h 5608320"/>
                  <a:gd name="connsiteX47" fmla="*/ 1874520 w 3390900"/>
                  <a:gd name="connsiteY47" fmla="*/ 1790700 h 5608320"/>
                  <a:gd name="connsiteX48" fmla="*/ 2019300 w 3390900"/>
                  <a:gd name="connsiteY48" fmla="*/ 1813560 h 5608320"/>
                  <a:gd name="connsiteX49" fmla="*/ 2042160 w 3390900"/>
                  <a:gd name="connsiteY49" fmla="*/ 1752600 h 5608320"/>
                  <a:gd name="connsiteX50" fmla="*/ 2125980 w 3390900"/>
                  <a:gd name="connsiteY50" fmla="*/ 1752600 h 5608320"/>
                  <a:gd name="connsiteX51" fmla="*/ 2125980 w 3390900"/>
                  <a:gd name="connsiteY51" fmla="*/ 1805940 h 5608320"/>
                  <a:gd name="connsiteX52" fmla="*/ 2171700 w 3390900"/>
                  <a:gd name="connsiteY52" fmla="*/ 1813560 h 5608320"/>
                  <a:gd name="connsiteX53" fmla="*/ 2179320 w 3390900"/>
                  <a:gd name="connsiteY53" fmla="*/ 1859280 h 5608320"/>
                  <a:gd name="connsiteX54" fmla="*/ 2247900 w 3390900"/>
                  <a:gd name="connsiteY54" fmla="*/ 1882140 h 5608320"/>
                  <a:gd name="connsiteX55" fmla="*/ 2286000 w 3390900"/>
                  <a:gd name="connsiteY55" fmla="*/ 1828800 h 5608320"/>
                  <a:gd name="connsiteX56" fmla="*/ 2377440 w 3390900"/>
                  <a:gd name="connsiteY56" fmla="*/ 1691640 h 5608320"/>
                  <a:gd name="connsiteX57" fmla="*/ 2453640 w 3390900"/>
                  <a:gd name="connsiteY57" fmla="*/ 1684020 h 5608320"/>
                  <a:gd name="connsiteX58" fmla="*/ 2438624 w 3390900"/>
                  <a:gd name="connsiteY58" fmla="*/ 2194560 h 5608320"/>
                  <a:gd name="connsiteX59" fmla="*/ 2255520 w 3390900"/>
                  <a:gd name="connsiteY59" fmla="*/ 2194560 h 5608320"/>
                  <a:gd name="connsiteX60" fmla="*/ 2202180 w 3390900"/>
                  <a:gd name="connsiteY60" fmla="*/ 2270760 h 5608320"/>
                  <a:gd name="connsiteX61" fmla="*/ 2141220 w 3390900"/>
                  <a:gd name="connsiteY61" fmla="*/ 2225040 h 5608320"/>
                  <a:gd name="connsiteX62" fmla="*/ 2049780 w 3390900"/>
                  <a:gd name="connsiteY62" fmla="*/ 2270760 h 5608320"/>
                  <a:gd name="connsiteX63" fmla="*/ 2049780 w 3390900"/>
                  <a:gd name="connsiteY63" fmla="*/ 2316480 h 5608320"/>
                  <a:gd name="connsiteX64" fmla="*/ 1950720 w 3390900"/>
                  <a:gd name="connsiteY64" fmla="*/ 2400300 h 5608320"/>
                  <a:gd name="connsiteX65" fmla="*/ 1935480 w 3390900"/>
                  <a:gd name="connsiteY65" fmla="*/ 2522220 h 5608320"/>
                  <a:gd name="connsiteX66" fmla="*/ 1851660 w 3390900"/>
                  <a:gd name="connsiteY66" fmla="*/ 2628900 h 5608320"/>
                  <a:gd name="connsiteX67" fmla="*/ 1821180 w 3390900"/>
                  <a:gd name="connsiteY67" fmla="*/ 2857500 h 5608320"/>
                  <a:gd name="connsiteX68" fmla="*/ 1844040 w 3390900"/>
                  <a:gd name="connsiteY68" fmla="*/ 2926080 h 5608320"/>
                  <a:gd name="connsiteX69" fmla="*/ 1828800 w 3390900"/>
                  <a:gd name="connsiteY69" fmla="*/ 3025140 h 5608320"/>
                  <a:gd name="connsiteX70" fmla="*/ 1668780 w 3390900"/>
                  <a:gd name="connsiteY70" fmla="*/ 3101340 h 5608320"/>
                  <a:gd name="connsiteX71" fmla="*/ 1668780 w 3390900"/>
                  <a:gd name="connsiteY71" fmla="*/ 3154680 h 5608320"/>
                  <a:gd name="connsiteX72" fmla="*/ 1699260 w 3390900"/>
                  <a:gd name="connsiteY72" fmla="*/ 3223260 h 5608320"/>
                  <a:gd name="connsiteX73" fmla="*/ 1714500 w 3390900"/>
                  <a:gd name="connsiteY73" fmla="*/ 3314700 h 5608320"/>
                  <a:gd name="connsiteX74" fmla="*/ 1722120 w 3390900"/>
                  <a:gd name="connsiteY74" fmla="*/ 3375660 h 5608320"/>
                  <a:gd name="connsiteX75" fmla="*/ 1630680 w 3390900"/>
                  <a:gd name="connsiteY75" fmla="*/ 3497580 h 5608320"/>
                  <a:gd name="connsiteX76" fmla="*/ 1638300 w 3390900"/>
                  <a:gd name="connsiteY76" fmla="*/ 3680460 h 5608320"/>
                  <a:gd name="connsiteX77" fmla="*/ 1699260 w 3390900"/>
                  <a:gd name="connsiteY77" fmla="*/ 3741420 h 5608320"/>
                  <a:gd name="connsiteX78" fmla="*/ 1714500 w 3390900"/>
                  <a:gd name="connsiteY78" fmla="*/ 3855720 h 5608320"/>
                  <a:gd name="connsiteX79" fmla="*/ 1676400 w 3390900"/>
                  <a:gd name="connsiteY79" fmla="*/ 3886200 h 5608320"/>
                  <a:gd name="connsiteX80" fmla="*/ 1653540 w 3390900"/>
                  <a:gd name="connsiteY80" fmla="*/ 4191000 h 5608320"/>
                  <a:gd name="connsiteX81" fmla="*/ 1592580 w 3390900"/>
                  <a:gd name="connsiteY81" fmla="*/ 4251960 h 5608320"/>
                  <a:gd name="connsiteX82" fmla="*/ 1592580 w 3390900"/>
                  <a:gd name="connsiteY82" fmla="*/ 4312920 h 5608320"/>
                  <a:gd name="connsiteX83" fmla="*/ 1668780 w 3390900"/>
                  <a:gd name="connsiteY83" fmla="*/ 4328160 h 5608320"/>
                  <a:gd name="connsiteX84" fmla="*/ 1684020 w 3390900"/>
                  <a:gd name="connsiteY84" fmla="*/ 4511040 h 5608320"/>
                  <a:gd name="connsiteX85" fmla="*/ 1638300 w 3390900"/>
                  <a:gd name="connsiteY85" fmla="*/ 4556760 h 5608320"/>
                  <a:gd name="connsiteX86" fmla="*/ 1653540 w 3390900"/>
                  <a:gd name="connsiteY86" fmla="*/ 4724400 h 5608320"/>
                  <a:gd name="connsiteX87" fmla="*/ 1665776 w 3390900"/>
                  <a:gd name="connsiteY87" fmla="*/ 4726148 h 5608320"/>
                  <a:gd name="connsiteX88" fmla="*/ 1661160 w 3390900"/>
                  <a:gd name="connsiteY88" fmla="*/ 4739640 h 5608320"/>
                  <a:gd name="connsiteX89" fmla="*/ 1729740 w 3390900"/>
                  <a:gd name="connsiteY89" fmla="*/ 4846320 h 5608320"/>
                  <a:gd name="connsiteX90" fmla="*/ 1790700 w 3390900"/>
                  <a:gd name="connsiteY90" fmla="*/ 4869180 h 5608320"/>
                  <a:gd name="connsiteX91" fmla="*/ 1836420 w 3390900"/>
                  <a:gd name="connsiteY91" fmla="*/ 4937760 h 5608320"/>
                  <a:gd name="connsiteX92" fmla="*/ 1661160 w 3390900"/>
                  <a:gd name="connsiteY92" fmla="*/ 5212080 h 5608320"/>
                  <a:gd name="connsiteX93" fmla="*/ 1584960 w 3390900"/>
                  <a:gd name="connsiteY93" fmla="*/ 5242560 h 5608320"/>
                  <a:gd name="connsiteX94" fmla="*/ 1607820 w 3390900"/>
                  <a:gd name="connsiteY94" fmla="*/ 5311140 h 5608320"/>
                  <a:gd name="connsiteX95" fmla="*/ 1607820 w 3390900"/>
                  <a:gd name="connsiteY95" fmla="*/ 5402580 h 5608320"/>
                  <a:gd name="connsiteX96" fmla="*/ 1539240 w 3390900"/>
                  <a:gd name="connsiteY96" fmla="*/ 5539740 h 5608320"/>
                  <a:gd name="connsiteX97" fmla="*/ 1424940 w 3390900"/>
                  <a:gd name="connsiteY97" fmla="*/ 5554980 h 5608320"/>
                  <a:gd name="connsiteX98" fmla="*/ 1386840 w 3390900"/>
                  <a:gd name="connsiteY98" fmla="*/ 5577840 h 5608320"/>
                  <a:gd name="connsiteX99" fmla="*/ 1249680 w 3390900"/>
                  <a:gd name="connsiteY99" fmla="*/ 5608320 h 5608320"/>
                  <a:gd name="connsiteX100" fmla="*/ 1196340 w 3390900"/>
                  <a:gd name="connsiteY100" fmla="*/ 5494020 h 5608320"/>
                  <a:gd name="connsiteX101" fmla="*/ 1120140 w 3390900"/>
                  <a:gd name="connsiteY101" fmla="*/ 5471160 h 5608320"/>
                  <a:gd name="connsiteX102" fmla="*/ 1066800 w 3390900"/>
                  <a:gd name="connsiteY102" fmla="*/ 5394960 h 5608320"/>
                  <a:gd name="connsiteX103" fmla="*/ 937260 w 3390900"/>
                  <a:gd name="connsiteY103" fmla="*/ 5280660 h 5608320"/>
                  <a:gd name="connsiteX104" fmla="*/ 868680 w 3390900"/>
                  <a:gd name="connsiteY104" fmla="*/ 5280660 h 5608320"/>
                  <a:gd name="connsiteX105" fmla="*/ 838200 w 3390900"/>
                  <a:gd name="connsiteY105" fmla="*/ 5326380 h 5608320"/>
                  <a:gd name="connsiteX106" fmla="*/ 754380 w 3390900"/>
                  <a:gd name="connsiteY106" fmla="*/ 5303520 h 5608320"/>
                  <a:gd name="connsiteX107" fmla="*/ 701040 w 3390900"/>
                  <a:gd name="connsiteY107" fmla="*/ 5273040 h 5608320"/>
                  <a:gd name="connsiteX108" fmla="*/ 624840 w 3390900"/>
                  <a:gd name="connsiteY108" fmla="*/ 5356860 h 5608320"/>
                  <a:gd name="connsiteX109" fmla="*/ 510540 w 3390900"/>
                  <a:gd name="connsiteY109" fmla="*/ 5280660 h 5608320"/>
                  <a:gd name="connsiteX110" fmla="*/ 472440 w 3390900"/>
                  <a:gd name="connsiteY110" fmla="*/ 5212080 h 5608320"/>
                  <a:gd name="connsiteX111" fmla="*/ 304800 w 3390900"/>
                  <a:gd name="connsiteY111" fmla="*/ 5242560 h 5608320"/>
                  <a:gd name="connsiteX112" fmla="*/ 281940 w 3390900"/>
                  <a:gd name="connsiteY112" fmla="*/ 5173980 h 5608320"/>
                  <a:gd name="connsiteX113" fmla="*/ 266700 w 3390900"/>
                  <a:gd name="connsiteY113" fmla="*/ 5105400 h 5608320"/>
                  <a:gd name="connsiteX114" fmla="*/ 228600 w 3390900"/>
                  <a:gd name="connsiteY114" fmla="*/ 4983480 h 5608320"/>
                  <a:gd name="connsiteX115" fmla="*/ 137160 w 3390900"/>
                  <a:gd name="connsiteY115" fmla="*/ 4892040 h 5608320"/>
                  <a:gd name="connsiteX116" fmla="*/ 83820 w 3390900"/>
                  <a:gd name="connsiteY116" fmla="*/ 4846320 h 5608320"/>
                  <a:gd name="connsiteX117" fmla="*/ 0 w 3390900"/>
                  <a:gd name="connsiteY117" fmla="*/ 4732020 h 5608320"/>
                  <a:gd name="connsiteX118" fmla="*/ 106680 w 3390900"/>
                  <a:gd name="connsiteY118" fmla="*/ 4617720 h 5608320"/>
                  <a:gd name="connsiteX119" fmla="*/ 152400 w 3390900"/>
                  <a:gd name="connsiteY119" fmla="*/ 4541520 h 5608320"/>
                  <a:gd name="connsiteX120" fmla="*/ 266700 w 3390900"/>
                  <a:gd name="connsiteY120" fmla="*/ 4526280 h 5608320"/>
                  <a:gd name="connsiteX121" fmla="*/ 457200 w 3390900"/>
                  <a:gd name="connsiteY121" fmla="*/ 4366260 h 5608320"/>
                  <a:gd name="connsiteX122" fmla="*/ 1051560 w 3390900"/>
                  <a:gd name="connsiteY122" fmla="*/ 3550920 h 5608320"/>
                  <a:gd name="connsiteX123" fmla="*/ 1135380 w 3390900"/>
                  <a:gd name="connsiteY123" fmla="*/ 3459480 h 5608320"/>
                  <a:gd name="connsiteX124" fmla="*/ 1470660 w 3390900"/>
                  <a:gd name="connsiteY124" fmla="*/ 2796540 h 5608320"/>
                  <a:gd name="connsiteX125" fmla="*/ 1569720 w 3390900"/>
                  <a:gd name="connsiteY125" fmla="*/ 2415540 h 5608320"/>
                  <a:gd name="connsiteX126" fmla="*/ 1569720 w 3390900"/>
                  <a:gd name="connsiteY126" fmla="*/ 2385060 h 5608320"/>
                  <a:gd name="connsiteX127" fmla="*/ 1531620 w 3390900"/>
                  <a:gd name="connsiteY127" fmla="*/ 2362200 h 5608320"/>
                  <a:gd name="connsiteX128" fmla="*/ 1508760 w 3390900"/>
                  <a:gd name="connsiteY128" fmla="*/ 2316480 h 5608320"/>
                  <a:gd name="connsiteX129" fmla="*/ 1577340 w 3390900"/>
                  <a:gd name="connsiteY129" fmla="*/ 2225040 h 5608320"/>
                  <a:gd name="connsiteX130" fmla="*/ 1569720 w 3390900"/>
                  <a:gd name="connsiteY130" fmla="*/ 2095500 h 5608320"/>
                  <a:gd name="connsiteX131" fmla="*/ 1501140 w 3390900"/>
                  <a:gd name="connsiteY131" fmla="*/ 2042160 h 5608320"/>
                  <a:gd name="connsiteX132" fmla="*/ 1524000 w 3390900"/>
                  <a:gd name="connsiteY132" fmla="*/ 1981200 h 5608320"/>
                  <a:gd name="connsiteX133" fmla="*/ 1470660 w 3390900"/>
                  <a:gd name="connsiteY133" fmla="*/ 1935480 h 5608320"/>
                  <a:gd name="connsiteX134" fmla="*/ 1440180 w 3390900"/>
                  <a:gd name="connsiteY134" fmla="*/ 1805940 h 5608320"/>
                  <a:gd name="connsiteX135" fmla="*/ 1455420 w 3390900"/>
                  <a:gd name="connsiteY135" fmla="*/ 1744980 h 5608320"/>
                  <a:gd name="connsiteX136" fmla="*/ 1463040 w 3390900"/>
                  <a:gd name="connsiteY136" fmla="*/ 1531620 h 5608320"/>
                  <a:gd name="connsiteX137" fmla="*/ 1394460 w 3390900"/>
                  <a:gd name="connsiteY137" fmla="*/ 1493520 h 5608320"/>
                  <a:gd name="connsiteX138" fmla="*/ 1303020 w 3390900"/>
                  <a:gd name="connsiteY138" fmla="*/ 1546860 h 5608320"/>
                  <a:gd name="connsiteX139" fmla="*/ 1264920 w 3390900"/>
                  <a:gd name="connsiteY139" fmla="*/ 1516380 h 5608320"/>
                  <a:gd name="connsiteX140" fmla="*/ 1325880 w 3390900"/>
                  <a:gd name="connsiteY140" fmla="*/ 1272540 h 5608320"/>
                  <a:gd name="connsiteX141" fmla="*/ 1379220 w 3390900"/>
                  <a:gd name="connsiteY141" fmla="*/ 1188720 h 5608320"/>
                  <a:gd name="connsiteX142" fmla="*/ 1386840 w 3390900"/>
                  <a:gd name="connsiteY142" fmla="*/ 1150620 h 5608320"/>
                  <a:gd name="connsiteX143" fmla="*/ 1447800 w 3390900"/>
                  <a:gd name="connsiteY143" fmla="*/ 1028700 h 5608320"/>
                  <a:gd name="connsiteX144" fmla="*/ 1463040 w 3390900"/>
                  <a:gd name="connsiteY144" fmla="*/ 952500 h 5608320"/>
                  <a:gd name="connsiteX145" fmla="*/ 1470660 w 3390900"/>
                  <a:gd name="connsiteY145" fmla="*/ 800100 h 5608320"/>
                  <a:gd name="connsiteX146" fmla="*/ 1501140 w 3390900"/>
                  <a:gd name="connsiteY146" fmla="*/ 746760 h 5608320"/>
                  <a:gd name="connsiteX147" fmla="*/ 1524000 w 3390900"/>
                  <a:gd name="connsiteY147" fmla="*/ 701040 h 5608320"/>
                  <a:gd name="connsiteX148" fmla="*/ 1760220 w 3390900"/>
                  <a:gd name="connsiteY148" fmla="*/ 586740 h 5608320"/>
                  <a:gd name="connsiteX149" fmla="*/ 1927860 w 3390900"/>
                  <a:gd name="connsiteY149" fmla="*/ 510540 h 5608320"/>
                  <a:gd name="connsiteX150" fmla="*/ 2072640 w 3390900"/>
                  <a:gd name="connsiteY150" fmla="*/ 525780 h 5608320"/>
                  <a:gd name="connsiteX151" fmla="*/ 2415540 w 3390900"/>
                  <a:gd name="connsiteY151" fmla="*/ 358140 h 5608320"/>
                  <a:gd name="connsiteX152" fmla="*/ 2522220 w 3390900"/>
                  <a:gd name="connsiteY152" fmla="*/ 289560 h 5608320"/>
                  <a:gd name="connsiteX153" fmla="*/ 2727960 w 3390900"/>
                  <a:gd name="connsiteY153" fmla="*/ 137160 h 5608320"/>
                  <a:gd name="connsiteX154" fmla="*/ 2956560 w 3390900"/>
                  <a:gd name="connsiteY154" fmla="*/ 129540 h 5608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3390900" h="5608320">
                    <a:moveTo>
                      <a:pt x="2407920" y="1435418"/>
                    </a:moveTo>
                    <a:lnTo>
                      <a:pt x="2441258" y="1478280"/>
                    </a:lnTo>
                    <a:lnTo>
                      <a:pt x="2426970" y="1540192"/>
                    </a:lnTo>
                    <a:lnTo>
                      <a:pt x="2426970" y="1587818"/>
                    </a:lnTo>
                    <a:lnTo>
                      <a:pt x="2322196" y="1630680"/>
                    </a:lnTo>
                    <a:lnTo>
                      <a:pt x="2241232" y="1621156"/>
                    </a:lnTo>
                    <a:lnTo>
                      <a:pt x="2179320" y="1668780"/>
                    </a:lnTo>
                    <a:lnTo>
                      <a:pt x="2136458" y="1668780"/>
                    </a:lnTo>
                    <a:lnTo>
                      <a:pt x="2065020" y="1559244"/>
                    </a:lnTo>
                    <a:lnTo>
                      <a:pt x="2141220" y="1535430"/>
                    </a:lnTo>
                    <a:lnTo>
                      <a:pt x="2184084" y="1506856"/>
                    </a:lnTo>
                    <a:lnTo>
                      <a:pt x="2241232" y="1478280"/>
                    </a:lnTo>
                    <a:lnTo>
                      <a:pt x="2293620" y="1535430"/>
                    </a:lnTo>
                    <a:lnTo>
                      <a:pt x="2355532" y="1535430"/>
                    </a:lnTo>
                    <a:close/>
                    <a:moveTo>
                      <a:pt x="3124200" y="0"/>
                    </a:moveTo>
                    <a:lnTo>
                      <a:pt x="3284220" y="22860"/>
                    </a:lnTo>
                    <a:lnTo>
                      <a:pt x="3360420" y="91440"/>
                    </a:lnTo>
                    <a:lnTo>
                      <a:pt x="3360420" y="152400"/>
                    </a:lnTo>
                    <a:lnTo>
                      <a:pt x="3329940" y="220980"/>
                    </a:lnTo>
                    <a:lnTo>
                      <a:pt x="3390900" y="320040"/>
                    </a:lnTo>
                    <a:lnTo>
                      <a:pt x="3390900" y="358140"/>
                    </a:lnTo>
                    <a:lnTo>
                      <a:pt x="3261360" y="396240"/>
                    </a:lnTo>
                    <a:lnTo>
                      <a:pt x="3200400" y="365760"/>
                    </a:lnTo>
                    <a:lnTo>
                      <a:pt x="3124200" y="365760"/>
                    </a:lnTo>
                    <a:lnTo>
                      <a:pt x="3048000" y="441960"/>
                    </a:lnTo>
                    <a:lnTo>
                      <a:pt x="3025140" y="647700"/>
                    </a:lnTo>
                    <a:lnTo>
                      <a:pt x="3055620" y="685800"/>
                    </a:lnTo>
                    <a:lnTo>
                      <a:pt x="3101340" y="723900"/>
                    </a:lnTo>
                    <a:lnTo>
                      <a:pt x="3101340" y="800100"/>
                    </a:lnTo>
                    <a:lnTo>
                      <a:pt x="3032760" y="883920"/>
                    </a:lnTo>
                    <a:lnTo>
                      <a:pt x="2956560" y="914400"/>
                    </a:lnTo>
                    <a:lnTo>
                      <a:pt x="2758440" y="906780"/>
                    </a:lnTo>
                    <a:lnTo>
                      <a:pt x="2560320" y="975360"/>
                    </a:lnTo>
                    <a:lnTo>
                      <a:pt x="2567940" y="1089660"/>
                    </a:lnTo>
                    <a:lnTo>
                      <a:pt x="2484120" y="1257300"/>
                    </a:lnTo>
                    <a:lnTo>
                      <a:pt x="2354580" y="1310640"/>
                    </a:lnTo>
                    <a:lnTo>
                      <a:pt x="2301240" y="1333500"/>
                    </a:lnTo>
                    <a:lnTo>
                      <a:pt x="2247900" y="1264920"/>
                    </a:lnTo>
                    <a:lnTo>
                      <a:pt x="2148840" y="1234440"/>
                    </a:lnTo>
                    <a:lnTo>
                      <a:pt x="2133600" y="1173480"/>
                    </a:lnTo>
                    <a:lnTo>
                      <a:pt x="2034540" y="1226820"/>
                    </a:lnTo>
                    <a:lnTo>
                      <a:pt x="2034540" y="1295400"/>
                    </a:lnTo>
                    <a:lnTo>
                      <a:pt x="1943100" y="1493520"/>
                    </a:lnTo>
                    <a:lnTo>
                      <a:pt x="1988820" y="1546860"/>
                    </a:lnTo>
                    <a:lnTo>
                      <a:pt x="1943100" y="1638300"/>
                    </a:lnTo>
                    <a:lnTo>
                      <a:pt x="1889760" y="1630680"/>
                    </a:lnTo>
                    <a:lnTo>
                      <a:pt x="1882140" y="1752600"/>
                    </a:lnTo>
                    <a:lnTo>
                      <a:pt x="1874520" y="1790700"/>
                    </a:lnTo>
                    <a:lnTo>
                      <a:pt x="2019300" y="1813560"/>
                    </a:lnTo>
                    <a:lnTo>
                      <a:pt x="2042160" y="1752600"/>
                    </a:lnTo>
                    <a:lnTo>
                      <a:pt x="2125980" y="1752600"/>
                    </a:lnTo>
                    <a:lnTo>
                      <a:pt x="2125980" y="1805940"/>
                    </a:lnTo>
                    <a:lnTo>
                      <a:pt x="2171700" y="1813560"/>
                    </a:lnTo>
                    <a:lnTo>
                      <a:pt x="2179320" y="1859280"/>
                    </a:lnTo>
                    <a:lnTo>
                      <a:pt x="2247900" y="1882140"/>
                    </a:lnTo>
                    <a:lnTo>
                      <a:pt x="2286000" y="1828800"/>
                    </a:lnTo>
                    <a:lnTo>
                      <a:pt x="2377440" y="1691640"/>
                    </a:lnTo>
                    <a:lnTo>
                      <a:pt x="2453640" y="1684020"/>
                    </a:lnTo>
                    <a:lnTo>
                      <a:pt x="2438624" y="2194560"/>
                    </a:lnTo>
                    <a:lnTo>
                      <a:pt x="2255520" y="2194560"/>
                    </a:lnTo>
                    <a:lnTo>
                      <a:pt x="2202180" y="2270760"/>
                    </a:lnTo>
                    <a:lnTo>
                      <a:pt x="2141220" y="2225040"/>
                    </a:lnTo>
                    <a:lnTo>
                      <a:pt x="2049780" y="2270760"/>
                    </a:lnTo>
                    <a:lnTo>
                      <a:pt x="2049780" y="2316480"/>
                    </a:lnTo>
                    <a:lnTo>
                      <a:pt x="1950720" y="2400300"/>
                    </a:lnTo>
                    <a:lnTo>
                      <a:pt x="1935480" y="2522220"/>
                    </a:lnTo>
                    <a:lnTo>
                      <a:pt x="1851660" y="2628900"/>
                    </a:lnTo>
                    <a:lnTo>
                      <a:pt x="1821180" y="2857500"/>
                    </a:lnTo>
                    <a:lnTo>
                      <a:pt x="1844040" y="2926080"/>
                    </a:lnTo>
                    <a:lnTo>
                      <a:pt x="1828800" y="3025140"/>
                    </a:lnTo>
                    <a:lnTo>
                      <a:pt x="1668780" y="3101340"/>
                    </a:lnTo>
                    <a:lnTo>
                      <a:pt x="1668780" y="3154680"/>
                    </a:lnTo>
                    <a:lnTo>
                      <a:pt x="1699260" y="3223260"/>
                    </a:lnTo>
                    <a:lnTo>
                      <a:pt x="1714500" y="3314700"/>
                    </a:lnTo>
                    <a:lnTo>
                      <a:pt x="1722120" y="3375660"/>
                    </a:lnTo>
                    <a:lnTo>
                      <a:pt x="1630680" y="3497580"/>
                    </a:lnTo>
                    <a:lnTo>
                      <a:pt x="1638300" y="3680460"/>
                    </a:lnTo>
                    <a:lnTo>
                      <a:pt x="1699260" y="3741420"/>
                    </a:lnTo>
                    <a:lnTo>
                      <a:pt x="1714500" y="3855720"/>
                    </a:lnTo>
                    <a:lnTo>
                      <a:pt x="1676400" y="3886200"/>
                    </a:lnTo>
                    <a:lnTo>
                      <a:pt x="1653540" y="4191000"/>
                    </a:lnTo>
                    <a:lnTo>
                      <a:pt x="1592580" y="4251960"/>
                    </a:lnTo>
                    <a:lnTo>
                      <a:pt x="1592580" y="4312920"/>
                    </a:lnTo>
                    <a:lnTo>
                      <a:pt x="1668780" y="4328160"/>
                    </a:lnTo>
                    <a:lnTo>
                      <a:pt x="1684020" y="4511040"/>
                    </a:lnTo>
                    <a:lnTo>
                      <a:pt x="1638300" y="4556760"/>
                    </a:lnTo>
                    <a:lnTo>
                      <a:pt x="1653540" y="4724400"/>
                    </a:lnTo>
                    <a:lnTo>
                      <a:pt x="1665776" y="4726148"/>
                    </a:lnTo>
                    <a:lnTo>
                      <a:pt x="1661160" y="4739640"/>
                    </a:lnTo>
                    <a:lnTo>
                      <a:pt x="1729740" y="4846320"/>
                    </a:lnTo>
                    <a:lnTo>
                      <a:pt x="1790700" y="4869180"/>
                    </a:lnTo>
                    <a:lnTo>
                      <a:pt x="1836420" y="4937760"/>
                    </a:lnTo>
                    <a:lnTo>
                      <a:pt x="1661160" y="5212080"/>
                    </a:lnTo>
                    <a:lnTo>
                      <a:pt x="1584960" y="5242560"/>
                    </a:lnTo>
                    <a:lnTo>
                      <a:pt x="1607820" y="5311140"/>
                    </a:lnTo>
                    <a:lnTo>
                      <a:pt x="1607820" y="5402580"/>
                    </a:lnTo>
                    <a:lnTo>
                      <a:pt x="1539240" y="5539740"/>
                    </a:lnTo>
                    <a:lnTo>
                      <a:pt x="1424940" y="5554980"/>
                    </a:lnTo>
                    <a:lnTo>
                      <a:pt x="1386840" y="5577840"/>
                    </a:lnTo>
                    <a:lnTo>
                      <a:pt x="1249680" y="5608320"/>
                    </a:lnTo>
                    <a:lnTo>
                      <a:pt x="1196340" y="5494020"/>
                    </a:lnTo>
                    <a:lnTo>
                      <a:pt x="1120140" y="5471160"/>
                    </a:lnTo>
                    <a:lnTo>
                      <a:pt x="1066800" y="5394960"/>
                    </a:lnTo>
                    <a:lnTo>
                      <a:pt x="937260" y="5280660"/>
                    </a:lnTo>
                    <a:lnTo>
                      <a:pt x="868680" y="5280660"/>
                    </a:lnTo>
                    <a:lnTo>
                      <a:pt x="838200" y="5326380"/>
                    </a:lnTo>
                    <a:lnTo>
                      <a:pt x="754380" y="5303520"/>
                    </a:lnTo>
                    <a:lnTo>
                      <a:pt x="701040" y="5273040"/>
                    </a:lnTo>
                    <a:lnTo>
                      <a:pt x="624840" y="5356860"/>
                    </a:lnTo>
                    <a:lnTo>
                      <a:pt x="510540" y="5280660"/>
                    </a:lnTo>
                    <a:lnTo>
                      <a:pt x="472440" y="5212080"/>
                    </a:lnTo>
                    <a:lnTo>
                      <a:pt x="304800" y="5242560"/>
                    </a:lnTo>
                    <a:lnTo>
                      <a:pt x="281940" y="5173980"/>
                    </a:lnTo>
                    <a:lnTo>
                      <a:pt x="266700" y="5105400"/>
                    </a:lnTo>
                    <a:lnTo>
                      <a:pt x="228600" y="4983480"/>
                    </a:lnTo>
                    <a:lnTo>
                      <a:pt x="137160" y="4892040"/>
                    </a:lnTo>
                    <a:lnTo>
                      <a:pt x="83820" y="4846320"/>
                    </a:lnTo>
                    <a:lnTo>
                      <a:pt x="0" y="4732020"/>
                    </a:lnTo>
                    <a:lnTo>
                      <a:pt x="106680" y="4617720"/>
                    </a:lnTo>
                    <a:lnTo>
                      <a:pt x="152400" y="4541520"/>
                    </a:lnTo>
                    <a:lnTo>
                      <a:pt x="266700" y="4526280"/>
                    </a:lnTo>
                    <a:lnTo>
                      <a:pt x="457200" y="4366260"/>
                    </a:lnTo>
                    <a:lnTo>
                      <a:pt x="1051560" y="3550920"/>
                    </a:lnTo>
                    <a:lnTo>
                      <a:pt x="1135380" y="3459480"/>
                    </a:lnTo>
                    <a:lnTo>
                      <a:pt x="1470660" y="2796540"/>
                    </a:lnTo>
                    <a:lnTo>
                      <a:pt x="1569720" y="2415540"/>
                    </a:lnTo>
                    <a:lnTo>
                      <a:pt x="1569720" y="2385060"/>
                    </a:lnTo>
                    <a:lnTo>
                      <a:pt x="1531620" y="2362200"/>
                    </a:lnTo>
                    <a:lnTo>
                      <a:pt x="1508760" y="2316480"/>
                    </a:lnTo>
                    <a:lnTo>
                      <a:pt x="1577340" y="2225040"/>
                    </a:lnTo>
                    <a:lnTo>
                      <a:pt x="1569720" y="2095500"/>
                    </a:lnTo>
                    <a:lnTo>
                      <a:pt x="1501140" y="2042160"/>
                    </a:lnTo>
                    <a:lnTo>
                      <a:pt x="1524000" y="1981200"/>
                    </a:lnTo>
                    <a:lnTo>
                      <a:pt x="1470660" y="1935480"/>
                    </a:lnTo>
                    <a:lnTo>
                      <a:pt x="1440180" y="1805940"/>
                    </a:lnTo>
                    <a:lnTo>
                      <a:pt x="1455420" y="1744980"/>
                    </a:lnTo>
                    <a:lnTo>
                      <a:pt x="1463040" y="1531620"/>
                    </a:lnTo>
                    <a:lnTo>
                      <a:pt x="1394460" y="1493520"/>
                    </a:lnTo>
                    <a:lnTo>
                      <a:pt x="1303020" y="1546860"/>
                    </a:lnTo>
                    <a:lnTo>
                      <a:pt x="1264920" y="1516380"/>
                    </a:lnTo>
                    <a:lnTo>
                      <a:pt x="1325880" y="1272540"/>
                    </a:lnTo>
                    <a:lnTo>
                      <a:pt x="1379220" y="1188720"/>
                    </a:lnTo>
                    <a:lnTo>
                      <a:pt x="1386840" y="1150620"/>
                    </a:lnTo>
                    <a:lnTo>
                      <a:pt x="1447800" y="1028700"/>
                    </a:lnTo>
                    <a:lnTo>
                      <a:pt x="1463040" y="952500"/>
                    </a:lnTo>
                    <a:lnTo>
                      <a:pt x="1470660" y="800100"/>
                    </a:lnTo>
                    <a:lnTo>
                      <a:pt x="1501140" y="746760"/>
                    </a:lnTo>
                    <a:lnTo>
                      <a:pt x="1524000" y="701040"/>
                    </a:lnTo>
                    <a:lnTo>
                      <a:pt x="1760220" y="586740"/>
                    </a:lnTo>
                    <a:lnTo>
                      <a:pt x="1927860" y="510540"/>
                    </a:lnTo>
                    <a:lnTo>
                      <a:pt x="2072640" y="525780"/>
                    </a:lnTo>
                    <a:lnTo>
                      <a:pt x="2415540" y="358140"/>
                    </a:lnTo>
                    <a:lnTo>
                      <a:pt x="2522220" y="289560"/>
                    </a:lnTo>
                    <a:lnTo>
                      <a:pt x="2727960" y="137160"/>
                    </a:lnTo>
                    <a:lnTo>
                      <a:pt x="2956560" y="12954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AEB2EACD-036D-277F-EB72-E32978540F1D}"/>
                  </a:ext>
                </a:extLst>
              </p:cNvPr>
              <p:cNvSpPr/>
              <p:nvPr/>
            </p:nvSpPr>
            <p:spPr>
              <a:xfrm>
                <a:off x="388078" y="3137359"/>
                <a:ext cx="470459" cy="242604"/>
              </a:xfrm>
              <a:custGeom>
                <a:avLst/>
                <a:gdLst>
                  <a:gd name="connsiteX0" fmla="*/ 171871 w 470459"/>
                  <a:gd name="connsiteY0" fmla="*/ 0 h 242604"/>
                  <a:gd name="connsiteX1" fmla="*/ 172584 w 470459"/>
                  <a:gd name="connsiteY1" fmla="*/ 45 h 242604"/>
                  <a:gd name="connsiteX2" fmla="*/ 186436 w 470459"/>
                  <a:gd name="connsiteY2" fmla="*/ 18935 h 242604"/>
                  <a:gd name="connsiteX3" fmla="*/ 196632 w 470459"/>
                  <a:gd name="connsiteY3" fmla="*/ 27674 h 242604"/>
                  <a:gd name="connsiteX4" fmla="*/ 214110 w 470459"/>
                  <a:gd name="connsiteY4" fmla="*/ 45152 h 242604"/>
                  <a:gd name="connsiteX5" fmla="*/ 221393 w 470459"/>
                  <a:gd name="connsiteY5" fmla="*/ 68457 h 242604"/>
                  <a:gd name="connsiteX6" fmla="*/ 224306 w 470459"/>
                  <a:gd name="connsiteY6" fmla="*/ 81565 h 242604"/>
                  <a:gd name="connsiteX7" fmla="*/ 228675 w 470459"/>
                  <a:gd name="connsiteY7" fmla="*/ 94674 h 242604"/>
                  <a:gd name="connsiteX8" fmla="*/ 260719 w 470459"/>
                  <a:gd name="connsiteY8" fmla="*/ 88848 h 242604"/>
                  <a:gd name="connsiteX9" fmla="*/ 268001 w 470459"/>
                  <a:gd name="connsiteY9" fmla="*/ 101957 h 242604"/>
                  <a:gd name="connsiteX10" fmla="*/ 289849 w 470459"/>
                  <a:gd name="connsiteY10" fmla="*/ 116522 h 242604"/>
                  <a:gd name="connsiteX11" fmla="*/ 304415 w 470459"/>
                  <a:gd name="connsiteY11" fmla="*/ 100500 h 242604"/>
                  <a:gd name="connsiteX12" fmla="*/ 314610 w 470459"/>
                  <a:gd name="connsiteY12" fmla="*/ 106326 h 242604"/>
                  <a:gd name="connsiteX13" fmla="*/ 330632 w 470459"/>
                  <a:gd name="connsiteY13" fmla="*/ 110696 h 242604"/>
                  <a:gd name="connsiteX14" fmla="*/ 336458 w 470459"/>
                  <a:gd name="connsiteY14" fmla="*/ 101957 h 242604"/>
                  <a:gd name="connsiteX15" fmla="*/ 349567 w 470459"/>
                  <a:gd name="connsiteY15" fmla="*/ 101957 h 242604"/>
                  <a:gd name="connsiteX16" fmla="*/ 374328 w 470459"/>
                  <a:gd name="connsiteY16" fmla="*/ 123805 h 242604"/>
                  <a:gd name="connsiteX17" fmla="*/ 384524 w 470459"/>
                  <a:gd name="connsiteY17" fmla="*/ 138370 h 242604"/>
                  <a:gd name="connsiteX18" fmla="*/ 399089 w 470459"/>
                  <a:gd name="connsiteY18" fmla="*/ 142740 h 242604"/>
                  <a:gd name="connsiteX19" fmla="*/ 409285 w 470459"/>
                  <a:gd name="connsiteY19" fmla="*/ 164587 h 242604"/>
                  <a:gd name="connsiteX20" fmla="*/ 435502 w 470459"/>
                  <a:gd name="connsiteY20" fmla="*/ 158761 h 242604"/>
                  <a:gd name="connsiteX21" fmla="*/ 442785 w 470459"/>
                  <a:gd name="connsiteY21" fmla="*/ 154392 h 242604"/>
                  <a:gd name="connsiteX22" fmla="*/ 464633 w 470459"/>
                  <a:gd name="connsiteY22" fmla="*/ 151479 h 242604"/>
                  <a:gd name="connsiteX23" fmla="*/ 461904 w 470459"/>
                  <a:gd name="connsiteY23" fmla="*/ 151843 h 242604"/>
                  <a:gd name="connsiteX24" fmla="*/ 470459 w 470459"/>
                  <a:gd name="connsiteY24" fmla="*/ 165316 h 242604"/>
                  <a:gd name="connsiteX25" fmla="*/ 454073 w 470459"/>
                  <a:gd name="connsiteY25" fmla="*/ 172598 h 242604"/>
                  <a:gd name="connsiteX26" fmla="*/ 446791 w 470459"/>
                  <a:gd name="connsiteY26" fmla="*/ 218115 h 242604"/>
                  <a:gd name="connsiteX27" fmla="*/ 464997 w 470459"/>
                  <a:gd name="connsiteY27" fmla="*/ 216294 h 242604"/>
                  <a:gd name="connsiteX28" fmla="*/ 464997 w 470459"/>
                  <a:gd name="connsiteY28" fmla="*/ 230859 h 242604"/>
                  <a:gd name="connsiteX29" fmla="*/ 455894 w 470459"/>
                  <a:gd name="connsiteY29" fmla="*/ 239963 h 242604"/>
                  <a:gd name="connsiteX30" fmla="*/ 465580 w 470459"/>
                  <a:gd name="connsiteY30" fmla="*/ 242604 h 242604"/>
                  <a:gd name="connsiteX31" fmla="*/ 7365 w 470459"/>
                  <a:gd name="connsiteY31" fmla="*/ 242604 h 242604"/>
                  <a:gd name="connsiteX32" fmla="*/ 1457 w 470459"/>
                  <a:gd name="connsiteY32" fmla="*/ 235957 h 242604"/>
                  <a:gd name="connsiteX33" fmla="*/ 0 w 470459"/>
                  <a:gd name="connsiteY33" fmla="*/ 214109 h 242604"/>
                  <a:gd name="connsiteX34" fmla="*/ 34957 w 470459"/>
                  <a:gd name="connsiteY34" fmla="*/ 192261 h 242604"/>
                  <a:gd name="connsiteX35" fmla="*/ 45153 w 470459"/>
                  <a:gd name="connsiteY35" fmla="*/ 138370 h 242604"/>
                  <a:gd name="connsiteX36" fmla="*/ 50979 w 470459"/>
                  <a:gd name="connsiteY36" fmla="*/ 126718 h 242604"/>
                  <a:gd name="connsiteX37" fmla="*/ 83022 w 470459"/>
                  <a:gd name="connsiteY37" fmla="*/ 104870 h 242604"/>
                  <a:gd name="connsiteX38" fmla="*/ 81566 w 470459"/>
                  <a:gd name="connsiteY38" fmla="*/ 93218 h 242604"/>
                  <a:gd name="connsiteX39" fmla="*/ 104870 w 470459"/>
                  <a:gd name="connsiteY39" fmla="*/ 53892 h 242604"/>
                  <a:gd name="connsiteX40" fmla="*/ 96131 w 470459"/>
                  <a:gd name="connsiteY40" fmla="*/ 34957 h 242604"/>
                  <a:gd name="connsiteX41" fmla="*/ 134001 w 470459"/>
                  <a:gd name="connsiteY41" fmla="*/ 29131 h 242604"/>
                  <a:gd name="connsiteX0" fmla="*/ 171871 w 470459"/>
                  <a:gd name="connsiteY0" fmla="*/ 0 h 341657"/>
                  <a:gd name="connsiteX1" fmla="*/ 172584 w 470459"/>
                  <a:gd name="connsiteY1" fmla="*/ 45 h 341657"/>
                  <a:gd name="connsiteX2" fmla="*/ 186436 w 470459"/>
                  <a:gd name="connsiteY2" fmla="*/ 18935 h 341657"/>
                  <a:gd name="connsiteX3" fmla="*/ 196632 w 470459"/>
                  <a:gd name="connsiteY3" fmla="*/ 27674 h 341657"/>
                  <a:gd name="connsiteX4" fmla="*/ 214110 w 470459"/>
                  <a:gd name="connsiteY4" fmla="*/ 45152 h 341657"/>
                  <a:gd name="connsiteX5" fmla="*/ 221393 w 470459"/>
                  <a:gd name="connsiteY5" fmla="*/ 68457 h 341657"/>
                  <a:gd name="connsiteX6" fmla="*/ 224306 w 470459"/>
                  <a:gd name="connsiteY6" fmla="*/ 81565 h 341657"/>
                  <a:gd name="connsiteX7" fmla="*/ 228675 w 470459"/>
                  <a:gd name="connsiteY7" fmla="*/ 94674 h 341657"/>
                  <a:gd name="connsiteX8" fmla="*/ 260719 w 470459"/>
                  <a:gd name="connsiteY8" fmla="*/ 88848 h 341657"/>
                  <a:gd name="connsiteX9" fmla="*/ 268001 w 470459"/>
                  <a:gd name="connsiteY9" fmla="*/ 101957 h 341657"/>
                  <a:gd name="connsiteX10" fmla="*/ 289849 w 470459"/>
                  <a:gd name="connsiteY10" fmla="*/ 116522 h 341657"/>
                  <a:gd name="connsiteX11" fmla="*/ 304415 w 470459"/>
                  <a:gd name="connsiteY11" fmla="*/ 100500 h 341657"/>
                  <a:gd name="connsiteX12" fmla="*/ 314610 w 470459"/>
                  <a:gd name="connsiteY12" fmla="*/ 106326 h 341657"/>
                  <a:gd name="connsiteX13" fmla="*/ 330632 w 470459"/>
                  <a:gd name="connsiteY13" fmla="*/ 110696 h 341657"/>
                  <a:gd name="connsiteX14" fmla="*/ 336458 w 470459"/>
                  <a:gd name="connsiteY14" fmla="*/ 101957 h 341657"/>
                  <a:gd name="connsiteX15" fmla="*/ 349567 w 470459"/>
                  <a:gd name="connsiteY15" fmla="*/ 101957 h 341657"/>
                  <a:gd name="connsiteX16" fmla="*/ 374328 w 470459"/>
                  <a:gd name="connsiteY16" fmla="*/ 123805 h 341657"/>
                  <a:gd name="connsiteX17" fmla="*/ 384524 w 470459"/>
                  <a:gd name="connsiteY17" fmla="*/ 138370 h 341657"/>
                  <a:gd name="connsiteX18" fmla="*/ 399089 w 470459"/>
                  <a:gd name="connsiteY18" fmla="*/ 142740 h 341657"/>
                  <a:gd name="connsiteX19" fmla="*/ 409285 w 470459"/>
                  <a:gd name="connsiteY19" fmla="*/ 164587 h 341657"/>
                  <a:gd name="connsiteX20" fmla="*/ 435502 w 470459"/>
                  <a:gd name="connsiteY20" fmla="*/ 158761 h 341657"/>
                  <a:gd name="connsiteX21" fmla="*/ 442785 w 470459"/>
                  <a:gd name="connsiteY21" fmla="*/ 154392 h 341657"/>
                  <a:gd name="connsiteX22" fmla="*/ 464633 w 470459"/>
                  <a:gd name="connsiteY22" fmla="*/ 151479 h 341657"/>
                  <a:gd name="connsiteX23" fmla="*/ 461904 w 470459"/>
                  <a:gd name="connsiteY23" fmla="*/ 151843 h 341657"/>
                  <a:gd name="connsiteX24" fmla="*/ 470459 w 470459"/>
                  <a:gd name="connsiteY24" fmla="*/ 165316 h 341657"/>
                  <a:gd name="connsiteX25" fmla="*/ 454073 w 470459"/>
                  <a:gd name="connsiteY25" fmla="*/ 172598 h 341657"/>
                  <a:gd name="connsiteX26" fmla="*/ 446791 w 470459"/>
                  <a:gd name="connsiteY26" fmla="*/ 218115 h 341657"/>
                  <a:gd name="connsiteX27" fmla="*/ 464997 w 470459"/>
                  <a:gd name="connsiteY27" fmla="*/ 216294 h 341657"/>
                  <a:gd name="connsiteX28" fmla="*/ 464997 w 470459"/>
                  <a:gd name="connsiteY28" fmla="*/ 230859 h 341657"/>
                  <a:gd name="connsiteX29" fmla="*/ 455894 w 470459"/>
                  <a:gd name="connsiteY29" fmla="*/ 239963 h 341657"/>
                  <a:gd name="connsiteX30" fmla="*/ 465580 w 470459"/>
                  <a:gd name="connsiteY30" fmla="*/ 242604 h 341657"/>
                  <a:gd name="connsiteX31" fmla="*/ 257241 w 470459"/>
                  <a:gd name="connsiteY31" fmla="*/ 341648 h 341657"/>
                  <a:gd name="connsiteX32" fmla="*/ 7365 w 470459"/>
                  <a:gd name="connsiteY32" fmla="*/ 242604 h 341657"/>
                  <a:gd name="connsiteX33" fmla="*/ 1457 w 470459"/>
                  <a:gd name="connsiteY33" fmla="*/ 235957 h 341657"/>
                  <a:gd name="connsiteX34" fmla="*/ 0 w 470459"/>
                  <a:gd name="connsiteY34" fmla="*/ 214109 h 341657"/>
                  <a:gd name="connsiteX35" fmla="*/ 34957 w 470459"/>
                  <a:gd name="connsiteY35" fmla="*/ 192261 h 341657"/>
                  <a:gd name="connsiteX36" fmla="*/ 45153 w 470459"/>
                  <a:gd name="connsiteY36" fmla="*/ 138370 h 341657"/>
                  <a:gd name="connsiteX37" fmla="*/ 50979 w 470459"/>
                  <a:gd name="connsiteY37" fmla="*/ 126718 h 341657"/>
                  <a:gd name="connsiteX38" fmla="*/ 83022 w 470459"/>
                  <a:gd name="connsiteY38" fmla="*/ 104870 h 341657"/>
                  <a:gd name="connsiteX39" fmla="*/ 81566 w 470459"/>
                  <a:gd name="connsiteY39" fmla="*/ 93218 h 341657"/>
                  <a:gd name="connsiteX40" fmla="*/ 104870 w 470459"/>
                  <a:gd name="connsiteY40" fmla="*/ 53892 h 341657"/>
                  <a:gd name="connsiteX41" fmla="*/ 96131 w 470459"/>
                  <a:gd name="connsiteY41" fmla="*/ 34957 h 341657"/>
                  <a:gd name="connsiteX42" fmla="*/ 134001 w 470459"/>
                  <a:gd name="connsiteY42" fmla="*/ 29131 h 341657"/>
                  <a:gd name="connsiteX43" fmla="*/ 171871 w 470459"/>
                  <a:gd name="connsiteY43" fmla="*/ 0 h 341657"/>
                  <a:gd name="connsiteX0" fmla="*/ 257241 w 470459"/>
                  <a:gd name="connsiteY0" fmla="*/ 341648 h 433088"/>
                  <a:gd name="connsiteX1" fmla="*/ 7365 w 470459"/>
                  <a:gd name="connsiteY1" fmla="*/ 242604 h 433088"/>
                  <a:gd name="connsiteX2" fmla="*/ 1457 w 470459"/>
                  <a:gd name="connsiteY2" fmla="*/ 235957 h 433088"/>
                  <a:gd name="connsiteX3" fmla="*/ 0 w 470459"/>
                  <a:gd name="connsiteY3" fmla="*/ 214109 h 433088"/>
                  <a:gd name="connsiteX4" fmla="*/ 34957 w 470459"/>
                  <a:gd name="connsiteY4" fmla="*/ 192261 h 433088"/>
                  <a:gd name="connsiteX5" fmla="*/ 45153 w 470459"/>
                  <a:gd name="connsiteY5" fmla="*/ 138370 h 433088"/>
                  <a:gd name="connsiteX6" fmla="*/ 50979 w 470459"/>
                  <a:gd name="connsiteY6" fmla="*/ 126718 h 433088"/>
                  <a:gd name="connsiteX7" fmla="*/ 83022 w 470459"/>
                  <a:gd name="connsiteY7" fmla="*/ 104870 h 433088"/>
                  <a:gd name="connsiteX8" fmla="*/ 81566 w 470459"/>
                  <a:gd name="connsiteY8" fmla="*/ 93218 h 433088"/>
                  <a:gd name="connsiteX9" fmla="*/ 104870 w 470459"/>
                  <a:gd name="connsiteY9" fmla="*/ 53892 h 433088"/>
                  <a:gd name="connsiteX10" fmla="*/ 96131 w 470459"/>
                  <a:gd name="connsiteY10" fmla="*/ 34957 h 433088"/>
                  <a:gd name="connsiteX11" fmla="*/ 134001 w 470459"/>
                  <a:gd name="connsiteY11" fmla="*/ 29131 h 433088"/>
                  <a:gd name="connsiteX12" fmla="*/ 171871 w 470459"/>
                  <a:gd name="connsiteY12" fmla="*/ 0 h 433088"/>
                  <a:gd name="connsiteX13" fmla="*/ 172584 w 470459"/>
                  <a:gd name="connsiteY13" fmla="*/ 45 h 433088"/>
                  <a:gd name="connsiteX14" fmla="*/ 186436 w 470459"/>
                  <a:gd name="connsiteY14" fmla="*/ 18935 h 433088"/>
                  <a:gd name="connsiteX15" fmla="*/ 196632 w 470459"/>
                  <a:gd name="connsiteY15" fmla="*/ 27674 h 433088"/>
                  <a:gd name="connsiteX16" fmla="*/ 214110 w 470459"/>
                  <a:gd name="connsiteY16" fmla="*/ 45152 h 433088"/>
                  <a:gd name="connsiteX17" fmla="*/ 221393 w 470459"/>
                  <a:gd name="connsiteY17" fmla="*/ 68457 h 433088"/>
                  <a:gd name="connsiteX18" fmla="*/ 224306 w 470459"/>
                  <a:gd name="connsiteY18" fmla="*/ 81565 h 433088"/>
                  <a:gd name="connsiteX19" fmla="*/ 228675 w 470459"/>
                  <a:gd name="connsiteY19" fmla="*/ 94674 h 433088"/>
                  <a:gd name="connsiteX20" fmla="*/ 260719 w 470459"/>
                  <a:gd name="connsiteY20" fmla="*/ 88848 h 433088"/>
                  <a:gd name="connsiteX21" fmla="*/ 268001 w 470459"/>
                  <a:gd name="connsiteY21" fmla="*/ 101957 h 433088"/>
                  <a:gd name="connsiteX22" fmla="*/ 289849 w 470459"/>
                  <a:gd name="connsiteY22" fmla="*/ 116522 h 433088"/>
                  <a:gd name="connsiteX23" fmla="*/ 304415 w 470459"/>
                  <a:gd name="connsiteY23" fmla="*/ 100500 h 433088"/>
                  <a:gd name="connsiteX24" fmla="*/ 314610 w 470459"/>
                  <a:gd name="connsiteY24" fmla="*/ 106326 h 433088"/>
                  <a:gd name="connsiteX25" fmla="*/ 330632 w 470459"/>
                  <a:gd name="connsiteY25" fmla="*/ 110696 h 433088"/>
                  <a:gd name="connsiteX26" fmla="*/ 336458 w 470459"/>
                  <a:gd name="connsiteY26" fmla="*/ 101957 h 433088"/>
                  <a:gd name="connsiteX27" fmla="*/ 349567 w 470459"/>
                  <a:gd name="connsiteY27" fmla="*/ 101957 h 433088"/>
                  <a:gd name="connsiteX28" fmla="*/ 374328 w 470459"/>
                  <a:gd name="connsiteY28" fmla="*/ 123805 h 433088"/>
                  <a:gd name="connsiteX29" fmla="*/ 384524 w 470459"/>
                  <a:gd name="connsiteY29" fmla="*/ 138370 h 433088"/>
                  <a:gd name="connsiteX30" fmla="*/ 399089 w 470459"/>
                  <a:gd name="connsiteY30" fmla="*/ 142740 h 433088"/>
                  <a:gd name="connsiteX31" fmla="*/ 409285 w 470459"/>
                  <a:gd name="connsiteY31" fmla="*/ 164587 h 433088"/>
                  <a:gd name="connsiteX32" fmla="*/ 435502 w 470459"/>
                  <a:gd name="connsiteY32" fmla="*/ 158761 h 433088"/>
                  <a:gd name="connsiteX33" fmla="*/ 442785 w 470459"/>
                  <a:gd name="connsiteY33" fmla="*/ 154392 h 433088"/>
                  <a:gd name="connsiteX34" fmla="*/ 464633 w 470459"/>
                  <a:gd name="connsiteY34" fmla="*/ 151479 h 433088"/>
                  <a:gd name="connsiteX35" fmla="*/ 461904 w 470459"/>
                  <a:gd name="connsiteY35" fmla="*/ 151843 h 433088"/>
                  <a:gd name="connsiteX36" fmla="*/ 470459 w 470459"/>
                  <a:gd name="connsiteY36" fmla="*/ 165316 h 433088"/>
                  <a:gd name="connsiteX37" fmla="*/ 454073 w 470459"/>
                  <a:gd name="connsiteY37" fmla="*/ 172598 h 433088"/>
                  <a:gd name="connsiteX38" fmla="*/ 446791 w 470459"/>
                  <a:gd name="connsiteY38" fmla="*/ 218115 h 433088"/>
                  <a:gd name="connsiteX39" fmla="*/ 464997 w 470459"/>
                  <a:gd name="connsiteY39" fmla="*/ 216294 h 433088"/>
                  <a:gd name="connsiteX40" fmla="*/ 464997 w 470459"/>
                  <a:gd name="connsiteY40" fmla="*/ 230859 h 433088"/>
                  <a:gd name="connsiteX41" fmla="*/ 455894 w 470459"/>
                  <a:gd name="connsiteY41" fmla="*/ 239963 h 433088"/>
                  <a:gd name="connsiteX42" fmla="*/ 465580 w 470459"/>
                  <a:gd name="connsiteY42" fmla="*/ 242604 h 433088"/>
                  <a:gd name="connsiteX43" fmla="*/ 348681 w 470459"/>
                  <a:gd name="connsiteY43" fmla="*/ 433088 h 433088"/>
                  <a:gd name="connsiteX0" fmla="*/ 7365 w 470459"/>
                  <a:gd name="connsiteY0" fmla="*/ 242604 h 433088"/>
                  <a:gd name="connsiteX1" fmla="*/ 1457 w 470459"/>
                  <a:gd name="connsiteY1" fmla="*/ 235957 h 433088"/>
                  <a:gd name="connsiteX2" fmla="*/ 0 w 470459"/>
                  <a:gd name="connsiteY2" fmla="*/ 214109 h 433088"/>
                  <a:gd name="connsiteX3" fmla="*/ 34957 w 470459"/>
                  <a:gd name="connsiteY3" fmla="*/ 192261 h 433088"/>
                  <a:gd name="connsiteX4" fmla="*/ 45153 w 470459"/>
                  <a:gd name="connsiteY4" fmla="*/ 138370 h 433088"/>
                  <a:gd name="connsiteX5" fmla="*/ 50979 w 470459"/>
                  <a:gd name="connsiteY5" fmla="*/ 126718 h 433088"/>
                  <a:gd name="connsiteX6" fmla="*/ 83022 w 470459"/>
                  <a:gd name="connsiteY6" fmla="*/ 104870 h 433088"/>
                  <a:gd name="connsiteX7" fmla="*/ 81566 w 470459"/>
                  <a:gd name="connsiteY7" fmla="*/ 93218 h 433088"/>
                  <a:gd name="connsiteX8" fmla="*/ 104870 w 470459"/>
                  <a:gd name="connsiteY8" fmla="*/ 53892 h 433088"/>
                  <a:gd name="connsiteX9" fmla="*/ 96131 w 470459"/>
                  <a:gd name="connsiteY9" fmla="*/ 34957 h 433088"/>
                  <a:gd name="connsiteX10" fmla="*/ 134001 w 470459"/>
                  <a:gd name="connsiteY10" fmla="*/ 29131 h 433088"/>
                  <a:gd name="connsiteX11" fmla="*/ 171871 w 470459"/>
                  <a:gd name="connsiteY11" fmla="*/ 0 h 433088"/>
                  <a:gd name="connsiteX12" fmla="*/ 172584 w 470459"/>
                  <a:gd name="connsiteY12" fmla="*/ 45 h 433088"/>
                  <a:gd name="connsiteX13" fmla="*/ 186436 w 470459"/>
                  <a:gd name="connsiteY13" fmla="*/ 18935 h 433088"/>
                  <a:gd name="connsiteX14" fmla="*/ 196632 w 470459"/>
                  <a:gd name="connsiteY14" fmla="*/ 27674 h 433088"/>
                  <a:gd name="connsiteX15" fmla="*/ 214110 w 470459"/>
                  <a:gd name="connsiteY15" fmla="*/ 45152 h 433088"/>
                  <a:gd name="connsiteX16" fmla="*/ 221393 w 470459"/>
                  <a:gd name="connsiteY16" fmla="*/ 68457 h 433088"/>
                  <a:gd name="connsiteX17" fmla="*/ 224306 w 470459"/>
                  <a:gd name="connsiteY17" fmla="*/ 81565 h 433088"/>
                  <a:gd name="connsiteX18" fmla="*/ 228675 w 470459"/>
                  <a:gd name="connsiteY18" fmla="*/ 94674 h 433088"/>
                  <a:gd name="connsiteX19" fmla="*/ 260719 w 470459"/>
                  <a:gd name="connsiteY19" fmla="*/ 88848 h 433088"/>
                  <a:gd name="connsiteX20" fmla="*/ 268001 w 470459"/>
                  <a:gd name="connsiteY20" fmla="*/ 101957 h 433088"/>
                  <a:gd name="connsiteX21" fmla="*/ 289849 w 470459"/>
                  <a:gd name="connsiteY21" fmla="*/ 116522 h 433088"/>
                  <a:gd name="connsiteX22" fmla="*/ 304415 w 470459"/>
                  <a:gd name="connsiteY22" fmla="*/ 100500 h 433088"/>
                  <a:gd name="connsiteX23" fmla="*/ 314610 w 470459"/>
                  <a:gd name="connsiteY23" fmla="*/ 106326 h 433088"/>
                  <a:gd name="connsiteX24" fmla="*/ 330632 w 470459"/>
                  <a:gd name="connsiteY24" fmla="*/ 110696 h 433088"/>
                  <a:gd name="connsiteX25" fmla="*/ 336458 w 470459"/>
                  <a:gd name="connsiteY25" fmla="*/ 101957 h 433088"/>
                  <a:gd name="connsiteX26" fmla="*/ 349567 w 470459"/>
                  <a:gd name="connsiteY26" fmla="*/ 101957 h 433088"/>
                  <a:gd name="connsiteX27" fmla="*/ 374328 w 470459"/>
                  <a:gd name="connsiteY27" fmla="*/ 123805 h 433088"/>
                  <a:gd name="connsiteX28" fmla="*/ 384524 w 470459"/>
                  <a:gd name="connsiteY28" fmla="*/ 138370 h 433088"/>
                  <a:gd name="connsiteX29" fmla="*/ 399089 w 470459"/>
                  <a:gd name="connsiteY29" fmla="*/ 142740 h 433088"/>
                  <a:gd name="connsiteX30" fmla="*/ 409285 w 470459"/>
                  <a:gd name="connsiteY30" fmla="*/ 164587 h 433088"/>
                  <a:gd name="connsiteX31" fmla="*/ 435502 w 470459"/>
                  <a:gd name="connsiteY31" fmla="*/ 158761 h 433088"/>
                  <a:gd name="connsiteX32" fmla="*/ 442785 w 470459"/>
                  <a:gd name="connsiteY32" fmla="*/ 154392 h 433088"/>
                  <a:gd name="connsiteX33" fmla="*/ 464633 w 470459"/>
                  <a:gd name="connsiteY33" fmla="*/ 151479 h 433088"/>
                  <a:gd name="connsiteX34" fmla="*/ 461904 w 470459"/>
                  <a:gd name="connsiteY34" fmla="*/ 151843 h 433088"/>
                  <a:gd name="connsiteX35" fmla="*/ 470459 w 470459"/>
                  <a:gd name="connsiteY35" fmla="*/ 165316 h 433088"/>
                  <a:gd name="connsiteX36" fmla="*/ 454073 w 470459"/>
                  <a:gd name="connsiteY36" fmla="*/ 172598 h 433088"/>
                  <a:gd name="connsiteX37" fmla="*/ 446791 w 470459"/>
                  <a:gd name="connsiteY37" fmla="*/ 218115 h 433088"/>
                  <a:gd name="connsiteX38" fmla="*/ 464997 w 470459"/>
                  <a:gd name="connsiteY38" fmla="*/ 216294 h 433088"/>
                  <a:gd name="connsiteX39" fmla="*/ 464997 w 470459"/>
                  <a:gd name="connsiteY39" fmla="*/ 230859 h 433088"/>
                  <a:gd name="connsiteX40" fmla="*/ 455894 w 470459"/>
                  <a:gd name="connsiteY40" fmla="*/ 239963 h 433088"/>
                  <a:gd name="connsiteX41" fmla="*/ 465580 w 470459"/>
                  <a:gd name="connsiteY41" fmla="*/ 242604 h 433088"/>
                  <a:gd name="connsiteX42" fmla="*/ 348681 w 470459"/>
                  <a:gd name="connsiteY42" fmla="*/ 433088 h 433088"/>
                  <a:gd name="connsiteX0" fmla="*/ 7365 w 470459"/>
                  <a:gd name="connsiteY0" fmla="*/ 242604 h 242604"/>
                  <a:gd name="connsiteX1" fmla="*/ 1457 w 470459"/>
                  <a:gd name="connsiteY1" fmla="*/ 235957 h 242604"/>
                  <a:gd name="connsiteX2" fmla="*/ 0 w 470459"/>
                  <a:gd name="connsiteY2" fmla="*/ 214109 h 242604"/>
                  <a:gd name="connsiteX3" fmla="*/ 34957 w 470459"/>
                  <a:gd name="connsiteY3" fmla="*/ 192261 h 242604"/>
                  <a:gd name="connsiteX4" fmla="*/ 45153 w 470459"/>
                  <a:gd name="connsiteY4" fmla="*/ 138370 h 242604"/>
                  <a:gd name="connsiteX5" fmla="*/ 50979 w 470459"/>
                  <a:gd name="connsiteY5" fmla="*/ 126718 h 242604"/>
                  <a:gd name="connsiteX6" fmla="*/ 83022 w 470459"/>
                  <a:gd name="connsiteY6" fmla="*/ 104870 h 242604"/>
                  <a:gd name="connsiteX7" fmla="*/ 81566 w 470459"/>
                  <a:gd name="connsiteY7" fmla="*/ 93218 h 242604"/>
                  <a:gd name="connsiteX8" fmla="*/ 104870 w 470459"/>
                  <a:gd name="connsiteY8" fmla="*/ 53892 h 242604"/>
                  <a:gd name="connsiteX9" fmla="*/ 96131 w 470459"/>
                  <a:gd name="connsiteY9" fmla="*/ 34957 h 242604"/>
                  <a:gd name="connsiteX10" fmla="*/ 134001 w 470459"/>
                  <a:gd name="connsiteY10" fmla="*/ 29131 h 242604"/>
                  <a:gd name="connsiteX11" fmla="*/ 171871 w 470459"/>
                  <a:gd name="connsiteY11" fmla="*/ 0 h 242604"/>
                  <a:gd name="connsiteX12" fmla="*/ 172584 w 470459"/>
                  <a:gd name="connsiteY12" fmla="*/ 45 h 242604"/>
                  <a:gd name="connsiteX13" fmla="*/ 186436 w 470459"/>
                  <a:gd name="connsiteY13" fmla="*/ 18935 h 242604"/>
                  <a:gd name="connsiteX14" fmla="*/ 196632 w 470459"/>
                  <a:gd name="connsiteY14" fmla="*/ 27674 h 242604"/>
                  <a:gd name="connsiteX15" fmla="*/ 214110 w 470459"/>
                  <a:gd name="connsiteY15" fmla="*/ 45152 h 242604"/>
                  <a:gd name="connsiteX16" fmla="*/ 221393 w 470459"/>
                  <a:gd name="connsiteY16" fmla="*/ 68457 h 242604"/>
                  <a:gd name="connsiteX17" fmla="*/ 224306 w 470459"/>
                  <a:gd name="connsiteY17" fmla="*/ 81565 h 242604"/>
                  <a:gd name="connsiteX18" fmla="*/ 228675 w 470459"/>
                  <a:gd name="connsiteY18" fmla="*/ 94674 h 242604"/>
                  <a:gd name="connsiteX19" fmla="*/ 260719 w 470459"/>
                  <a:gd name="connsiteY19" fmla="*/ 88848 h 242604"/>
                  <a:gd name="connsiteX20" fmla="*/ 268001 w 470459"/>
                  <a:gd name="connsiteY20" fmla="*/ 101957 h 242604"/>
                  <a:gd name="connsiteX21" fmla="*/ 289849 w 470459"/>
                  <a:gd name="connsiteY21" fmla="*/ 116522 h 242604"/>
                  <a:gd name="connsiteX22" fmla="*/ 304415 w 470459"/>
                  <a:gd name="connsiteY22" fmla="*/ 100500 h 242604"/>
                  <a:gd name="connsiteX23" fmla="*/ 314610 w 470459"/>
                  <a:gd name="connsiteY23" fmla="*/ 106326 h 242604"/>
                  <a:gd name="connsiteX24" fmla="*/ 330632 w 470459"/>
                  <a:gd name="connsiteY24" fmla="*/ 110696 h 242604"/>
                  <a:gd name="connsiteX25" fmla="*/ 336458 w 470459"/>
                  <a:gd name="connsiteY25" fmla="*/ 101957 h 242604"/>
                  <a:gd name="connsiteX26" fmla="*/ 349567 w 470459"/>
                  <a:gd name="connsiteY26" fmla="*/ 101957 h 242604"/>
                  <a:gd name="connsiteX27" fmla="*/ 374328 w 470459"/>
                  <a:gd name="connsiteY27" fmla="*/ 123805 h 242604"/>
                  <a:gd name="connsiteX28" fmla="*/ 384524 w 470459"/>
                  <a:gd name="connsiteY28" fmla="*/ 138370 h 242604"/>
                  <a:gd name="connsiteX29" fmla="*/ 399089 w 470459"/>
                  <a:gd name="connsiteY29" fmla="*/ 142740 h 242604"/>
                  <a:gd name="connsiteX30" fmla="*/ 409285 w 470459"/>
                  <a:gd name="connsiteY30" fmla="*/ 164587 h 242604"/>
                  <a:gd name="connsiteX31" fmla="*/ 435502 w 470459"/>
                  <a:gd name="connsiteY31" fmla="*/ 158761 h 242604"/>
                  <a:gd name="connsiteX32" fmla="*/ 442785 w 470459"/>
                  <a:gd name="connsiteY32" fmla="*/ 154392 h 242604"/>
                  <a:gd name="connsiteX33" fmla="*/ 464633 w 470459"/>
                  <a:gd name="connsiteY33" fmla="*/ 151479 h 242604"/>
                  <a:gd name="connsiteX34" fmla="*/ 461904 w 470459"/>
                  <a:gd name="connsiteY34" fmla="*/ 151843 h 242604"/>
                  <a:gd name="connsiteX35" fmla="*/ 470459 w 470459"/>
                  <a:gd name="connsiteY35" fmla="*/ 165316 h 242604"/>
                  <a:gd name="connsiteX36" fmla="*/ 454073 w 470459"/>
                  <a:gd name="connsiteY36" fmla="*/ 172598 h 242604"/>
                  <a:gd name="connsiteX37" fmla="*/ 446791 w 470459"/>
                  <a:gd name="connsiteY37" fmla="*/ 218115 h 242604"/>
                  <a:gd name="connsiteX38" fmla="*/ 464997 w 470459"/>
                  <a:gd name="connsiteY38" fmla="*/ 216294 h 242604"/>
                  <a:gd name="connsiteX39" fmla="*/ 464997 w 470459"/>
                  <a:gd name="connsiteY39" fmla="*/ 230859 h 242604"/>
                  <a:gd name="connsiteX40" fmla="*/ 455894 w 470459"/>
                  <a:gd name="connsiteY40" fmla="*/ 239963 h 242604"/>
                  <a:gd name="connsiteX41" fmla="*/ 465580 w 470459"/>
                  <a:gd name="connsiteY41" fmla="*/ 242604 h 242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70459" h="242604">
                    <a:moveTo>
                      <a:pt x="7365" y="242604"/>
                    </a:moveTo>
                    <a:lnTo>
                      <a:pt x="1457" y="235957"/>
                    </a:lnTo>
                    <a:lnTo>
                      <a:pt x="0" y="214109"/>
                    </a:lnTo>
                    <a:lnTo>
                      <a:pt x="34957" y="192261"/>
                    </a:lnTo>
                    <a:lnTo>
                      <a:pt x="45153" y="138370"/>
                    </a:lnTo>
                    <a:lnTo>
                      <a:pt x="50979" y="126718"/>
                    </a:lnTo>
                    <a:lnTo>
                      <a:pt x="83022" y="104870"/>
                    </a:lnTo>
                    <a:lnTo>
                      <a:pt x="81566" y="93218"/>
                    </a:lnTo>
                    <a:lnTo>
                      <a:pt x="104870" y="53892"/>
                    </a:lnTo>
                    <a:lnTo>
                      <a:pt x="96131" y="34957"/>
                    </a:lnTo>
                    <a:lnTo>
                      <a:pt x="134001" y="29131"/>
                    </a:lnTo>
                    <a:lnTo>
                      <a:pt x="171871" y="0"/>
                    </a:lnTo>
                    <a:lnTo>
                      <a:pt x="172584" y="45"/>
                    </a:lnTo>
                    <a:lnTo>
                      <a:pt x="186436" y="18935"/>
                    </a:lnTo>
                    <a:lnTo>
                      <a:pt x="196632" y="27674"/>
                    </a:lnTo>
                    <a:lnTo>
                      <a:pt x="214110" y="45152"/>
                    </a:lnTo>
                    <a:lnTo>
                      <a:pt x="221393" y="68457"/>
                    </a:lnTo>
                    <a:lnTo>
                      <a:pt x="224306" y="81565"/>
                    </a:lnTo>
                    <a:lnTo>
                      <a:pt x="228675" y="94674"/>
                    </a:lnTo>
                    <a:lnTo>
                      <a:pt x="260719" y="88848"/>
                    </a:lnTo>
                    <a:lnTo>
                      <a:pt x="268001" y="101957"/>
                    </a:lnTo>
                    <a:lnTo>
                      <a:pt x="289849" y="116522"/>
                    </a:lnTo>
                    <a:lnTo>
                      <a:pt x="304415" y="100500"/>
                    </a:lnTo>
                    <a:lnTo>
                      <a:pt x="314610" y="106326"/>
                    </a:lnTo>
                    <a:lnTo>
                      <a:pt x="330632" y="110696"/>
                    </a:lnTo>
                    <a:lnTo>
                      <a:pt x="336458" y="101957"/>
                    </a:lnTo>
                    <a:lnTo>
                      <a:pt x="349567" y="101957"/>
                    </a:lnTo>
                    <a:lnTo>
                      <a:pt x="374328" y="123805"/>
                    </a:lnTo>
                    <a:lnTo>
                      <a:pt x="384524" y="138370"/>
                    </a:lnTo>
                    <a:lnTo>
                      <a:pt x="399089" y="142740"/>
                    </a:lnTo>
                    <a:lnTo>
                      <a:pt x="409285" y="164587"/>
                    </a:lnTo>
                    <a:lnTo>
                      <a:pt x="435502" y="158761"/>
                    </a:lnTo>
                    <a:lnTo>
                      <a:pt x="442785" y="154392"/>
                    </a:lnTo>
                    <a:lnTo>
                      <a:pt x="464633" y="151479"/>
                    </a:lnTo>
                    <a:lnTo>
                      <a:pt x="461904" y="151843"/>
                    </a:lnTo>
                    <a:lnTo>
                      <a:pt x="470459" y="165316"/>
                    </a:lnTo>
                    <a:lnTo>
                      <a:pt x="454073" y="172598"/>
                    </a:lnTo>
                    <a:lnTo>
                      <a:pt x="446791" y="218115"/>
                    </a:lnTo>
                    <a:lnTo>
                      <a:pt x="464997" y="216294"/>
                    </a:lnTo>
                    <a:lnTo>
                      <a:pt x="464997" y="230859"/>
                    </a:lnTo>
                    <a:lnTo>
                      <a:pt x="455894" y="239963"/>
                    </a:lnTo>
                    <a:lnTo>
                      <a:pt x="465580" y="242604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6CFF7AB2-25FC-F6A2-6A97-D2F4C9F5280D}"/>
                  </a:ext>
                </a:extLst>
              </p:cNvPr>
              <p:cNvSpPr/>
              <p:nvPr/>
            </p:nvSpPr>
            <p:spPr>
              <a:xfrm>
                <a:off x="2617566" y="3278640"/>
                <a:ext cx="91859" cy="101322"/>
              </a:xfrm>
              <a:custGeom>
                <a:avLst/>
                <a:gdLst>
                  <a:gd name="connsiteX0" fmla="*/ 12835 w 91859"/>
                  <a:gd name="connsiteY0" fmla="*/ 0 h 101322"/>
                  <a:gd name="connsiteX1" fmla="*/ 25944 w 91859"/>
                  <a:gd name="connsiteY1" fmla="*/ 29131 h 101322"/>
                  <a:gd name="connsiteX2" fmla="*/ 40509 w 91859"/>
                  <a:gd name="connsiteY2" fmla="*/ 46609 h 101322"/>
                  <a:gd name="connsiteX3" fmla="*/ 57988 w 91859"/>
                  <a:gd name="connsiteY3" fmla="*/ 58261 h 101322"/>
                  <a:gd name="connsiteX4" fmla="*/ 69640 w 91859"/>
                  <a:gd name="connsiteY4" fmla="*/ 90305 h 101322"/>
                  <a:gd name="connsiteX5" fmla="*/ 91488 w 91859"/>
                  <a:gd name="connsiteY5" fmla="*/ 96131 h 101322"/>
                  <a:gd name="connsiteX6" fmla="*/ 91859 w 91859"/>
                  <a:gd name="connsiteY6" fmla="*/ 101322 h 101322"/>
                  <a:gd name="connsiteX7" fmla="*/ 34110 w 91859"/>
                  <a:gd name="connsiteY7" fmla="*/ 101322 h 101322"/>
                  <a:gd name="connsiteX8" fmla="*/ 24488 w 91859"/>
                  <a:gd name="connsiteY8" fmla="*/ 80473 h 101322"/>
                  <a:gd name="connsiteX9" fmla="*/ 25398 w 91859"/>
                  <a:gd name="connsiteY9" fmla="*/ 45881 h 101322"/>
                  <a:gd name="connsiteX10" fmla="*/ 11743 w 91859"/>
                  <a:gd name="connsiteY10" fmla="*/ 38598 h 101322"/>
                  <a:gd name="connsiteX11" fmla="*/ 0 w 91859"/>
                  <a:gd name="connsiteY11" fmla="*/ 14211 h 101322"/>
                  <a:gd name="connsiteX12" fmla="*/ 1183 w 91859"/>
                  <a:gd name="connsiteY12" fmla="*/ 14565 h 101322"/>
                  <a:gd name="connsiteX13" fmla="*/ 1183 w 91859"/>
                  <a:gd name="connsiteY13" fmla="*/ 2913 h 101322"/>
                  <a:gd name="connsiteX0" fmla="*/ 12835 w 91859"/>
                  <a:gd name="connsiteY0" fmla="*/ 0 h 188460"/>
                  <a:gd name="connsiteX1" fmla="*/ 25944 w 91859"/>
                  <a:gd name="connsiteY1" fmla="*/ 29131 h 188460"/>
                  <a:gd name="connsiteX2" fmla="*/ 40509 w 91859"/>
                  <a:gd name="connsiteY2" fmla="*/ 46609 h 188460"/>
                  <a:gd name="connsiteX3" fmla="*/ 57988 w 91859"/>
                  <a:gd name="connsiteY3" fmla="*/ 58261 h 188460"/>
                  <a:gd name="connsiteX4" fmla="*/ 69640 w 91859"/>
                  <a:gd name="connsiteY4" fmla="*/ 90305 h 188460"/>
                  <a:gd name="connsiteX5" fmla="*/ 91488 w 91859"/>
                  <a:gd name="connsiteY5" fmla="*/ 96131 h 188460"/>
                  <a:gd name="connsiteX6" fmla="*/ 91859 w 91859"/>
                  <a:gd name="connsiteY6" fmla="*/ 101322 h 188460"/>
                  <a:gd name="connsiteX7" fmla="*/ 78009 w 91859"/>
                  <a:gd name="connsiteY7" fmla="*/ 188460 h 188460"/>
                  <a:gd name="connsiteX8" fmla="*/ 34110 w 91859"/>
                  <a:gd name="connsiteY8" fmla="*/ 101322 h 188460"/>
                  <a:gd name="connsiteX9" fmla="*/ 24488 w 91859"/>
                  <a:gd name="connsiteY9" fmla="*/ 80473 h 188460"/>
                  <a:gd name="connsiteX10" fmla="*/ 25398 w 91859"/>
                  <a:gd name="connsiteY10" fmla="*/ 45881 h 188460"/>
                  <a:gd name="connsiteX11" fmla="*/ 11743 w 91859"/>
                  <a:gd name="connsiteY11" fmla="*/ 38598 h 188460"/>
                  <a:gd name="connsiteX12" fmla="*/ 0 w 91859"/>
                  <a:gd name="connsiteY12" fmla="*/ 14211 h 188460"/>
                  <a:gd name="connsiteX13" fmla="*/ 1183 w 91859"/>
                  <a:gd name="connsiteY13" fmla="*/ 14565 h 188460"/>
                  <a:gd name="connsiteX14" fmla="*/ 1183 w 91859"/>
                  <a:gd name="connsiteY14" fmla="*/ 2913 h 188460"/>
                  <a:gd name="connsiteX15" fmla="*/ 12835 w 91859"/>
                  <a:gd name="connsiteY15" fmla="*/ 0 h 188460"/>
                  <a:gd name="connsiteX0" fmla="*/ 78009 w 169449"/>
                  <a:gd name="connsiteY0" fmla="*/ 188460 h 279900"/>
                  <a:gd name="connsiteX1" fmla="*/ 34110 w 169449"/>
                  <a:gd name="connsiteY1" fmla="*/ 101322 h 279900"/>
                  <a:gd name="connsiteX2" fmla="*/ 24488 w 169449"/>
                  <a:gd name="connsiteY2" fmla="*/ 80473 h 279900"/>
                  <a:gd name="connsiteX3" fmla="*/ 25398 w 169449"/>
                  <a:gd name="connsiteY3" fmla="*/ 45881 h 279900"/>
                  <a:gd name="connsiteX4" fmla="*/ 11743 w 169449"/>
                  <a:gd name="connsiteY4" fmla="*/ 38598 h 279900"/>
                  <a:gd name="connsiteX5" fmla="*/ 0 w 169449"/>
                  <a:gd name="connsiteY5" fmla="*/ 14211 h 279900"/>
                  <a:gd name="connsiteX6" fmla="*/ 1183 w 169449"/>
                  <a:gd name="connsiteY6" fmla="*/ 14565 h 279900"/>
                  <a:gd name="connsiteX7" fmla="*/ 1183 w 169449"/>
                  <a:gd name="connsiteY7" fmla="*/ 2913 h 279900"/>
                  <a:gd name="connsiteX8" fmla="*/ 12835 w 169449"/>
                  <a:gd name="connsiteY8" fmla="*/ 0 h 279900"/>
                  <a:gd name="connsiteX9" fmla="*/ 25944 w 169449"/>
                  <a:gd name="connsiteY9" fmla="*/ 29131 h 279900"/>
                  <a:gd name="connsiteX10" fmla="*/ 40509 w 169449"/>
                  <a:gd name="connsiteY10" fmla="*/ 46609 h 279900"/>
                  <a:gd name="connsiteX11" fmla="*/ 57988 w 169449"/>
                  <a:gd name="connsiteY11" fmla="*/ 58261 h 279900"/>
                  <a:gd name="connsiteX12" fmla="*/ 69640 w 169449"/>
                  <a:gd name="connsiteY12" fmla="*/ 90305 h 279900"/>
                  <a:gd name="connsiteX13" fmla="*/ 91488 w 169449"/>
                  <a:gd name="connsiteY13" fmla="*/ 96131 h 279900"/>
                  <a:gd name="connsiteX14" fmla="*/ 91859 w 169449"/>
                  <a:gd name="connsiteY14" fmla="*/ 101322 h 279900"/>
                  <a:gd name="connsiteX15" fmla="*/ 169449 w 169449"/>
                  <a:gd name="connsiteY15" fmla="*/ 279900 h 279900"/>
                  <a:gd name="connsiteX0" fmla="*/ 34110 w 169449"/>
                  <a:gd name="connsiteY0" fmla="*/ 101322 h 279900"/>
                  <a:gd name="connsiteX1" fmla="*/ 24488 w 169449"/>
                  <a:gd name="connsiteY1" fmla="*/ 80473 h 279900"/>
                  <a:gd name="connsiteX2" fmla="*/ 25398 w 169449"/>
                  <a:gd name="connsiteY2" fmla="*/ 45881 h 279900"/>
                  <a:gd name="connsiteX3" fmla="*/ 11743 w 169449"/>
                  <a:gd name="connsiteY3" fmla="*/ 38598 h 279900"/>
                  <a:gd name="connsiteX4" fmla="*/ 0 w 169449"/>
                  <a:gd name="connsiteY4" fmla="*/ 14211 h 279900"/>
                  <a:gd name="connsiteX5" fmla="*/ 1183 w 169449"/>
                  <a:gd name="connsiteY5" fmla="*/ 14565 h 279900"/>
                  <a:gd name="connsiteX6" fmla="*/ 1183 w 169449"/>
                  <a:gd name="connsiteY6" fmla="*/ 2913 h 279900"/>
                  <a:gd name="connsiteX7" fmla="*/ 12835 w 169449"/>
                  <a:gd name="connsiteY7" fmla="*/ 0 h 279900"/>
                  <a:gd name="connsiteX8" fmla="*/ 25944 w 169449"/>
                  <a:gd name="connsiteY8" fmla="*/ 29131 h 279900"/>
                  <a:gd name="connsiteX9" fmla="*/ 40509 w 169449"/>
                  <a:gd name="connsiteY9" fmla="*/ 46609 h 279900"/>
                  <a:gd name="connsiteX10" fmla="*/ 57988 w 169449"/>
                  <a:gd name="connsiteY10" fmla="*/ 58261 h 279900"/>
                  <a:gd name="connsiteX11" fmla="*/ 69640 w 169449"/>
                  <a:gd name="connsiteY11" fmla="*/ 90305 h 279900"/>
                  <a:gd name="connsiteX12" fmla="*/ 91488 w 169449"/>
                  <a:gd name="connsiteY12" fmla="*/ 96131 h 279900"/>
                  <a:gd name="connsiteX13" fmla="*/ 91859 w 169449"/>
                  <a:gd name="connsiteY13" fmla="*/ 101322 h 279900"/>
                  <a:gd name="connsiteX14" fmla="*/ 169449 w 169449"/>
                  <a:gd name="connsiteY14" fmla="*/ 279900 h 279900"/>
                  <a:gd name="connsiteX0" fmla="*/ 34110 w 91859"/>
                  <a:gd name="connsiteY0" fmla="*/ 101322 h 101322"/>
                  <a:gd name="connsiteX1" fmla="*/ 24488 w 91859"/>
                  <a:gd name="connsiteY1" fmla="*/ 80473 h 101322"/>
                  <a:gd name="connsiteX2" fmla="*/ 25398 w 91859"/>
                  <a:gd name="connsiteY2" fmla="*/ 45881 h 101322"/>
                  <a:gd name="connsiteX3" fmla="*/ 11743 w 91859"/>
                  <a:gd name="connsiteY3" fmla="*/ 38598 h 101322"/>
                  <a:gd name="connsiteX4" fmla="*/ 0 w 91859"/>
                  <a:gd name="connsiteY4" fmla="*/ 14211 h 101322"/>
                  <a:gd name="connsiteX5" fmla="*/ 1183 w 91859"/>
                  <a:gd name="connsiteY5" fmla="*/ 14565 h 101322"/>
                  <a:gd name="connsiteX6" fmla="*/ 1183 w 91859"/>
                  <a:gd name="connsiteY6" fmla="*/ 2913 h 101322"/>
                  <a:gd name="connsiteX7" fmla="*/ 12835 w 91859"/>
                  <a:gd name="connsiteY7" fmla="*/ 0 h 101322"/>
                  <a:gd name="connsiteX8" fmla="*/ 25944 w 91859"/>
                  <a:gd name="connsiteY8" fmla="*/ 29131 h 101322"/>
                  <a:gd name="connsiteX9" fmla="*/ 40509 w 91859"/>
                  <a:gd name="connsiteY9" fmla="*/ 46609 h 101322"/>
                  <a:gd name="connsiteX10" fmla="*/ 57988 w 91859"/>
                  <a:gd name="connsiteY10" fmla="*/ 58261 h 101322"/>
                  <a:gd name="connsiteX11" fmla="*/ 69640 w 91859"/>
                  <a:gd name="connsiteY11" fmla="*/ 90305 h 101322"/>
                  <a:gd name="connsiteX12" fmla="*/ 91488 w 91859"/>
                  <a:gd name="connsiteY12" fmla="*/ 96131 h 101322"/>
                  <a:gd name="connsiteX13" fmla="*/ 91859 w 91859"/>
                  <a:gd name="connsiteY13" fmla="*/ 101322 h 101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1859" h="101322">
                    <a:moveTo>
                      <a:pt x="34110" y="101322"/>
                    </a:moveTo>
                    <a:lnTo>
                      <a:pt x="24488" y="80473"/>
                    </a:lnTo>
                    <a:cubicBezTo>
                      <a:pt x="24791" y="68942"/>
                      <a:pt x="25095" y="57412"/>
                      <a:pt x="25398" y="45881"/>
                    </a:cubicBezTo>
                    <a:lnTo>
                      <a:pt x="11743" y="38598"/>
                    </a:lnTo>
                    <a:lnTo>
                      <a:pt x="0" y="14211"/>
                    </a:lnTo>
                    <a:lnTo>
                      <a:pt x="1183" y="14565"/>
                    </a:lnTo>
                    <a:lnTo>
                      <a:pt x="1183" y="2913"/>
                    </a:lnTo>
                    <a:lnTo>
                      <a:pt x="12835" y="0"/>
                    </a:lnTo>
                    <a:lnTo>
                      <a:pt x="25944" y="29131"/>
                    </a:lnTo>
                    <a:lnTo>
                      <a:pt x="40509" y="46609"/>
                    </a:lnTo>
                    <a:lnTo>
                      <a:pt x="57988" y="58261"/>
                    </a:lnTo>
                    <a:lnTo>
                      <a:pt x="69640" y="90305"/>
                    </a:lnTo>
                    <a:lnTo>
                      <a:pt x="91488" y="96131"/>
                    </a:lnTo>
                    <a:cubicBezTo>
                      <a:pt x="91612" y="97861"/>
                      <a:pt x="91735" y="99592"/>
                      <a:pt x="91859" y="101322"/>
                    </a:cubicBez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2D42837-95D7-A66B-4105-6BEEFAE42018}"/>
              </a:ext>
            </a:extLst>
          </p:cNvPr>
          <p:cNvGrpSpPr/>
          <p:nvPr/>
        </p:nvGrpSpPr>
        <p:grpSpPr>
          <a:xfrm>
            <a:off x="6541476" y="1002323"/>
            <a:ext cx="2728910" cy="2298509"/>
            <a:chOff x="6541476" y="1002323"/>
            <a:chExt cx="2728910" cy="2298509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A19BF89E-D750-922D-B1B4-EB4E17BEF258}"/>
                </a:ext>
              </a:extLst>
            </p:cNvPr>
            <p:cNvGrpSpPr/>
            <p:nvPr/>
          </p:nvGrpSpPr>
          <p:grpSpPr>
            <a:xfrm>
              <a:off x="7439554" y="1570855"/>
              <a:ext cx="1202366" cy="1214085"/>
              <a:chOff x="1372040" y="1484547"/>
              <a:chExt cx="1317349" cy="1330189"/>
            </a:xfrm>
          </p:grpSpPr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C1C6367B-5AAB-D93B-AE72-72E6FC99B947}"/>
                  </a:ext>
                </a:extLst>
              </p:cNvPr>
              <p:cNvSpPr/>
              <p:nvPr/>
            </p:nvSpPr>
            <p:spPr>
              <a:xfrm>
                <a:off x="1703322" y="1635679"/>
                <a:ext cx="209739" cy="394719"/>
              </a:xfrm>
              <a:custGeom>
                <a:avLst/>
                <a:gdLst>
                  <a:gd name="connsiteX0" fmla="*/ 929640 w 1097280"/>
                  <a:gd name="connsiteY0" fmla="*/ 0 h 2065020"/>
                  <a:gd name="connsiteX1" fmla="*/ 762000 w 1097280"/>
                  <a:gd name="connsiteY1" fmla="*/ 53340 h 2065020"/>
                  <a:gd name="connsiteX2" fmla="*/ 723900 w 1097280"/>
                  <a:gd name="connsiteY2" fmla="*/ 198120 h 2065020"/>
                  <a:gd name="connsiteX3" fmla="*/ 716280 w 1097280"/>
                  <a:gd name="connsiteY3" fmla="*/ 289560 h 2065020"/>
                  <a:gd name="connsiteX4" fmla="*/ 594360 w 1097280"/>
                  <a:gd name="connsiteY4" fmla="*/ 342900 h 2065020"/>
                  <a:gd name="connsiteX5" fmla="*/ 457200 w 1097280"/>
                  <a:gd name="connsiteY5" fmla="*/ 525780 h 2065020"/>
                  <a:gd name="connsiteX6" fmla="*/ 388620 w 1097280"/>
                  <a:gd name="connsiteY6" fmla="*/ 563880 h 2065020"/>
                  <a:gd name="connsiteX7" fmla="*/ 243840 w 1097280"/>
                  <a:gd name="connsiteY7" fmla="*/ 792480 h 2065020"/>
                  <a:gd name="connsiteX8" fmla="*/ 99060 w 1097280"/>
                  <a:gd name="connsiteY8" fmla="*/ 998220 h 2065020"/>
                  <a:gd name="connsiteX9" fmla="*/ 83820 w 1097280"/>
                  <a:gd name="connsiteY9" fmla="*/ 1219200 h 2065020"/>
                  <a:gd name="connsiteX10" fmla="*/ 68580 w 1097280"/>
                  <a:gd name="connsiteY10" fmla="*/ 1257300 h 2065020"/>
                  <a:gd name="connsiteX11" fmla="*/ 83820 w 1097280"/>
                  <a:gd name="connsiteY11" fmla="*/ 1325880 h 2065020"/>
                  <a:gd name="connsiteX12" fmla="*/ 60960 w 1097280"/>
                  <a:gd name="connsiteY12" fmla="*/ 1394460 h 2065020"/>
                  <a:gd name="connsiteX13" fmla="*/ 106680 w 1097280"/>
                  <a:gd name="connsiteY13" fmla="*/ 1463040 h 2065020"/>
                  <a:gd name="connsiteX14" fmla="*/ 228600 w 1097280"/>
                  <a:gd name="connsiteY14" fmla="*/ 1295400 h 2065020"/>
                  <a:gd name="connsiteX15" fmla="*/ 320040 w 1097280"/>
                  <a:gd name="connsiteY15" fmla="*/ 1310640 h 2065020"/>
                  <a:gd name="connsiteX16" fmla="*/ 411480 w 1097280"/>
                  <a:gd name="connsiteY16" fmla="*/ 1402080 h 2065020"/>
                  <a:gd name="connsiteX17" fmla="*/ 411480 w 1097280"/>
                  <a:gd name="connsiteY17" fmla="*/ 1493520 h 2065020"/>
                  <a:gd name="connsiteX18" fmla="*/ 236220 w 1097280"/>
                  <a:gd name="connsiteY18" fmla="*/ 1623060 h 2065020"/>
                  <a:gd name="connsiteX19" fmla="*/ 251460 w 1097280"/>
                  <a:gd name="connsiteY19" fmla="*/ 1767840 h 2065020"/>
                  <a:gd name="connsiteX20" fmla="*/ 198120 w 1097280"/>
                  <a:gd name="connsiteY20" fmla="*/ 1905000 h 2065020"/>
                  <a:gd name="connsiteX21" fmla="*/ 30480 w 1097280"/>
                  <a:gd name="connsiteY21" fmla="*/ 1958340 h 2065020"/>
                  <a:gd name="connsiteX22" fmla="*/ 0 w 1097280"/>
                  <a:gd name="connsiteY22" fmla="*/ 2004060 h 2065020"/>
                  <a:gd name="connsiteX23" fmla="*/ 91440 w 1097280"/>
                  <a:gd name="connsiteY23" fmla="*/ 2065020 h 2065020"/>
                  <a:gd name="connsiteX24" fmla="*/ 190500 w 1097280"/>
                  <a:gd name="connsiteY24" fmla="*/ 2065020 h 2065020"/>
                  <a:gd name="connsiteX25" fmla="*/ 289560 w 1097280"/>
                  <a:gd name="connsiteY25" fmla="*/ 1996440 h 2065020"/>
                  <a:gd name="connsiteX26" fmla="*/ 449580 w 1097280"/>
                  <a:gd name="connsiteY26" fmla="*/ 1996440 h 2065020"/>
                  <a:gd name="connsiteX27" fmla="*/ 685800 w 1097280"/>
                  <a:gd name="connsiteY27" fmla="*/ 1775460 h 2065020"/>
                  <a:gd name="connsiteX28" fmla="*/ 807720 w 1097280"/>
                  <a:gd name="connsiteY28" fmla="*/ 1691640 h 2065020"/>
                  <a:gd name="connsiteX29" fmla="*/ 891540 w 1097280"/>
                  <a:gd name="connsiteY29" fmla="*/ 1607820 h 2065020"/>
                  <a:gd name="connsiteX30" fmla="*/ 891540 w 1097280"/>
                  <a:gd name="connsiteY30" fmla="*/ 1531620 h 2065020"/>
                  <a:gd name="connsiteX31" fmla="*/ 1097280 w 1097280"/>
                  <a:gd name="connsiteY31" fmla="*/ 1120140 h 2065020"/>
                  <a:gd name="connsiteX32" fmla="*/ 1074420 w 1097280"/>
                  <a:gd name="connsiteY32" fmla="*/ 967740 h 2065020"/>
                  <a:gd name="connsiteX33" fmla="*/ 830580 w 1097280"/>
                  <a:gd name="connsiteY33" fmla="*/ 1074420 h 2065020"/>
                  <a:gd name="connsiteX34" fmla="*/ 746760 w 1097280"/>
                  <a:gd name="connsiteY34" fmla="*/ 1021080 h 2065020"/>
                  <a:gd name="connsiteX35" fmla="*/ 701040 w 1097280"/>
                  <a:gd name="connsiteY35" fmla="*/ 883920 h 2065020"/>
                  <a:gd name="connsiteX36" fmla="*/ 845820 w 1097280"/>
                  <a:gd name="connsiteY36" fmla="*/ 563880 h 2065020"/>
                  <a:gd name="connsiteX37" fmla="*/ 906780 w 1097280"/>
                  <a:gd name="connsiteY37" fmla="*/ 297180 h 2065020"/>
                  <a:gd name="connsiteX38" fmla="*/ 952500 w 1097280"/>
                  <a:gd name="connsiteY38" fmla="*/ 60960 h 2065020"/>
                  <a:gd name="connsiteX39" fmla="*/ 929640 w 1097280"/>
                  <a:gd name="connsiteY39" fmla="*/ 0 h 206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097280" h="2065020">
                    <a:moveTo>
                      <a:pt x="929640" y="0"/>
                    </a:moveTo>
                    <a:lnTo>
                      <a:pt x="762000" y="53340"/>
                    </a:lnTo>
                    <a:lnTo>
                      <a:pt x="723900" y="198120"/>
                    </a:lnTo>
                    <a:lnTo>
                      <a:pt x="716280" y="289560"/>
                    </a:lnTo>
                    <a:lnTo>
                      <a:pt x="594360" y="342900"/>
                    </a:lnTo>
                    <a:lnTo>
                      <a:pt x="457200" y="525780"/>
                    </a:lnTo>
                    <a:lnTo>
                      <a:pt x="388620" y="563880"/>
                    </a:lnTo>
                    <a:lnTo>
                      <a:pt x="243840" y="792480"/>
                    </a:lnTo>
                    <a:lnTo>
                      <a:pt x="99060" y="998220"/>
                    </a:lnTo>
                    <a:lnTo>
                      <a:pt x="83820" y="1219200"/>
                    </a:lnTo>
                    <a:lnTo>
                      <a:pt x="68580" y="1257300"/>
                    </a:lnTo>
                    <a:lnTo>
                      <a:pt x="83820" y="1325880"/>
                    </a:lnTo>
                    <a:lnTo>
                      <a:pt x="60960" y="1394460"/>
                    </a:lnTo>
                    <a:lnTo>
                      <a:pt x="106680" y="1463040"/>
                    </a:lnTo>
                    <a:lnTo>
                      <a:pt x="228600" y="1295400"/>
                    </a:lnTo>
                    <a:lnTo>
                      <a:pt x="320040" y="1310640"/>
                    </a:lnTo>
                    <a:lnTo>
                      <a:pt x="411480" y="1402080"/>
                    </a:lnTo>
                    <a:lnTo>
                      <a:pt x="411480" y="1493520"/>
                    </a:lnTo>
                    <a:lnTo>
                      <a:pt x="236220" y="1623060"/>
                    </a:lnTo>
                    <a:lnTo>
                      <a:pt x="251460" y="1767840"/>
                    </a:lnTo>
                    <a:lnTo>
                      <a:pt x="198120" y="1905000"/>
                    </a:lnTo>
                    <a:lnTo>
                      <a:pt x="30480" y="1958340"/>
                    </a:lnTo>
                    <a:lnTo>
                      <a:pt x="0" y="2004060"/>
                    </a:lnTo>
                    <a:lnTo>
                      <a:pt x="91440" y="2065020"/>
                    </a:lnTo>
                    <a:lnTo>
                      <a:pt x="190500" y="2065020"/>
                    </a:lnTo>
                    <a:lnTo>
                      <a:pt x="289560" y="1996440"/>
                    </a:lnTo>
                    <a:lnTo>
                      <a:pt x="449580" y="1996440"/>
                    </a:lnTo>
                    <a:lnTo>
                      <a:pt x="685800" y="1775460"/>
                    </a:lnTo>
                    <a:lnTo>
                      <a:pt x="807720" y="1691640"/>
                    </a:lnTo>
                    <a:lnTo>
                      <a:pt x="891540" y="1607820"/>
                    </a:lnTo>
                    <a:lnTo>
                      <a:pt x="891540" y="1531620"/>
                    </a:lnTo>
                    <a:lnTo>
                      <a:pt x="1097280" y="1120140"/>
                    </a:lnTo>
                    <a:lnTo>
                      <a:pt x="1074420" y="967740"/>
                    </a:lnTo>
                    <a:lnTo>
                      <a:pt x="830580" y="1074420"/>
                    </a:lnTo>
                    <a:lnTo>
                      <a:pt x="746760" y="1021080"/>
                    </a:lnTo>
                    <a:lnTo>
                      <a:pt x="701040" y="883920"/>
                    </a:lnTo>
                    <a:lnTo>
                      <a:pt x="845820" y="563880"/>
                    </a:lnTo>
                    <a:lnTo>
                      <a:pt x="906780" y="297180"/>
                    </a:lnTo>
                    <a:lnTo>
                      <a:pt x="952500" y="60960"/>
                    </a:lnTo>
                    <a:lnTo>
                      <a:pt x="929640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E9E92940-331D-8AA6-985E-1F496083F3B1}"/>
                  </a:ext>
                </a:extLst>
              </p:cNvPr>
              <p:cNvSpPr/>
              <p:nvPr/>
            </p:nvSpPr>
            <p:spPr>
              <a:xfrm>
                <a:off x="1372040" y="1484547"/>
                <a:ext cx="1317349" cy="1330189"/>
              </a:xfrm>
              <a:custGeom>
                <a:avLst/>
                <a:gdLst>
                  <a:gd name="connsiteX0" fmla="*/ 5836172 w 6891872"/>
                  <a:gd name="connsiteY0" fmla="*/ 0 h 6959054"/>
                  <a:gd name="connsiteX1" fmla="*/ 6007952 w 6891872"/>
                  <a:gd name="connsiteY1" fmla="*/ 89624 h 6959054"/>
                  <a:gd name="connsiteX2" fmla="*/ 6084152 w 6891872"/>
                  <a:gd name="connsiteY2" fmla="*/ 59144 h 6959054"/>
                  <a:gd name="connsiteX3" fmla="*/ 6114632 w 6891872"/>
                  <a:gd name="connsiteY3" fmla="*/ 120104 h 6959054"/>
                  <a:gd name="connsiteX4" fmla="*/ 6221312 w 6891872"/>
                  <a:gd name="connsiteY4" fmla="*/ 142964 h 6959054"/>
                  <a:gd name="connsiteX5" fmla="*/ 6289892 w 6891872"/>
                  <a:gd name="connsiteY5" fmla="*/ 142964 h 6959054"/>
                  <a:gd name="connsiteX6" fmla="*/ 6381332 w 6891872"/>
                  <a:gd name="connsiteY6" fmla="*/ 188684 h 6959054"/>
                  <a:gd name="connsiteX7" fmla="*/ 6327992 w 6891872"/>
                  <a:gd name="connsiteY7" fmla="*/ 249644 h 6959054"/>
                  <a:gd name="connsiteX8" fmla="*/ 6366092 w 6891872"/>
                  <a:gd name="connsiteY8" fmla="*/ 318224 h 6959054"/>
                  <a:gd name="connsiteX9" fmla="*/ 6343232 w 6891872"/>
                  <a:gd name="connsiteY9" fmla="*/ 485864 h 6959054"/>
                  <a:gd name="connsiteX10" fmla="*/ 6312752 w 6891872"/>
                  <a:gd name="connsiteY10" fmla="*/ 523964 h 6959054"/>
                  <a:gd name="connsiteX11" fmla="*/ 6312752 w 6891872"/>
                  <a:gd name="connsiteY11" fmla="*/ 600164 h 6959054"/>
                  <a:gd name="connsiteX12" fmla="*/ 6373712 w 6891872"/>
                  <a:gd name="connsiteY12" fmla="*/ 577304 h 6959054"/>
                  <a:gd name="connsiteX13" fmla="*/ 6381332 w 6891872"/>
                  <a:gd name="connsiteY13" fmla="*/ 668744 h 6959054"/>
                  <a:gd name="connsiteX14" fmla="*/ 6526112 w 6891872"/>
                  <a:gd name="connsiteY14" fmla="*/ 752564 h 6959054"/>
                  <a:gd name="connsiteX15" fmla="*/ 6617552 w 6891872"/>
                  <a:gd name="connsiteY15" fmla="*/ 729704 h 6959054"/>
                  <a:gd name="connsiteX16" fmla="*/ 6739472 w 6891872"/>
                  <a:gd name="connsiteY16" fmla="*/ 798284 h 6959054"/>
                  <a:gd name="connsiteX17" fmla="*/ 6853772 w 6891872"/>
                  <a:gd name="connsiteY17" fmla="*/ 927824 h 6959054"/>
                  <a:gd name="connsiteX18" fmla="*/ 6884252 w 6891872"/>
                  <a:gd name="connsiteY18" fmla="*/ 958304 h 6959054"/>
                  <a:gd name="connsiteX19" fmla="*/ 6891872 w 6891872"/>
                  <a:gd name="connsiteY19" fmla="*/ 1042124 h 6959054"/>
                  <a:gd name="connsiteX20" fmla="*/ 6830912 w 6891872"/>
                  <a:gd name="connsiteY20" fmla="*/ 1095464 h 6959054"/>
                  <a:gd name="connsiteX21" fmla="*/ 6792812 w 6891872"/>
                  <a:gd name="connsiteY21" fmla="*/ 1209764 h 6959054"/>
                  <a:gd name="connsiteX22" fmla="*/ 6640412 w 6891872"/>
                  <a:gd name="connsiteY22" fmla="*/ 1293584 h 6959054"/>
                  <a:gd name="connsiteX23" fmla="*/ 6564212 w 6891872"/>
                  <a:gd name="connsiteY23" fmla="*/ 1362164 h 6959054"/>
                  <a:gd name="connsiteX24" fmla="*/ 6457532 w 6891872"/>
                  <a:gd name="connsiteY24" fmla="*/ 1346924 h 6959054"/>
                  <a:gd name="connsiteX25" fmla="*/ 6335612 w 6891872"/>
                  <a:gd name="connsiteY25" fmla="*/ 1324064 h 6959054"/>
                  <a:gd name="connsiteX26" fmla="*/ 6289892 w 6891872"/>
                  <a:gd name="connsiteY26" fmla="*/ 1331684 h 6959054"/>
                  <a:gd name="connsiteX27" fmla="*/ 6289892 w 6891872"/>
                  <a:gd name="connsiteY27" fmla="*/ 1362164 h 6959054"/>
                  <a:gd name="connsiteX28" fmla="*/ 6228932 w 6891872"/>
                  <a:gd name="connsiteY28" fmla="*/ 1438364 h 6959054"/>
                  <a:gd name="connsiteX29" fmla="*/ 6259412 w 6891872"/>
                  <a:gd name="connsiteY29" fmla="*/ 1506944 h 6959054"/>
                  <a:gd name="connsiteX30" fmla="*/ 6251792 w 6891872"/>
                  <a:gd name="connsiteY30" fmla="*/ 1674584 h 6959054"/>
                  <a:gd name="connsiteX31" fmla="*/ 6221312 w 6891872"/>
                  <a:gd name="connsiteY31" fmla="*/ 1735544 h 6959054"/>
                  <a:gd name="connsiteX32" fmla="*/ 6259412 w 6891872"/>
                  <a:gd name="connsiteY32" fmla="*/ 1804124 h 6959054"/>
                  <a:gd name="connsiteX33" fmla="*/ 6259412 w 6891872"/>
                  <a:gd name="connsiteY33" fmla="*/ 1872704 h 6959054"/>
                  <a:gd name="connsiteX34" fmla="*/ 6213692 w 6891872"/>
                  <a:gd name="connsiteY34" fmla="*/ 1948904 h 6959054"/>
                  <a:gd name="connsiteX35" fmla="*/ 6145112 w 6891872"/>
                  <a:gd name="connsiteY35" fmla="*/ 1956524 h 6959054"/>
                  <a:gd name="connsiteX36" fmla="*/ 6145112 w 6891872"/>
                  <a:gd name="connsiteY36" fmla="*/ 2101304 h 6959054"/>
                  <a:gd name="connsiteX37" fmla="*/ 6107012 w 6891872"/>
                  <a:gd name="connsiteY37" fmla="*/ 2147024 h 6959054"/>
                  <a:gd name="connsiteX38" fmla="*/ 6114632 w 6891872"/>
                  <a:gd name="connsiteY38" fmla="*/ 2207984 h 6959054"/>
                  <a:gd name="connsiteX39" fmla="*/ 6122252 w 6891872"/>
                  <a:gd name="connsiteY39" fmla="*/ 2253704 h 6959054"/>
                  <a:gd name="connsiteX40" fmla="*/ 6068912 w 6891872"/>
                  <a:gd name="connsiteY40" fmla="*/ 2375624 h 6959054"/>
                  <a:gd name="connsiteX41" fmla="*/ 6068912 w 6891872"/>
                  <a:gd name="connsiteY41" fmla="*/ 2428964 h 6959054"/>
                  <a:gd name="connsiteX42" fmla="*/ 6084152 w 6891872"/>
                  <a:gd name="connsiteY42" fmla="*/ 2505164 h 6959054"/>
                  <a:gd name="connsiteX43" fmla="*/ 6160352 w 6891872"/>
                  <a:gd name="connsiteY43" fmla="*/ 2619464 h 6959054"/>
                  <a:gd name="connsiteX44" fmla="*/ 6267032 w 6891872"/>
                  <a:gd name="connsiteY44" fmla="*/ 2688044 h 6959054"/>
                  <a:gd name="connsiteX45" fmla="*/ 6312752 w 6891872"/>
                  <a:gd name="connsiteY45" fmla="*/ 2680424 h 6959054"/>
                  <a:gd name="connsiteX46" fmla="*/ 6404192 w 6891872"/>
                  <a:gd name="connsiteY46" fmla="*/ 2787104 h 6959054"/>
                  <a:gd name="connsiteX47" fmla="*/ 6289892 w 6891872"/>
                  <a:gd name="connsiteY47" fmla="*/ 2939504 h 6959054"/>
                  <a:gd name="connsiteX48" fmla="*/ 6160352 w 6891872"/>
                  <a:gd name="connsiteY48" fmla="*/ 3038564 h 6959054"/>
                  <a:gd name="connsiteX49" fmla="*/ 6167972 w 6891872"/>
                  <a:gd name="connsiteY49" fmla="*/ 3122384 h 6959054"/>
                  <a:gd name="connsiteX50" fmla="*/ 6038432 w 6891872"/>
                  <a:gd name="connsiteY50" fmla="*/ 3236684 h 6959054"/>
                  <a:gd name="connsiteX51" fmla="*/ 6038432 w 6891872"/>
                  <a:gd name="connsiteY51" fmla="*/ 3297644 h 6959054"/>
                  <a:gd name="connsiteX52" fmla="*/ 5931752 w 6891872"/>
                  <a:gd name="connsiteY52" fmla="*/ 3442424 h 6959054"/>
                  <a:gd name="connsiteX53" fmla="*/ 5855552 w 6891872"/>
                  <a:gd name="connsiteY53" fmla="*/ 3465284 h 6959054"/>
                  <a:gd name="connsiteX54" fmla="*/ 5840312 w 6891872"/>
                  <a:gd name="connsiteY54" fmla="*/ 3625304 h 6959054"/>
                  <a:gd name="connsiteX55" fmla="*/ 5855552 w 6891872"/>
                  <a:gd name="connsiteY55" fmla="*/ 3671024 h 6959054"/>
                  <a:gd name="connsiteX56" fmla="*/ 5893652 w 6891872"/>
                  <a:gd name="connsiteY56" fmla="*/ 3815804 h 6959054"/>
                  <a:gd name="connsiteX57" fmla="*/ 5916512 w 6891872"/>
                  <a:gd name="connsiteY57" fmla="*/ 3892004 h 6959054"/>
                  <a:gd name="connsiteX58" fmla="*/ 5946992 w 6891872"/>
                  <a:gd name="connsiteY58" fmla="*/ 3952964 h 6959054"/>
                  <a:gd name="connsiteX59" fmla="*/ 5901272 w 6891872"/>
                  <a:gd name="connsiteY59" fmla="*/ 4044404 h 6959054"/>
                  <a:gd name="connsiteX60" fmla="*/ 5817452 w 6891872"/>
                  <a:gd name="connsiteY60" fmla="*/ 3983444 h 6959054"/>
                  <a:gd name="connsiteX61" fmla="*/ 5672672 w 6891872"/>
                  <a:gd name="connsiteY61" fmla="*/ 3991064 h 6959054"/>
                  <a:gd name="connsiteX62" fmla="*/ 5611712 w 6891872"/>
                  <a:gd name="connsiteY62" fmla="*/ 4044404 h 6959054"/>
                  <a:gd name="connsiteX63" fmla="*/ 5543132 w 6891872"/>
                  <a:gd name="connsiteY63" fmla="*/ 3975824 h 6959054"/>
                  <a:gd name="connsiteX64" fmla="*/ 5413592 w 6891872"/>
                  <a:gd name="connsiteY64" fmla="*/ 3998684 h 6959054"/>
                  <a:gd name="connsiteX65" fmla="*/ 5398352 w 6891872"/>
                  <a:gd name="connsiteY65" fmla="*/ 4151084 h 6959054"/>
                  <a:gd name="connsiteX66" fmla="*/ 5352632 w 6891872"/>
                  <a:gd name="connsiteY66" fmla="*/ 4189184 h 6959054"/>
                  <a:gd name="connsiteX67" fmla="*/ 5276432 w 6891872"/>
                  <a:gd name="connsiteY67" fmla="*/ 4173944 h 6959054"/>
                  <a:gd name="connsiteX68" fmla="*/ 5207852 w 6891872"/>
                  <a:gd name="connsiteY68" fmla="*/ 4189184 h 6959054"/>
                  <a:gd name="connsiteX69" fmla="*/ 4872572 w 6891872"/>
                  <a:gd name="connsiteY69" fmla="*/ 4234904 h 6959054"/>
                  <a:gd name="connsiteX70" fmla="*/ 4811612 w 6891872"/>
                  <a:gd name="connsiteY70" fmla="*/ 4257764 h 6959054"/>
                  <a:gd name="connsiteX71" fmla="*/ 4781132 w 6891872"/>
                  <a:gd name="connsiteY71" fmla="*/ 4387304 h 6959054"/>
                  <a:gd name="connsiteX72" fmla="*/ 4819232 w 6891872"/>
                  <a:gd name="connsiteY72" fmla="*/ 4455884 h 6959054"/>
                  <a:gd name="connsiteX73" fmla="*/ 4864952 w 6891872"/>
                  <a:gd name="connsiteY73" fmla="*/ 4471124 h 6959054"/>
                  <a:gd name="connsiteX74" fmla="*/ 4872572 w 6891872"/>
                  <a:gd name="connsiteY74" fmla="*/ 4539704 h 6959054"/>
                  <a:gd name="connsiteX75" fmla="*/ 4842092 w 6891872"/>
                  <a:gd name="connsiteY75" fmla="*/ 4692104 h 6959054"/>
                  <a:gd name="connsiteX76" fmla="*/ 4819232 w 6891872"/>
                  <a:gd name="connsiteY76" fmla="*/ 4867364 h 6959054"/>
                  <a:gd name="connsiteX77" fmla="*/ 4666832 w 6891872"/>
                  <a:gd name="connsiteY77" fmla="*/ 5042624 h 6959054"/>
                  <a:gd name="connsiteX78" fmla="*/ 4727792 w 6891872"/>
                  <a:gd name="connsiteY78" fmla="*/ 5225504 h 6959054"/>
                  <a:gd name="connsiteX79" fmla="*/ 4811612 w 6891872"/>
                  <a:gd name="connsiteY79" fmla="*/ 5187404 h 6959054"/>
                  <a:gd name="connsiteX80" fmla="*/ 4895432 w 6891872"/>
                  <a:gd name="connsiteY80" fmla="*/ 5301704 h 6959054"/>
                  <a:gd name="connsiteX81" fmla="*/ 4872572 w 6891872"/>
                  <a:gd name="connsiteY81" fmla="*/ 5576024 h 6959054"/>
                  <a:gd name="connsiteX82" fmla="*/ 4925912 w 6891872"/>
                  <a:gd name="connsiteY82" fmla="*/ 5774144 h 6959054"/>
                  <a:gd name="connsiteX83" fmla="*/ 4925912 w 6891872"/>
                  <a:gd name="connsiteY83" fmla="*/ 5842724 h 6959054"/>
                  <a:gd name="connsiteX84" fmla="*/ 4910672 w 6891872"/>
                  <a:gd name="connsiteY84" fmla="*/ 5911304 h 6959054"/>
                  <a:gd name="connsiteX85" fmla="*/ 4918292 w 6891872"/>
                  <a:gd name="connsiteY85" fmla="*/ 6010364 h 6959054"/>
                  <a:gd name="connsiteX86" fmla="*/ 4910672 w 6891872"/>
                  <a:gd name="connsiteY86" fmla="*/ 6109424 h 6959054"/>
                  <a:gd name="connsiteX87" fmla="*/ 4899272 w 6891872"/>
                  <a:gd name="connsiteY87" fmla="*/ 6125710 h 6959054"/>
                  <a:gd name="connsiteX88" fmla="*/ 4819232 w 6891872"/>
                  <a:gd name="connsiteY88" fmla="*/ 6114504 h 6959054"/>
                  <a:gd name="connsiteX89" fmla="*/ 4774780 w 6891872"/>
                  <a:gd name="connsiteY89" fmla="*/ 6120854 h 6959054"/>
                  <a:gd name="connsiteX90" fmla="*/ 4717632 w 6891872"/>
                  <a:gd name="connsiteY90" fmla="*/ 6095454 h 6959054"/>
                  <a:gd name="connsiteX91" fmla="*/ 4685884 w 6891872"/>
                  <a:gd name="connsiteY91" fmla="*/ 6057354 h 6959054"/>
                  <a:gd name="connsiteX92" fmla="*/ 4679532 w 6891872"/>
                  <a:gd name="connsiteY92" fmla="*/ 5949404 h 6959054"/>
                  <a:gd name="connsiteX93" fmla="*/ 4622380 w 6891872"/>
                  <a:gd name="connsiteY93" fmla="*/ 5936704 h 6959054"/>
                  <a:gd name="connsiteX94" fmla="*/ 4571580 w 6891872"/>
                  <a:gd name="connsiteY94" fmla="*/ 5854154 h 6959054"/>
                  <a:gd name="connsiteX95" fmla="*/ 4514432 w 6891872"/>
                  <a:gd name="connsiteY95" fmla="*/ 5784304 h 6959054"/>
                  <a:gd name="connsiteX96" fmla="*/ 4457284 w 6891872"/>
                  <a:gd name="connsiteY96" fmla="*/ 5746204 h 6959054"/>
                  <a:gd name="connsiteX97" fmla="*/ 4425532 w 6891872"/>
                  <a:gd name="connsiteY97" fmla="*/ 5790654 h 6959054"/>
                  <a:gd name="connsiteX98" fmla="*/ 4419180 w 6891872"/>
                  <a:gd name="connsiteY98" fmla="*/ 5911304 h 6959054"/>
                  <a:gd name="connsiteX99" fmla="*/ 4247732 w 6891872"/>
                  <a:gd name="connsiteY99" fmla="*/ 6019254 h 6959054"/>
                  <a:gd name="connsiteX100" fmla="*/ 4082632 w 6891872"/>
                  <a:gd name="connsiteY100" fmla="*/ 6031954 h 6959054"/>
                  <a:gd name="connsiteX101" fmla="*/ 4044532 w 6891872"/>
                  <a:gd name="connsiteY101" fmla="*/ 6063704 h 6959054"/>
                  <a:gd name="connsiteX102" fmla="*/ 4038180 w 6891872"/>
                  <a:gd name="connsiteY102" fmla="*/ 6203404 h 6959054"/>
                  <a:gd name="connsiteX103" fmla="*/ 4088980 w 6891872"/>
                  <a:gd name="connsiteY103" fmla="*/ 6254204 h 6959054"/>
                  <a:gd name="connsiteX104" fmla="*/ 4088980 w 6891872"/>
                  <a:gd name="connsiteY104" fmla="*/ 6387554 h 6959054"/>
                  <a:gd name="connsiteX105" fmla="*/ 4000084 w 6891872"/>
                  <a:gd name="connsiteY105" fmla="*/ 6374854 h 6959054"/>
                  <a:gd name="connsiteX106" fmla="*/ 3936580 w 6891872"/>
                  <a:gd name="connsiteY106" fmla="*/ 6393904 h 6959054"/>
                  <a:gd name="connsiteX107" fmla="*/ 3904832 w 6891872"/>
                  <a:gd name="connsiteY107" fmla="*/ 6432004 h 6959054"/>
                  <a:gd name="connsiteX108" fmla="*/ 3923884 w 6891872"/>
                  <a:gd name="connsiteY108" fmla="*/ 6546304 h 6959054"/>
                  <a:gd name="connsiteX109" fmla="*/ 3911180 w 6891872"/>
                  <a:gd name="connsiteY109" fmla="*/ 6609804 h 6959054"/>
                  <a:gd name="connsiteX110" fmla="*/ 3873084 w 6891872"/>
                  <a:gd name="connsiteY110" fmla="*/ 6622504 h 6959054"/>
                  <a:gd name="connsiteX111" fmla="*/ 3758780 w 6891872"/>
                  <a:gd name="connsiteY111" fmla="*/ 6616154 h 6959054"/>
                  <a:gd name="connsiteX112" fmla="*/ 3714332 w 6891872"/>
                  <a:gd name="connsiteY112" fmla="*/ 6666954 h 6959054"/>
                  <a:gd name="connsiteX113" fmla="*/ 3612732 w 6891872"/>
                  <a:gd name="connsiteY113" fmla="*/ 6666954 h 6959054"/>
                  <a:gd name="connsiteX114" fmla="*/ 3631780 w 6891872"/>
                  <a:gd name="connsiteY114" fmla="*/ 6781254 h 6959054"/>
                  <a:gd name="connsiteX115" fmla="*/ 3580980 w 6891872"/>
                  <a:gd name="connsiteY115" fmla="*/ 6857454 h 6959054"/>
                  <a:gd name="connsiteX116" fmla="*/ 3542884 w 6891872"/>
                  <a:gd name="connsiteY116" fmla="*/ 6863804 h 6959054"/>
                  <a:gd name="connsiteX117" fmla="*/ 3511132 w 6891872"/>
                  <a:gd name="connsiteY117" fmla="*/ 6920954 h 6959054"/>
                  <a:gd name="connsiteX118" fmla="*/ 3466684 w 6891872"/>
                  <a:gd name="connsiteY118" fmla="*/ 6920954 h 6959054"/>
                  <a:gd name="connsiteX119" fmla="*/ 3339684 w 6891872"/>
                  <a:gd name="connsiteY119" fmla="*/ 6876504 h 6959054"/>
                  <a:gd name="connsiteX120" fmla="*/ 3301580 w 6891872"/>
                  <a:gd name="connsiteY120" fmla="*/ 6882854 h 6959054"/>
                  <a:gd name="connsiteX121" fmla="*/ 3263484 w 6891872"/>
                  <a:gd name="connsiteY121" fmla="*/ 6959054 h 6959054"/>
                  <a:gd name="connsiteX122" fmla="*/ 3206332 w 6891872"/>
                  <a:gd name="connsiteY122" fmla="*/ 6959054 h 6959054"/>
                  <a:gd name="connsiteX123" fmla="*/ 3187284 w 6891872"/>
                  <a:gd name="connsiteY123" fmla="*/ 6844754 h 6959054"/>
                  <a:gd name="connsiteX124" fmla="*/ 3136484 w 6891872"/>
                  <a:gd name="connsiteY124" fmla="*/ 6825704 h 6959054"/>
                  <a:gd name="connsiteX125" fmla="*/ 3136484 w 6891872"/>
                  <a:gd name="connsiteY125" fmla="*/ 6787604 h 6959054"/>
                  <a:gd name="connsiteX126" fmla="*/ 3199980 w 6891872"/>
                  <a:gd name="connsiteY126" fmla="*/ 6755854 h 6959054"/>
                  <a:gd name="connsiteX127" fmla="*/ 3206332 w 6891872"/>
                  <a:gd name="connsiteY127" fmla="*/ 6692354 h 6959054"/>
                  <a:gd name="connsiteX128" fmla="*/ 3180932 w 6891872"/>
                  <a:gd name="connsiteY128" fmla="*/ 6628854 h 6959054"/>
                  <a:gd name="connsiteX129" fmla="*/ 3206332 w 6891872"/>
                  <a:gd name="connsiteY129" fmla="*/ 6533604 h 6959054"/>
                  <a:gd name="connsiteX130" fmla="*/ 3168232 w 6891872"/>
                  <a:gd name="connsiteY130" fmla="*/ 6463754 h 6959054"/>
                  <a:gd name="connsiteX131" fmla="*/ 3104732 w 6891872"/>
                  <a:gd name="connsiteY131" fmla="*/ 6476454 h 6959054"/>
                  <a:gd name="connsiteX132" fmla="*/ 2977732 w 6891872"/>
                  <a:gd name="connsiteY132" fmla="*/ 6387554 h 6959054"/>
                  <a:gd name="connsiteX133" fmla="*/ 2977732 w 6891872"/>
                  <a:gd name="connsiteY133" fmla="*/ 6311354 h 6959054"/>
                  <a:gd name="connsiteX134" fmla="*/ 2914232 w 6891872"/>
                  <a:gd name="connsiteY134" fmla="*/ 6311354 h 6959054"/>
                  <a:gd name="connsiteX135" fmla="*/ 2901532 w 6891872"/>
                  <a:gd name="connsiteY135" fmla="*/ 6273254 h 6959054"/>
                  <a:gd name="connsiteX136" fmla="*/ 2895180 w 6891872"/>
                  <a:gd name="connsiteY136" fmla="*/ 6235154 h 6959054"/>
                  <a:gd name="connsiteX137" fmla="*/ 2869780 w 6891872"/>
                  <a:gd name="connsiteY137" fmla="*/ 6000204 h 6959054"/>
                  <a:gd name="connsiteX138" fmla="*/ 2844380 w 6891872"/>
                  <a:gd name="connsiteY138" fmla="*/ 5955754 h 6959054"/>
                  <a:gd name="connsiteX139" fmla="*/ 2838032 w 6891872"/>
                  <a:gd name="connsiteY139" fmla="*/ 5879554 h 6959054"/>
                  <a:gd name="connsiteX140" fmla="*/ 2691980 w 6891872"/>
                  <a:gd name="connsiteY140" fmla="*/ 5866854 h 6959054"/>
                  <a:gd name="connsiteX141" fmla="*/ 2660232 w 6891872"/>
                  <a:gd name="connsiteY141" fmla="*/ 5841454 h 6959054"/>
                  <a:gd name="connsiteX142" fmla="*/ 2279232 w 6891872"/>
                  <a:gd name="connsiteY142" fmla="*/ 5974804 h 6959054"/>
                  <a:gd name="connsiteX143" fmla="*/ 2234780 w 6891872"/>
                  <a:gd name="connsiteY143" fmla="*/ 6063704 h 6959054"/>
                  <a:gd name="connsiteX144" fmla="*/ 2222084 w 6891872"/>
                  <a:gd name="connsiteY144" fmla="*/ 6178004 h 6959054"/>
                  <a:gd name="connsiteX145" fmla="*/ 2101432 w 6891872"/>
                  <a:gd name="connsiteY145" fmla="*/ 6241504 h 6959054"/>
                  <a:gd name="connsiteX146" fmla="*/ 2056980 w 6891872"/>
                  <a:gd name="connsiteY146" fmla="*/ 6260554 h 6959054"/>
                  <a:gd name="connsiteX147" fmla="*/ 1987132 w 6891872"/>
                  <a:gd name="connsiteY147" fmla="*/ 6330404 h 6959054"/>
                  <a:gd name="connsiteX148" fmla="*/ 2006180 w 6891872"/>
                  <a:gd name="connsiteY148" fmla="*/ 6425654 h 6959054"/>
                  <a:gd name="connsiteX149" fmla="*/ 1987132 w 6891872"/>
                  <a:gd name="connsiteY149" fmla="*/ 6463754 h 6959054"/>
                  <a:gd name="connsiteX150" fmla="*/ 2006180 w 6891872"/>
                  <a:gd name="connsiteY150" fmla="*/ 6520904 h 6959054"/>
                  <a:gd name="connsiteX151" fmla="*/ 1942684 w 6891872"/>
                  <a:gd name="connsiteY151" fmla="*/ 6571704 h 6959054"/>
                  <a:gd name="connsiteX152" fmla="*/ 1923632 w 6891872"/>
                  <a:gd name="connsiteY152" fmla="*/ 6501854 h 6959054"/>
                  <a:gd name="connsiteX153" fmla="*/ 1853780 w 6891872"/>
                  <a:gd name="connsiteY153" fmla="*/ 6457404 h 6959054"/>
                  <a:gd name="connsiteX154" fmla="*/ 1822032 w 6891872"/>
                  <a:gd name="connsiteY154" fmla="*/ 6482804 h 6959054"/>
                  <a:gd name="connsiteX155" fmla="*/ 1733132 w 6891872"/>
                  <a:gd name="connsiteY155" fmla="*/ 6476454 h 6959054"/>
                  <a:gd name="connsiteX156" fmla="*/ 1669632 w 6891872"/>
                  <a:gd name="connsiteY156" fmla="*/ 6533604 h 6959054"/>
                  <a:gd name="connsiteX157" fmla="*/ 1561684 w 6891872"/>
                  <a:gd name="connsiteY157" fmla="*/ 6552654 h 6959054"/>
                  <a:gd name="connsiteX158" fmla="*/ 1472780 w 6891872"/>
                  <a:gd name="connsiteY158" fmla="*/ 6539954 h 6959054"/>
                  <a:gd name="connsiteX159" fmla="*/ 1409284 w 6891872"/>
                  <a:gd name="connsiteY159" fmla="*/ 6539954 h 6959054"/>
                  <a:gd name="connsiteX160" fmla="*/ 1326732 w 6891872"/>
                  <a:gd name="connsiteY160" fmla="*/ 6641554 h 6959054"/>
                  <a:gd name="connsiteX161" fmla="*/ 1326732 w 6891872"/>
                  <a:gd name="connsiteY161" fmla="*/ 6692354 h 6959054"/>
                  <a:gd name="connsiteX162" fmla="*/ 1282284 w 6891872"/>
                  <a:gd name="connsiteY162" fmla="*/ 6705054 h 6959054"/>
                  <a:gd name="connsiteX163" fmla="*/ 1098132 w 6891872"/>
                  <a:gd name="connsiteY163" fmla="*/ 6622504 h 6959054"/>
                  <a:gd name="connsiteX164" fmla="*/ 1142580 w 6891872"/>
                  <a:gd name="connsiteY164" fmla="*/ 6552654 h 6959054"/>
                  <a:gd name="connsiteX165" fmla="*/ 1136232 w 6891872"/>
                  <a:gd name="connsiteY165" fmla="*/ 6514554 h 6959054"/>
                  <a:gd name="connsiteX166" fmla="*/ 1174332 w 6891872"/>
                  <a:gd name="connsiteY166" fmla="*/ 6444704 h 6959054"/>
                  <a:gd name="connsiteX167" fmla="*/ 1167980 w 6891872"/>
                  <a:gd name="connsiteY167" fmla="*/ 6374854 h 6959054"/>
                  <a:gd name="connsiteX168" fmla="*/ 1136232 w 6891872"/>
                  <a:gd name="connsiteY168" fmla="*/ 6374854 h 6959054"/>
                  <a:gd name="connsiteX169" fmla="*/ 1110832 w 6891872"/>
                  <a:gd name="connsiteY169" fmla="*/ 6336754 h 6959054"/>
                  <a:gd name="connsiteX170" fmla="*/ 1079084 w 6891872"/>
                  <a:gd name="connsiteY170" fmla="*/ 6336754 h 6959054"/>
                  <a:gd name="connsiteX171" fmla="*/ 1072732 w 6891872"/>
                  <a:gd name="connsiteY171" fmla="*/ 6298654 h 6959054"/>
                  <a:gd name="connsiteX172" fmla="*/ 1015580 w 6891872"/>
                  <a:gd name="connsiteY172" fmla="*/ 6292304 h 6959054"/>
                  <a:gd name="connsiteX173" fmla="*/ 971132 w 6891872"/>
                  <a:gd name="connsiteY173" fmla="*/ 6330404 h 6959054"/>
                  <a:gd name="connsiteX174" fmla="*/ 818732 w 6891872"/>
                  <a:gd name="connsiteY174" fmla="*/ 6266904 h 6959054"/>
                  <a:gd name="connsiteX175" fmla="*/ 755232 w 6891872"/>
                  <a:gd name="connsiteY175" fmla="*/ 6311354 h 6959054"/>
                  <a:gd name="connsiteX176" fmla="*/ 685380 w 6891872"/>
                  <a:gd name="connsiteY176" fmla="*/ 6292304 h 6959054"/>
                  <a:gd name="connsiteX177" fmla="*/ 666332 w 6891872"/>
                  <a:gd name="connsiteY177" fmla="*/ 6387554 h 6959054"/>
                  <a:gd name="connsiteX178" fmla="*/ 698084 w 6891872"/>
                  <a:gd name="connsiteY178" fmla="*/ 6432004 h 6959054"/>
                  <a:gd name="connsiteX179" fmla="*/ 698084 w 6891872"/>
                  <a:gd name="connsiteY179" fmla="*/ 6489154 h 6959054"/>
                  <a:gd name="connsiteX180" fmla="*/ 647284 w 6891872"/>
                  <a:gd name="connsiteY180" fmla="*/ 6552654 h 6959054"/>
                  <a:gd name="connsiteX181" fmla="*/ 507580 w 6891872"/>
                  <a:gd name="connsiteY181" fmla="*/ 6743154 h 6959054"/>
                  <a:gd name="connsiteX182" fmla="*/ 469484 w 6891872"/>
                  <a:gd name="connsiteY182" fmla="*/ 6781254 h 6959054"/>
                  <a:gd name="connsiteX183" fmla="*/ 456780 w 6891872"/>
                  <a:gd name="connsiteY183" fmla="*/ 6813004 h 6959054"/>
                  <a:gd name="connsiteX184" fmla="*/ 374232 w 6891872"/>
                  <a:gd name="connsiteY184" fmla="*/ 6857454 h 6959054"/>
                  <a:gd name="connsiteX185" fmla="*/ 323432 w 6891872"/>
                  <a:gd name="connsiteY185" fmla="*/ 6806654 h 6959054"/>
                  <a:gd name="connsiteX186" fmla="*/ 361532 w 6891872"/>
                  <a:gd name="connsiteY186" fmla="*/ 6736804 h 6959054"/>
                  <a:gd name="connsiteX187" fmla="*/ 278980 w 6891872"/>
                  <a:gd name="connsiteY187" fmla="*/ 6622504 h 6959054"/>
                  <a:gd name="connsiteX188" fmla="*/ 278980 w 6891872"/>
                  <a:gd name="connsiteY188" fmla="*/ 6432004 h 6959054"/>
                  <a:gd name="connsiteX189" fmla="*/ 209132 w 6891872"/>
                  <a:gd name="connsiteY189" fmla="*/ 6381204 h 6959054"/>
                  <a:gd name="connsiteX190" fmla="*/ 190084 w 6891872"/>
                  <a:gd name="connsiteY190" fmla="*/ 6324054 h 6959054"/>
                  <a:gd name="connsiteX191" fmla="*/ 240884 w 6891872"/>
                  <a:gd name="connsiteY191" fmla="*/ 6305004 h 6959054"/>
                  <a:gd name="connsiteX192" fmla="*/ 240884 w 6891872"/>
                  <a:gd name="connsiteY192" fmla="*/ 6235154 h 6959054"/>
                  <a:gd name="connsiteX193" fmla="*/ 202780 w 6891872"/>
                  <a:gd name="connsiteY193" fmla="*/ 6171654 h 6959054"/>
                  <a:gd name="connsiteX194" fmla="*/ 75780 w 6891872"/>
                  <a:gd name="connsiteY194" fmla="*/ 6146254 h 6959054"/>
                  <a:gd name="connsiteX195" fmla="*/ 0 w 6891872"/>
                  <a:gd name="connsiteY195" fmla="*/ 6043408 h 6959054"/>
                  <a:gd name="connsiteX196" fmla="*/ 4344 w 6891872"/>
                  <a:gd name="connsiteY196" fmla="*/ 6044654 h 6959054"/>
                  <a:gd name="connsiteX197" fmla="*/ 537744 w 6891872"/>
                  <a:gd name="connsiteY197" fmla="*/ 5839868 h 6959054"/>
                  <a:gd name="connsiteX198" fmla="*/ 599656 w 6891872"/>
                  <a:gd name="connsiteY198" fmla="*/ 5768428 h 6959054"/>
                  <a:gd name="connsiteX199" fmla="*/ 733008 w 6891872"/>
                  <a:gd name="connsiteY199" fmla="*/ 5773192 h 6959054"/>
                  <a:gd name="connsiteX200" fmla="*/ 904456 w 6891872"/>
                  <a:gd name="connsiteY200" fmla="*/ 5677942 h 6959054"/>
                  <a:gd name="connsiteX201" fmla="*/ 928268 w 6891872"/>
                  <a:gd name="connsiteY201" fmla="*/ 5644604 h 6959054"/>
                  <a:gd name="connsiteX202" fmla="*/ 966372 w 6891872"/>
                  <a:gd name="connsiteY202" fmla="*/ 5625554 h 6959054"/>
                  <a:gd name="connsiteX203" fmla="*/ 1085432 w 6891872"/>
                  <a:gd name="connsiteY203" fmla="*/ 5516016 h 6959054"/>
                  <a:gd name="connsiteX204" fmla="*/ 1180684 w 6891872"/>
                  <a:gd name="connsiteY204" fmla="*/ 5511254 h 6959054"/>
                  <a:gd name="connsiteX205" fmla="*/ 1375944 w 6891872"/>
                  <a:gd name="connsiteY205" fmla="*/ 5306468 h 6959054"/>
                  <a:gd name="connsiteX206" fmla="*/ 1475956 w 6891872"/>
                  <a:gd name="connsiteY206" fmla="*/ 5311228 h 6959054"/>
                  <a:gd name="connsiteX207" fmla="*/ 1518820 w 6891872"/>
                  <a:gd name="connsiteY207" fmla="*/ 5349328 h 6959054"/>
                  <a:gd name="connsiteX208" fmla="*/ 1699796 w 6891872"/>
                  <a:gd name="connsiteY208" fmla="*/ 5311228 h 6959054"/>
                  <a:gd name="connsiteX209" fmla="*/ 1747420 w 6891872"/>
                  <a:gd name="connsiteY209" fmla="*/ 5306468 h 6959054"/>
                  <a:gd name="connsiteX210" fmla="*/ 1814096 w 6891872"/>
                  <a:gd name="connsiteY210" fmla="*/ 5296942 h 6959054"/>
                  <a:gd name="connsiteX211" fmla="*/ 1861720 w 6891872"/>
                  <a:gd name="connsiteY211" fmla="*/ 5215980 h 6959054"/>
                  <a:gd name="connsiteX212" fmla="*/ 1966496 w 6891872"/>
                  <a:gd name="connsiteY212" fmla="*/ 5182642 h 6959054"/>
                  <a:gd name="connsiteX213" fmla="*/ 2261772 w 6891872"/>
                  <a:gd name="connsiteY213" fmla="*/ 4915942 h 6959054"/>
                  <a:gd name="connsiteX214" fmla="*/ 2371308 w 6891872"/>
                  <a:gd name="connsiteY214" fmla="*/ 4763542 h 6959054"/>
                  <a:gd name="connsiteX215" fmla="*/ 2609432 w 6891872"/>
                  <a:gd name="connsiteY215" fmla="*/ 4596854 h 6959054"/>
                  <a:gd name="connsiteX216" fmla="*/ 2766596 w 6891872"/>
                  <a:gd name="connsiteY216" fmla="*/ 4520654 h 6959054"/>
                  <a:gd name="connsiteX217" fmla="*/ 2885656 w 6891872"/>
                  <a:gd name="connsiteY217" fmla="*/ 4339680 h 6959054"/>
                  <a:gd name="connsiteX218" fmla="*/ 2966620 w 6891872"/>
                  <a:gd name="connsiteY218" fmla="*/ 4134892 h 6959054"/>
                  <a:gd name="connsiteX219" fmla="*/ 3066632 w 6891872"/>
                  <a:gd name="connsiteY219" fmla="*/ 4049168 h 6959054"/>
                  <a:gd name="connsiteX220" fmla="*/ 3085684 w 6891872"/>
                  <a:gd name="connsiteY220" fmla="*/ 3977728 h 6959054"/>
                  <a:gd name="connsiteX221" fmla="*/ 3223796 w 6891872"/>
                  <a:gd name="connsiteY221" fmla="*/ 3834854 h 6959054"/>
                  <a:gd name="connsiteX222" fmla="*/ 3290468 w 6891872"/>
                  <a:gd name="connsiteY222" fmla="*/ 3753892 h 6959054"/>
                  <a:gd name="connsiteX223" fmla="*/ 3323808 w 6891872"/>
                  <a:gd name="connsiteY223" fmla="*/ 3677692 h 6959054"/>
                  <a:gd name="connsiteX224" fmla="*/ 3414296 w 6891872"/>
                  <a:gd name="connsiteY224" fmla="*/ 3558628 h 6959054"/>
                  <a:gd name="connsiteX225" fmla="*/ 3452396 w 6891872"/>
                  <a:gd name="connsiteY225" fmla="*/ 3401468 h 6959054"/>
                  <a:gd name="connsiteX226" fmla="*/ 3504780 w 6891872"/>
                  <a:gd name="connsiteY226" fmla="*/ 3191916 h 6959054"/>
                  <a:gd name="connsiteX227" fmla="*/ 3504780 w 6891872"/>
                  <a:gd name="connsiteY227" fmla="*/ 3144292 h 6959054"/>
                  <a:gd name="connsiteX228" fmla="*/ 3501616 w 6891872"/>
                  <a:gd name="connsiteY228" fmla="*/ 3120396 h 6959054"/>
                  <a:gd name="connsiteX229" fmla="*/ 3623844 w 6891872"/>
                  <a:gd name="connsiteY229" fmla="*/ 2844254 h 6959054"/>
                  <a:gd name="connsiteX230" fmla="*/ 3833396 w 6891872"/>
                  <a:gd name="connsiteY230" fmla="*/ 2658516 h 6959054"/>
                  <a:gd name="connsiteX231" fmla="*/ 4100096 w 6891872"/>
                  <a:gd name="connsiteY231" fmla="*/ 2506116 h 6959054"/>
                  <a:gd name="connsiteX232" fmla="*/ 4371556 w 6891872"/>
                  <a:gd name="connsiteY232" fmla="*/ 2301328 h 6959054"/>
                  <a:gd name="connsiteX233" fmla="*/ 4581108 w 6891872"/>
                  <a:gd name="connsiteY233" fmla="*/ 2229892 h 6959054"/>
                  <a:gd name="connsiteX234" fmla="*/ 4790656 w 6891872"/>
                  <a:gd name="connsiteY234" fmla="*/ 2177504 h 6959054"/>
                  <a:gd name="connsiteX235" fmla="*/ 4866856 w 6891872"/>
                  <a:gd name="connsiteY235" fmla="*/ 2072728 h 6959054"/>
                  <a:gd name="connsiteX236" fmla="*/ 4900196 w 6891872"/>
                  <a:gd name="connsiteY236" fmla="*/ 2067968 h 6959054"/>
                  <a:gd name="connsiteX237" fmla="*/ 5028780 w 6891872"/>
                  <a:gd name="connsiteY237" fmla="*/ 2006054 h 6959054"/>
                  <a:gd name="connsiteX238" fmla="*/ 5219284 w 6891872"/>
                  <a:gd name="connsiteY238" fmla="*/ 1801268 h 6959054"/>
                  <a:gd name="connsiteX239" fmla="*/ 5390732 w 6891872"/>
                  <a:gd name="connsiteY239" fmla="*/ 1567904 h 6959054"/>
                  <a:gd name="connsiteX240" fmla="*/ 5471696 w 6891872"/>
                  <a:gd name="connsiteY240" fmla="*/ 1382168 h 6959054"/>
                  <a:gd name="connsiteX241" fmla="*/ 5471696 w 6891872"/>
                  <a:gd name="connsiteY241" fmla="*/ 1291680 h 6959054"/>
                  <a:gd name="connsiteX242" fmla="*/ 5528844 w 6891872"/>
                  <a:gd name="connsiteY242" fmla="*/ 1182142 h 6959054"/>
                  <a:gd name="connsiteX243" fmla="*/ 5533608 w 6891872"/>
                  <a:gd name="connsiteY243" fmla="*/ 572542 h 6959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</a:cxnLst>
                <a:rect l="l" t="t" r="r" b="b"/>
                <a:pathLst>
                  <a:path w="6891872" h="6959054">
                    <a:moveTo>
                      <a:pt x="5836172" y="0"/>
                    </a:moveTo>
                    <a:lnTo>
                      <a:pt x="6007952" y="89624"/>
                    </a:lnTo>
                    <a:lnTo>
                      <a:pt x="6084152" y="59144"/>
                    </a:lnTo>
                    <a:lnTo>
                      <a:pt x="6114632" y="120104"/>
                    </a:lnTo>
                    <a:lnTo>
                      <a:pt x="6221312" y="142964"/>
                    </a:lnTo>
                    <a:lnTo>
                      <a:pt x="6289892" y="142964"/>
                    </a:lnTo>
                    <a:lnTo>
                      <a:pt x="6381332" y="188684"/>
                    </a:lnTo>
                    <a:lnTo>
                      <a:pt x="6327992" y="249644"/>
                    </a:lnTo>
                    <a:lnTo>
                      <a:pt x="6366092" y="318224"/>
                    </a:lnTo>
                    <a:lnTo>
                      <a:pt x="6343232" y="485864"/>
                    </a:lnTo>
                    <a:lnTo>
                      <a:pt x="6312752" y="523964"/>
                    </a:lnTo>
                    <a:lnTo>
                      <a:pt x="6312752" y="600164"/>
                    </a:lnTo>
                    <a:lnTo>
                      <a:pt x="6373712" y="577304"/>
                    </a:lnTo>
                    <a:lnTo>
                      <a:pt x="6381332" y="668744"/>
                    </a:lnTo>
                    <a:lnTo>
                      <a:pt x="6526112" y="752564"/>
                    </a:lnTo>
                    <a:lnTo>
                      <a:pt x="6617552" y="729704"/>
                    </a:lnTo>
                    <a:lnTo>
                      <a:pt x="6739472" y="798284"/>
                    </a:lnTo>
                    <a:lnTo>
                      <a:pt x="6853772" y="927824"/>
                    </a:lnTo>
                    <a:lnTo>
                      <a:pt x="6884252" y="958304"/>
                    </a:lnTo>
                    <a:lnTo>
                      <a:pt x="6891872" y="1042124"/>
                    </a:lnTo>
                    <a:lnTo>
                      <a:pt x="6830912" y="1095464"/>
                    </a:lnTo>
                    <a:lnTo>
                      <a:pt x="6792812" y="1209764"/>
                    </a:lnTo>
                    <a:lnTo>
                      <a:pt x="6640412" y="1293584"/>
                    </a:lnTo>
                    <a:lnTo>
                      <a:pt x="6564212" y="1362164"/>
                    </a:lnTo>
                    <a:lnTo>
                      <a:pt x="6457532" y="1346924"/>
                    </a:lnTo>
                    <a:lnTo>
                      <a:pt x="6335612" y="1324064"/>
                    </a:lnTo>
                    <a:lnTo>
                      <a:pt x="6289892" y="1331684"/>
                    </a:lnTo>
                    <a:lnTo>
                      <a:pt x="6289892" y="1362164"/>
                    </a:lnTo>
                    <a:lnTo>
                      <a:pt x="6228932" y="1438364"/>
                    </a:lnTo>
                    <a:lnTo>
                      <a:pt x="6259412" y="1506944"/>
                    </a:lnTo>
                    <a:lnTo>
                      <a:pt x="6251792" y="1674584"/>
                    </a:lnTo>
                    <a:lnTo>
                      <a:pt x="6221312" y="1735544"/>
                    </a:lnTo>
                    <a:lnTo>
                      <a:pt x="6259412" y="1804124"/>
                    </a:lnTo>
                    <a:lnTo>
                      <a:pt x="6259412" y="1872704"/>
                    </a:lnTo>
                    <a:lnTo>
                      <a:pt x="6213692" y="1948904"/>
                    </a:lnTo>
                    <a:lnTo>
                      <a:pt x="6145112" y="1956524"/>
                    </a:lnTo>
                    <a:lnTo>
                      <a:pt x="6145112" y="2101304"/>
                    </a:lnTo>
                    <a:lnTo>
                      <a:pt x="6107012" y="2147024"/>
                    </a:lnTo>
                    <a:lnTo>
                      <a:pt x="6114632" y="2207984"/>
                    </a:lnTo>
                    <a:lnTo>
                      <a:pt x="6122252" y="2253704"/>
                    </a:lnTo>
                    <a:lnTo>
                      <a:pt x="6068912" y="2375624"/>
                    </a:lnTo>
                    <a:lnTo>
                      <a:pt x="6068912" y="2428964"/>
                    </a:lnTo>
                    <a:lnTo>
                      <a:pt x="6084152" y="2505164"/>
                    </a:lnTo>
                    <a:lnTo>
                      <a:pt x="6160352" y="2619464"/>
                    </a:lnTo>
                    <a:lnTo>
                      <a:pt x="6267032" y="2688044"/>
                    </a:lnTo>
                    <a:lnTo>
                      <a:pt x="6312752" y="2680424"/>
                    </a:lnTo>
                    <a:lnTo>
                      <a:pt x="6404192" y="2787104"/>
                    </a:lnTo>
                    <a:lnTo>
                      <a:pt x="6289892" y="2939504"/>
                    </a:lnTo>
                    <a:lnTo>
                      <a:pt x="6160352" y="3038564"/>
                    </a:lnTo>
                    <a:lnTo>
                      <a:pt x="6167972" y="3122384"/>
                    </a:lnTo>
                    <a:lnTo>
                      <a:pt x="6038432" y="3236684"/>
                    </a:lnTo>
                    <a:lnTo>
                      <a:pt x="6038432" y="3297644"/>
                    </a:lnTo>
                    <a:lnTo>
                      <a:pt x="5931752" y="3442424"/>
                    </a:lnTo>
                    <a:lnTo>
                      <a:pt x="5855552" y="3465284"/>
                    </a:lnTo>
                    <a:lnTo>
                      <a:pt x="5840312" y="3625304"/>
                    </a:lnTo>
                    <a:lnTo>
                      <a:pt x="5855552" y="3671024"/>
                    </a:lnTo>
                    <a:lnTo>
                      <a:pt x="5893652" y="3815804"/>
                    </a:lnTo>
                    <a:lnTo>
                      <a:pt x="5916512" y="3892004"/>
                    </a:lnTo>
                    <a:lnTo>
                      <a:pt x="5946992" y="3952964"/>
                    </a:lnTo>
                    <a:lnTo>
                      <a:pt x="5901272" y="4044404"/>
                    </a:lnTo>
                    <a:lnTo>
                      <a:pt x="5817452" y="3983444"/>
                    </a:lnTo>
                    <a:lnTo>
                      <a:pt x="5672672" y="3991064"/>
                    </a:lnTo>
                    <a:lnTo>
                      <a:pt x="5611712" y="4044404"/>
                    </a:lnTo>
                    <a:lnTo>
                      <a:pt x="5543132" y="3975824"/>
                    </a:lnTo>
                    <a:lnTo>
                      <a:pt x="5413592" y="3998684"/>
                    </a:lnTo>
                    <a:lnTo>
                      <a:pt x="5398352" y="4151084"/>
                    </a:lnTo>
                    <a:lnTo>
                      <a:pt x="5352632" y="4189184"/>
                    </a:lnTo>
                    <a:lnTo>
                      <a:pt x="5276432" y="4173944"/>
                    </a:lnTo>
                    <a:lnTo>
                      <a:pt x="5207852" y="4189184"/>
                    </a:lnTo>
                    <a:lnTo>
                      <a:pt x="4872572" y="4234904"/>
                    </a:lnTo>
                    <a:lnTo>
                      <a:pt x="4811612" y="4257764"/>
                    </a:lnTo>
                    <a:lnTo>
                      <a:pt x="4781132" y="4387304"/>
                    </a:lnTo>
                    <a:lnTo>
                      <a:pt x="4819232" y="4455884"/>
                    </a:lnTo>
                    <a:lnTo>
                      <a:pt x="4864952" y="4471124"/>
                    </a:lnTo>
                    <a:lnTo>
                      <a:pt x="4872572" y="4539704"/>
                    </a:lnTo>
                    <a:lnTo>
                      <a:pt x="4842092" y="4692104"/>
                    </a:lnTo>
                    <a:lnTo>
                      <a:pt x="4819232" y="4867364"/>
                    </a:lnTo>
                    <a:lnTo>
                      <a:pt x="4666832" y="5042624"/>
                    </a:lnTo>
                    <a:lnTo>
                      <a:pt x="4727792" y="5225504"/>
                    </a:lnTo>
                    <a:lnTo>
                      <a:pt x="4811612" y="5187404"/>
                    </a:lnTo>
                    <a:lnTo>
                      <a:pt x="4895432" y="5301704"/>
                    </a:lnTo>
                    <a:lnTo>
                      <a:pt x="4872572" y="5576024"/>
                    </a:lnTo>
                    <a:lnTo>
                      <a:pt x="4925912" y="5774144"/>
                    </a:lnTo>
                    <a:lnTo>
                      <a:pt x="4925912" y="5842724"/>
                    </a:lnTo>
                    <a:lnTo>
                      <a:pt x="4910672" y="5911304"/>
                    </a:lnTo>
                    <a:lnTo>
                      <a:pt x="4918292" y="6010364"/>
                    </a:lnTo>
                    <a:lnTo>
                      <a:pt x="4910672" y="6109424"/>
                    </a:lnTo>
                    <a:lnTo>
                      <a:pt x="4899272" y="6125710"/>
                    </a:lnTo>
                    <a:lnTo>
                      <a:pt x="4819232" y="6114504"/>
                    </a:lnTo>
                    <a:lnTo>
                      <a:pt x="4774780" y="6120854"/>
                    </a:lnTo>
                    <a:lnTo>
                      <a:pt x="4717632" y="6095454"/>
                    </a:lnTo>
                    <a:lnTo>
                      <a:pt x="4685884" y="6057354"/>
                    </a:lnTo>
                    <a:lnTo>
                      <a:pt x="4679532" y="5949404"/>
                    </a:lnTo>
                    <a:lnTo>
                      <a:pt x="4622380" y="5936704"/>
                    </a:lnTo>
                    <a:lnTo>
                      <a:pt x="4571580" y="5854154"/>
                    </a:lnTo>
                    <a:lnTo>
                      <a:pt x="4514432" y="5784304"/>
                    </a:lnTo>
                    <a:lnTo>
                      <a:pt x="4457284" y="5746204"/>
                    </a:lnTo>
                    <a:lnTo>
                      <a:pt x="4425532" y="5790654"/>
                    </a:lnTo>
                    <a:lnTo>
                      <a:pt x="4419180" y="5911304"/>
                    </a:lnTo>
                    <a:lnTo>
                      <a:pt x="4247732" y="6019254"/>
                    </a:lnTo>
                    <a:lnTo>
                      <a:pt x="4082632" y="6031954"/>
                    </a:lnTo>
                    <a:lnTo>
                      <a:pt x="4044532" y="6063704"/>
                    </a:lnTo>
                    <a:lnTo>
                      <a:pt x="4038180" y="6203404"/>
                    </a:lnTo>
                    <a:lnTo>
                      <a:pt x="4088980" y="6254204"/>
                    </a:lnTo>
                    <a:lnTo>
                      <a:pt x="4088980" y="6387554"/>
                    </a:lnTo>
                    <a:lnTo>
                      <a:pt x="4000084" y="6374854"/>
                    </a:lnTo>
                    <a:lnTo>
                      <a:pt x="3936580" y="6393904"/>
                    </a:lnTo>
                    <a:lnTo>
                      <a:pt x="3904832" y="6432004"/>
                    </a:lnTo>
                    <a:lnTo>
                      <a:pt x="3923884" y="6546304"/>
                    </a:lnTo>
                    <a:lnTo>
                      <a:pt x="3911180" y="6609804"/>
                    </a:lnTo>
                    <a:lnTo>
                      <a:pt x="3873084" y="6622504"/>
                    </a:lnTo>
                    <a:lnTo>
                      <a:pt x="3758780" y="6616154"/>
                    </a:lnTo>
                    <a:lnTo>
                      <a:pt x="3714332" y="6666954"/>
                    </a:lnTo>
                    <a:lnTo>
                      <a:pt x="3612732" y="6666954"/>
                    </a:lnTo>
                    <a:lnTo>
                      <a:pt x="3631780" y="6781254"/>
                    </a:lnTo>
                    <a:lnTo>
                      <a:pt x="3580980" y="6857454"/>
                    </a:lnTo>
                    <a:lnTo>
                      <a:pt x="3542884" y="6863804"/>
                    </a:lnTo>
                    <a:lnTo>
                      <a:pt x="3511132" y="6920954"/>
                    </a:lnTo>
                    <a:lnTo>
                      <a:pt x="3466684" y="6920954"/>
                    </a:lnTo>
                    <a:lnTo>
                      <a:pt x="3339684" y="6876504"/>
                    </a:lnTo>
                    <a:lnTo>
                      <a:pt x="3301580" y="6882854"/>
                    </a:lnTo>
                    <a:lnTo>
                      <a:pt x="3263484" y="6959054"/>
                    </a:lnTo>
                    <a:lnTo>
                      <a:pt x="3206332" y="6959054"/>
                    </a:lnTo>
                    <a:lnTo>
                      <a:pt x="3187284" y="6844754"/>
                    </a:lnTo>
                    <a:lnTo>
                      <a:pt x="3136484" y="6825704"/>
                    </a:lnTo>
                    <a:lnTo>
                      <a:pt x="3136484" y="6787604"/>
                    </a:lnTo>
                    <a:lnTo>
                      <a:pt x="3199980" y="6755854"/>
                    </a:lnTo>
                    <a:lnTo>
                      <a:pt x="3206332" y="6692354"/>
                    </a:lnTo>
                    <a:lnTo>
                      <a:pt x="3180932" y="6628854"/>
                    </a:lnTo>
                    <a:lnTo>
                      <a:pt x="3206332" y="6533604"/>
                    </a:lnTo>
                    <a:lnTo>
                      <a:pt x="3168232" y="6463754"/>
                    </a:lnTo>
                    <a:lnTo>
                      <a:pt x="3104732" y="6476454"/>
                    </a:lnTo>
                    <a:lnTo>
                      <a:pt x="2977732" y="6387554"/>
                    </a:lnTo>
                    <a:lnTo>
                      <a:pt x="2977732" y="6311354"/>
                    </a:lnTo>
                    <a:lnTo>
                      <a:pt x="2914232" y="6311354"/>
                    </a:lnTo>
                    <a:lnTo>
                      <a:pt x="2901532" y="6273254"/>
                    </a:lnTo>
                    <a:lnTo>
                      <a:pt x="2895180" y="6235154"/>
                    </a:lnTo>
                    <a:lnTo>
                      <a:pt x="2869780" y="6000204"/>
                    </a:lnTo>
                    <a:lnTo>
                      <a:pt x="2844380" y="5955754"/>
                    </a:lnTo>
                    <a:lnTo>
                      <a:pt x="2838032" y="5879554"/>
                    </a:lnTo>
                    <a:lnTo>
                      <a:pt x="2691980" y="5866854"/>
                    </a:lnTo>
                    <a:lnTo>
                      <a:pt x="2660232" y="5841454"/>
                    </a:lnTo>
                    <a:lnTo>
                      <a:pt x="2279232" y="5974804"/>
                    </a:lnTo>
                    <a:lnTo>
                      <a:pt x="2234780" y="6063704"/>
                    </a:lnTo>
                    <a:lnTo>
                      <a:pt x="2222084" y="6178004"/>
                    </a:lnTo>
                    <a:lnTo>
                      <a:pt x="2101432" y="6241504"/>
                    </a:lnTo>
                    <a:lnTo>
                      <a:pt x="2056980" y="6260554"/>
                    </a:lnTo>
                    <a:lnTo>
                      <a:pt x="1987132" y="6330404"/>
                    </a:lnTo>
                    <a:lnTo>
                      <a:pt x="2006180" y="6425654"/>
                    </a:lnTo>
                    <a:lnTo>
                      <a:pt x="1987132" y="6463754"/>
                    </a:lnTo>
                    <a:lnTo>
                      <a:pt x="2006180" y="6520904"/>
                    </a:lnTo>
                    <a:lnTo>
                      <a:pt x="1942684" y="6571704"/>
                    </a:lnTo>
                    <a:lnTo>
                      <a:pt x="1923632" y="6501854"/>
                    </a:lnTo>
                    <a:lnTo>
                      <a:pt x="1853780" y="6457404"/>
                    </a:lnTo>
                    <a:lnTo>
                      <a:pt x="1822032" y="6482804"/>
                    </a:lnTo>
                    <a:lnTo>
                      <a:pt x="1733132" y="6476454"/>
                    </a:lnTo>
                    <a:lnTo>
                      <a:pt x="1669632" y="6533604"/>
                    </a:lnTo>
                    <a:lnTo>
                      <a:pt x="1561684" y="6552654"/>
                    </a:lnTo>
                    <a:lnTo>
                      <a:pt x="1472780" y="6539954"/>
                    </a:lnTo>
                    <a:lnTo>
                      <a:pt x="1409284" y="6539954"/>
                    </a:lnTo>
                    <a:lnTo>
                      <a:pt x="1326732" y="6641554"/>
                    </a:lnTo>
                    <a:lnTo>
                      <a:pt x="1326732" y="6692354"/>
                    </a:lnTo>
                    <a:lnTo>
                      <a:pt x="1282284" y="6705054"/>
                    </a:lnTo>
                    <a:lnTo>
                      <a:pt x="1098132" y="6622504"/>
                    </a:lnTo>
                    <a:lnTo>
                      <a:pt x="1142580" y="6552654"/>
                    </a:lnTo>
                    <a:lnTo>
                      <a:pt x="1136232" y="6514554"/>
                    </a:lnTo>
                    <a:lnTo>
                      <a:pt x="1174332" y="6444704"/>
                    </a:lnTo>
                    <a:lnTo>
                      <a:pt x="1167980" y="6374854"/>
                    </a:lnTo>
                    <a:lnTo>
                      <a:pt x="1136232" y="6374854"/>
                    </a:lnTo>
                    <a:lnTo>
                      <a:pt x="1110832" y="6336754"/>
                    </a:lnTo>
                    <a:lnTo>
                      <a:pt x="1079084" y="6336754"/>
                    </a:lnTo>
                    <a:lnTo>
                      <a:pt x="1072732" y="6298654"/>
                    </a:lnTo>
                    <a:lnTo>
                      <a:pt x="1015580" y="6292304"/>
                    </a:lnTo>
                    <a:lnTo>
                      <a:pt x="971132" y="6330404"/>
                    </a:lnTo>
                    <a:lnTo>
                      <a:pt x="818732" y="6266904"/>
                    </a:lnTo>
                    <a:lnTo>
                      <a:pt x="755232" y="6311354"/>
                    </a:lnTo>
                    <a:lnTo>
                      <a:pt x="685380" y="6292304"/>
                    </a:lnTo>
                    <a:lnTo>
                      <a:pt x="666332" y="6387554"/>
                    </a:lnTo>
                    <a:lnTo>
                      <a:pt x="698084" y="6432004"/>
                    </a:lnTo>
                    <a:lnTo>
                      <a:pt x="698084" y="6489154"/>
                    </a:lnTo>
                    <a:lnTo>
                      <a:pt x="647284" y="6552654"/>
                    </a:lnTo>
                    <a:lnTo>
                      <a:pt x="507580" y="6743154"/>
                    </a:lnTo>
                    <a:lnTo>
                      <a:pt x="469484" y="6781254"/>
                    </a:lnTo>
                    <a:lnTo>
                      <a:pt x="456780" y="6813004"/>
                    </a:lnTo>
                    <a:lnTo>
                      <a:pt x="374232" y="6857454"/>
                    </a:lnTo>
                    <a:lnTo>
                      <a:pt x="323432" y="6806654"/>
                    </a:lnTo>
                    <a:lnTo>
                      <a:pt x="361532" y="6736804"/>
                    </a:lnTo>
                    <a:lnTo>
                      <a:pt x="278980" y="6622504"/>
                    </a:lnTo>
                    <a:lnTo>
                      <a:pt x="278980" y="6432004"/>
                    </a:lnTo>
                    <a:lnTo>
                      <a:pt x="209132" y="6381204"/>
                    </a:lnTo>
                    <a:lnTo>
                      <a:pt x="190084" y="6324054"/>
                    </a:lnTo>
                    <a:lnTo>
                      <a:pt x="240884" y="6305004"/>
                    </a:lnTo>
                    <a:lnTo>
                      <a:pt x="240884" y="6235154"/>
                    </a:lnTo>
                    <a:lnTo>
                      <a:pt x="202780" y="6171654"/>
                    </a:lnTo>
                    <a:lnTo>
                      <a:pt x="75780" y="6146254"/>
                    </a:lnTo>
                    <a:lnTo>
                      <a:pt x="0" y="6043408"/>
                    </a:lnTo>
                    <a:lnTo>
                      <a:pt x="4344" y="6044654"/>
                    </a:lnTo>
                    <a:lnTo>
                      <a:pt x="537744" y="5839868"/>
                    </a:lnTo>
                    <a:lnTo>
                      <a:pt x="599656" y="5768428"/>
                    </a:lnTo>
                    <a:lnTo>
                      <a:pt x="733008" y="5773192"/>
                    </a:lnTo>
                    <a:lnTo>
                      <a:pt x="904456" y="5677942"/>
                    </a:lnTo>
                    <a:lnTo>
                      <a:pt x="928268" y="5644604"/>
                    </a:lnTo>
                    <a:lnTo>
                      <a:pt x="966372" y="5625554"/>
                    </a:lnTo>
                    <a:lnTo>
                      <a:pt x="1085432" y="5516016"/>
                    </a:lnTo>
                    <a:lnTo>
                      <a:pt x="1180684" y="5511254"/>
                    </a:lnTo>
                    <a:lnTo>
                      <a:pt x="1375944" y="5306468"/>
                    </a:lnTo>
                    <a:lnTo>
                      <a:pt x="1475956" y="5311228"/>
                    </a:lnTo>
                    <a:lnTo>
                      <a:pt x="1518820" y="5349328"/>
                    </a:lnTo>
                    <a:lnTo>
                      <a:pt x="1699796" y="5311228"/>
                    </a:lnTo>
                    <a:lnTo>
                      <a:pt x="1747420" y="5306468"/>
                    </a:lnTo>
                    <a:lnTo>
                      <a:pt x="1814096" y="5296942"/>
                    </a:lnTo>
                    <a:lnTo>
                      <a:pt x="1861720" y="5215980"/>
                    </a:lnTo>
                    <a:lnTo>
                      <a:pt x="1966496" y="5182642"/>
                    </a:lnTo>
                    <a:lnTo>
                      <a:pt x="2261772" y="4915942"/>
                    </a:lnTo>
                    <a:lnTo>
                      <a:pt x="2371308" y="4763542"/>
                    </a:lnTo>
                    <a:lnTo>
                      <a:pt x="2609432" y="4596854"/>
                    </a:lnTo>
                    <a:lnTo>
                      <a:pt x="2766596" y="4520654"/>
                    </a:lnTo>
                    <a:lnTo>
                      <a:pt x="2885656" y="4339680"/>
                    </a:lnTo>
                    <a:lnTo>
                      <a:pt x="2966620" y="4134892"/>
                    </a:lnTo>
                    <a:lnTo>
                      <a:pt x="3066632" y="4049168"/>
                    </a:lnTo>
                    <a:lnTo>
                      <a:pt x="3085684" y="3977728"/>
                    </a:lnTo>
                    <a:lnTo>
                      <a:pt x="3223796" y="3834854"/>
                    </a:lnTo>
                    <a:lnTo>
                      <a:pt x="3290468" y="3753892"/>
                    </a:lnTo>
                    <a:lnTo>
                      <a:pt x="3323808" y="3677692"/>
                    </a:lnTo>
                    <a:lnTo>
                      <a:pt x="3414296" y="3558628"/>
                    </a:lnTo>
                    <a:lnTo>
                      <a:pt x="3452396" y="3401468"/>
                    </a:lnTo>
                    <a:lnTo>
                      <a:pt x="3504780" y="3191916"/>
                    </a:lnTo>
                    <a:lnTo>
                      <a:pt x="3504780" y="3144292"/>
                    </a:lnTo>
                    <a:lnTo>
                      <a:pt x="3501616" y="3120396"/>
                    </a:lnTo>
                    <a:lnTo>
                      <a:pt x="3623844" y="2844254"/>
                    </a:lnTo>
                    <a:lnTo>
                      <a:pt x="3833396" y="2658516"/>
                    </a:lnTo>
                    <a:lnTo>
                      <a:pt x="4100096" y="2506116"/>
                    </a:lnTo>
                    <a:lnTo>
                      <a:pt x="4371556" y="2301328"/>
                    </a:lnTo>
                    <a:lnTo>
                      <a:pt x="4581108" y="2229892"/>
                    </a:lnTo>
                    <a:lnTo>
                      <a:pt x="4790656" y="2177504"/>
                    </a:lnTo>
                    <a:lnTo>
                      <a:pt x="4866856" y="2072728"/>
                    </a:lnTo>
                    <a:lnTo>
                      <a:pt x="4900196" y="2067968"/>
                    </a:lnTo>
                    <a:lnTo>
                      <a:pt x="5028780" y="2006054"/>
                    </a:lnTo>
                    <a:lnTo>
                      <a:pt x="5219284" y="1801268"/>
                    </a:lnTo>
                    <a:lnTo>
                      <a:pt x="5390732" y="1567904"/>
                    </a:lnTo>
                    <a:lnTo>
                      <a:pt x="5471696" y="1382168"/>
                    </a:lnTo>
                    <a:lnTo>
                      <a:pt x="5471696" y="1291680"/>
                    </a:lnTo>
                    <a:lnTo>
                      <a:pt x="5528844" y="1182142"/>
                    </a:lnTo>
                    <a:cubicBezTo>
                      <a:pt x="5530432" y="978942"/>
                      <a:pt x="5532020" y="775742"/>
                      <a:pt x="5533608" y="5725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66860CFD-AE49-5D53-0A11-D1AE298583A6}"/>
                </a:ext>
              </a:extLst>
            </p:cNvPr>
            <p:cNvGrpSpPr/>
            <p:nvPr/>
          </p:nvGrpSpPr>
          <p:grpSpPr>
            <a:xfrm>
              <a:off x="6974858" y="1169062"/>
              <a:ext cx="2275927" cy="2131770"/>
              <a:chOff x="862905" y="1044330"/>
              <a:chExt cx="2493575" cy="2335633"/>
            </a:xfrm>
          </p:grpSpPr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D90854FB-2436-EFAF-B7FA-271DF6E3148A}"/>
                  </a:ext>
                </a:extLst>
              </p:cNvPr>
              <p:cNvSpPr/>
              <p:nvPr/>
            </p:nvSpPr>
            <p:spPr>
              <a:xfrm>
                <a:off x="2485476" y="1044330"/>
                <a:ext cx="642328" cy="1038503"/>
              </a:xfrm>
              <a:custGeom>
                <a:avLst/>
                <a:gdLst>
                  <a:gd name="connsiteX0" fmla="*/ 1554480 w 3360420"/>
                  <a:gd name="connsiteY0" fmla="*/ 0 h 5433060"/>
                  <a:gd name="connsiteX1" fmla="*/ 1592580 w 3360420"/>
                  <a:gd name="connsiteY1" fmla="*/ 167640 h 5433060"/>
                  <a:gd name="connsiteX2" fmla="*/ 1714500 w 3360420"/>
                  <a:gd name="connsiteY2" fmla="*/ 213360 h 5433060"/>
                  <a:gd name="connsiteX3" fmla="*/ 1775460 w 3360420"/>
                  <a:gd name="connsiteY3" fmla="*/ 259080 h 5433060"/>
                  <a:gd name="connsiteX4" fmla="*/ 1874520 w 3360420"/>
                  <a:gd name="connsiteY4" fmla="*/ 304800 h 5433060"/>
                  <a:gd name="connsiteX5" fmla="*/ 1981200 w 3360420"/>
                  <a:gd name="connsiteY5" fmla="*/ 281940 h 5433060"/>
                  <a:gd name="connsiteX6" fmla="*/ 2019300 w 3360420"/>
                  <a:gd name="connsiteY6" fmla="*/ 358140 h 5433060"/>
                  <a:gd name="connsiteX7" fmla="*/ 2133600 w 3360420"/>
                  <a:gd name="connsiteY7" fmla="*/ 396240 h 5433060"/>
                  <a:gd name="connsiteX8" fmla="*/ 2225040 w 3360420"/>
                  <a:gd name="connsiteY8" fmla="*/ 373380 h 5433060"/>
                  <a:gd name="connsiteX9" fmla="*/ 2331720 w 3360420"/>
                  <a:gd name="connsiteY9" fmla="*/ 457200 h 5433060"/>
                  <a:gd name="connsiteX10" fmla="*/ 2392680 w 3360420"/>
                  <a:gd name="connsiteY10" fmla="*/ 381000 h 5433060"/>
                  <a:gd name="connsiteX11" fmla="*/ 2529840 w 3360420"/>
                  <a:gd name="connsiteY11" fmla="*/ 472440 h 5433060"/>
                  <a:gd name="connsiteX12" fmla="*/ 2590800 w 3360420"/>
                  <a:gd name="connsiteY12" fmla="*/ 533400 h 5433060"/>
                  <a:gd name="connsiteX13" fmla="*/ 2705100 w 3360420"/>
                  <a:gd name="connsiteY13" fmla="*/ 548640 h 5433060"/>
                  <a:gd name="connsiteX14" fmla="*/ 2766060 w 3360420"/>
                  <a:gd name="connsiteY14" fmla="*/ 647700 h 5433060"/>
                  <a:gd name="connsiteX15" fmla="*/ 2766060 w 3360420"/>
                  <a:gd name="connsiteY15" fmla="*/ 807720 h 5433060"/>
                  <a:gd name="connsiteX16" fmla="*/ 2865120 w 3360420"/>
                  <a:gd name="connsiteY16" fmla="*/ 838200 h 5433060"/>
                  <a:gd name="connsiteX17" fmla="*/ 2887980 w 3360420"/>
                  <a:gd name="connsiteY17" fmla="*/ 899160 h 5433060"/>
                  <a:gd name="connsiteX18" fmla="*/ 3040380 w 3360420"/>
                  <a:gd name="connsiteY18" fmla="*/ 922020 h 5433060"/>
                  <a:gd name="connsiteX19" fmla="*/ 3092984 w 3360420"/>
                  <a:gd name="connsiteY19" fmla="*/ 987773 h 5433060"/>
                  <a:gd name="connsiteX20" fmla="*/ 3078480 w 3360420"/>
                  <a:gd name="connsiteY20" fmla="*/ 1082040 h 5433060"/>
                  <a:gd name="connsiteX21" fmla="*/ 3124200 w 3360420"/>
                  <a:gd name="connsiteY21" fmla="*/ 1127760 h 5433060"/>
                  <a:gd name="connsiteX22" fmla="*/ 3230880 w 3360420"/>
                  <a:gd name="connsiteY22" fmla="*/ 1203960 h 5433060"/>
                  <a:gd name="connsiteX23" fmla="*/ 3200400 w 3360420"/>
                  <a:gd name="connsiteY23" fmla="*/ 1295400 h 5433060"/>
                  <a:gd name="connsiteX24" fmla="*/ 3246120 w 3360420"/>
                  <a:gd name="connsiteY24" fmla="*/ 1386840 h 5433060"/>
                  <a:gd name="connsiteX25" fmla="*/ 3329940 w 3360420"/>
                  <a:gd name="connsiteY25" fmla="*/ 1386840 h 5433060"/>
                  <a:gd name="connsiteX26" fmla="*/ 3360420 w 3360420"/>
                  <a:gd name="connsiteY26" fmla="*/ 1417320 h 5433060"/>
                  <a:gd name="connsiteX27" fmla="*/ 3230880 w 3360420"/>
                  <a:gd name="connsiteY27" fmla="*/ 1615440 h 5433060"/>
                  <a:gd name="connsiteX28" fmla="*/ 3238500 w 3360420"/>
                  <a:gd name="connsiteY28" fmla="*/ 1676400 h 5433060"/>
                  <a:gd name="connsiteX29" fmla="*/ 3307080 w 3360420"/>
                  <a:gd name="connsiteY29" fmla="*/ 1699260 h 5433060"/>
                  <a:gd name="connsiteX30" fmla="*/ 3246120 w 3360420"/>
                  <a:gd name="connsiteY30" fmla="*/ 1859280 h 5433060"/>
                  <a:gd name="connsiteX31" fmla="*/ 3169920 w 3360420"/>
                  <a:gd name="connsiteY31" fmla="*/ 1958340 h 5433060"/>
                  <a:gd name="connsiteX32" fmla="*/ 3055620 w 3360420"/>
                  <a:gd name="connsiteY32" fmla="*/ 1882140 h 5433060"/>
                  <a:gd name="connsiteX33" fmla="*/ 3025140 w 3360420"/>
                  <a:gd name="connsiteY33" fmla="*/ 1981200 h 5433060"/>
                  <a:gd name="connsiteX34" fmla="*/ 3093720 w 3360420"/>
                  <a:gd name="connsiteY34" fmla="*/ 2057400 h 5433060"/>
                  <a:gd name="connsiteX35" fmla="*/ 3139440 w 3360420"/>
                  <a:gd name="connsiteY35" fmla="*/ 2217420 h 5433060"/>
                  <a:gd name="connsiteX36" fmla="*/ 3086100 w 3360420"/>
                  <a:gd name="connsiteY36" fmla="*/ 2331720 h 5433060"/>
                  <a:gd name="connsiteX37" fmla="*/ 3124200 w 3360420"/>
                  <a:gd name="connsiteY37" fmla="*/ 2392680 h 5433060"/>
                  <a:gd name="connsiteX38" fmla="*/ 3108960 w 3360420"/>
                  <a:gd name="connsiteY38" fmla="*/ 2461260 h 5433060"/>
                  <a:gd name="connsiteX39" fmla="*/ 3238500 w 3360420"/>
                  <a:gd name="connsiteY39" fmla="*/ 2552700 h 5433060"/>
                  <a:gd name="connsiteX40" fmla="*/ 3253740 w 3360420"/>
                  <a:gd name="connsiteY40" fmla="*/ 2628900 h 5433060"/>
                  <a:gd name="connsiteX41" fmla="*/ 3238500 w 3360420"/>
                  <a:gd name="connsiteY41" fmla="*/ 2697480 h 5433060"/>
                  <a:gd name="connsiteX42" fmla="*/ 3154680 w 3360420"/>
                  <a:gd name="connsiteY42" fmla="*/ 2712720 h 5433060"/>
                  <a:gd name="connsiteX43" fmla="*/ 3108960 w 3360420"/>
                  <a:gd name="connsiteY43" fmla="*/ 2926080 h 5433060"/>
                  <a:gd name="connsiteX44" fmla="*/ 2987040 w 3360420"/>
                  <a:gd name="connsiteY44" fmla="*/ 3063240 h 5433060"/>
                  <a:gd name="connsiteX45" fmla="*/ 2987040 w 3360420"/>
                  <a:gd name="connsiteY45" fmla="*/ 3192780 h 5433060"/>
                  <a:gd name="connsiteX46" fmla="*/ 2887980 w 3360420"/>
                  <a:gd name="connsiteY46" fmla="*/ 3268980 h 5433060"/>
                  <a:gd name="connsiteX47" fmla="*/ 2887980 w 3360420"/>
                  <a:gd name="connsiteY47" fmla="*/ 3368040 h 5433060"/>
                  <a:gd name="connsiteX48" fmla="*/ 2827020 w 3360420"/>
                  <a:gd name="connsiteY48" fmla="*/ 3383280 h 5433060"/>
                  <a:gd name="connsiteX49" fmla="*/ 2827020 w 3360420"/>
                  <a:gd name="connsiteY49" fmla="*/ 3749040 h 5433060"/>
                  <a:gd name="connsiteX50" fmla="*/ 2758440 w 3360420"/>
                  <a:gd name="connsiteY50" fmla="*/ 3817620 h 5433060"/>
                  <a:gd name="connsiteX51" fmla="*/ 2750820 w 3360420"/>
                  <a:gd name="connsiteY51" fmla="*/ 3886200 h 5433060"/>
                  <a:gd name="connsiteX52" fmla="*/ 2697480 w 3360420"/>
                  <a:gd name="connsiteY52" fmla="*/ 3924300 h 5433060"/>
                  <a:gd name="connsiteX53" fmla="*/ 2659380 w 3360420"/>
                  <a:gd name="connsiteY53" fmla="*/ 4038600 h 5433060"/>
                  <a:gd name="connsiteX54" fmla="*/ 2659380 w 3360420"/>
                  <a:gd name="connsiteY54" fmla="*/ 4114800 h 5433060"/>
                  <a:gd name="connsiteX55" fmla="*/ 2644140 w 3360420"/>
                  <a:gd name="connsiteY55" fmla="*/ 4137660 h 5433060"/>
                  <a:gd name="connsiteX56" fmla="*/ 2567940 w 3360420"/>
                  <a:gd name="connsiteY56" fmla="*/ 4160520 h 5433060"/>
                  <a:gd name="connsiteX57" fmla="*/ 2529840 w 3360420"/>
                  <a:gd name="connsiteY57" fmla="*/ 4183380 h 5433060"/>
                  <a:gd name="connsiteX58" fmla="*/ 2255520 w 3360420"/>
                  <a:gd name="connsiteY58" fmla="*/ 4183380 h 5433060"/>
                  <a:gd name="connsiteX59" fmla="*/ 2232660 w 3360420"/>
                  <a:gd name="connsiteY59" fmla="*/ 4297680 h 5433060"/>
                  <a:gd name="connsiteX60" fmla="*/ 2263140 w 3360420"/>
                  <a:gd name="connsiteY60" fmla="*/ 4411980 h 5433060"/>
                  <a:gd name="connsiteX61" fmla="*/ 2217420 w 3360420"/>
                  <a:gd name="connsiteY61" fmla="*/ 4511040 h 5433060"/>
                  <a:gd name="connsiteX62" fmla="*/ 2232660 w 3360420"/>
                  <a:gd name="connsiteY62" fmla="*/ 4678680 h 5433060"/>
                  <a:gd name="connsiteX63" fmla="*/ 2225040 w 3360420"/>
                  <a:gd name="connsiteY63" fmla="*/ 4739640 h 5433060"/>
                  <a:gd name="connsiteX64" fmla="*/ 2194560 w 3360420"/>
                  <a:gd name="connsiteY64" fmla="*/ 4991100 h 5433060"/>
                  <a:gd name="connsiteX65" fmla="*/ 2179320 w 3360420"/>
                  <a:gd name="connsiteY65" fmla="*/ 5052060 h 5433060"/>
                  <a:gd name="connsiteX66" fmla="*/ 2293620 w 3360420"/>
                  <a:gd name="connsiteY66" fmla="*/ 5158740 h 5433060"/>
                  <a:gd name="connsiteX67" fmla="*/ 2065020 w 3360420"/>
                  <a:gd name="connsiteY67" fmla="*/ 5394960 h 5433060"/>
                  <a:gd name="connsiteX68" fmla="*/ 1935480 w 3360420"/>
                  <a:gd name="connsiteY68" fmla="*/ 5356860 h 5433060"/>
                  <a:gd name="connsiteX69" fmla="*/ 1851660 w 3360420"/>
                  <a:gd name="connsiteY69" fmla="*/ 5356860 h 5433060"/>
                  <a:gd name="connsiteX70" fmla="*/ 1798320 w 3360420"/>
                  <a:gd name="connsiteY70" fmla="*/ 5425440 h 5433060"/>
                  <a:gd name="connsiteX71" fmla="*/ 1706880 w 3360420"/>
                  <a:gd name="connsiteY71" fmla="*/ 5433060 h 5433060"/>
                  <a:gd name="connsiteX72" fmla="*/ 1600200 w 3360420"/>
                  <a:gd name="connsiteY72" fmla="*/ 5356860 h 5433060"/>
                  <a:gd name="connsiteX73" fmla="*/ 1600200 w 3360420"/>
                  <a:gd name="connsiteY73" fmla="*/ 5334000 h 5433060"/>
                  <a:gd name="connsiteX74" fmla="*/ 1531620 w 3360420"/>
                  <a:gd name="connsiteY74" fmla="*/ 5280660 h 5433060"/>
                  <a:gd name="connsiteX75" fmla="*/ 1501140 w 3360420"/>
                  <a:gd name="connsiteY75" fmla="*/ 5326380 h 5433060"/>
                  <a:gd name="connsiteX76" fmla="*/ 1348740 w 3360420"/>
                  <a:gd name="connsiteY76" fmla="*/ 5334000 h 5433060"/>
                  <a:gd name="connsiteX77" fmla="*/ 1287780 w 3360420"/>
                  <a:gd name="connsiteY77" fmla="*/ 5250180 h 5433060"/>
                  <a:gd name="connsiteX78" fmla="*/ 1249680 w 3360420"/>
                  <a:gd name="connsiteY78" fmla="*/ 5135880 h 5433060"/>
                  <a:gd name="connsiteX79" fmla="*/ 1165860 w 3360420"/>
                  <a:gd name="connsiteY79" fmla="*/ 5067300 h 5433060"/>
                  <a:gd name="connsiteX80" fmla="*/ 1127760 w 3360420"/>
                  <a:gd name="connsiteY80" fmla="*/ 5128260 h 5433060"/>
                  <a:gd name="connsiteX81" fmla="*/ 1021080 w 3360420"/>
                  <a:gd name="connsiteY81" fmla="*/ 5143500 h 5433060"/>
                  <a:gd name="connsiteX82" fmla="*/ 922020 w 3360420"/>
                  <a:gd name="connsiteY82" fmla="*/ 5105400 h 5433060"/>
                  <a:gd name="connsiteX83" fmla="*/ 800100 w 3360420"/>
                  <a:gd name="connsiteY83" fmla="*/ 5166360 h 5433060"/>
                  <a:gd name="connsiteX84" fmla="*/ 716280 w 3360420"/>
                  <a:gd name="connsiteY84" fmla="*/ 5067300 h 5433060"/>
                  <a:gd name="connsiteX85" fmla="*/ 579120 w 3360420"/>
                  <a:gd name="connsiteY85" fmla="*/ 5090160 h 5433060"/>
                  <a:gd name="connsiteX86" fmla="*/ 487680 w 3360420"/>
                  <a:gd name="connsiteY86" fmla="*/ 4983480 h 5433060"/>
                  <a:gd name="connsiteX87" fmla="*/ 441960 w 3360420"/>
                  <a:gd name="connsiteY87" fmla="*/ 4991100 h 5433060"/>
                  <a:gd name="connsiteX88" fmla="*/ 335280 w 3360420"/>
                  <a:gd name="connsiteY88" fmla="*/ 4922520 h 5433060"/>
                  <a:gd name="connsiteX89" fmla="*/ 259080 w 3360420"/>
                  <a:gd name="connsiteY89" fmla="*/ 4808220 h 5433060"/>
                  <a:gd name="connsiteX90" fmla="*/ 243840 w 3360420"/>
                  <a:gd name="connsiteY90" fmla="*/ 4732020 h 5433060"/>
                  <a:gd name="connsiteX91" fmla="*/ 243840 w 3360420"/>
                  <a:gd name="connsiteY91" fmla="*/ 4678680 h 5433060"/>
                  <a:gd name="connsiteX92" fmla="*/ 297180 w 3360420"/>
                  <a:gd name="connsiteY92" fmla="*/ 4556760 h 5433060"/>
                  <a:gd name="connsiteX93" fmla="*/ 289560 w 3360420"/>
                  <a:gd name="connsiteY93" fmla="*/ 4511040 h 5433060"/>
                  <a:gd name="connsiteX94" fmla="*/ 281940 w 3360420"/>
                  <a:gd name="connsiteY94" fmla="*/ 4450080 h 5433060"/>
                  <a:gd name="connsiteX95" fmla="*/ 320040 w 3360420"/>
                  <a:gd name="connsiteY95" fmla="*/ 4404360 h 5433060"/>
                  <a:gd name="connsiteX96" fmla="*/ 320040 w 3360420"/>
                  <a:gd name="connsiteY96" fmla="*/ 4259580 h 5433060"/>
                  <a:gd name="connsiteX97" fmla="*/ 388620 w 3360420"/>
                  <a:gd name="connsiteY97" fmla="*/ 4251960 h 5433060"/>
                  <a:gd name="connsiteX98" fmla="*/ 434340 w 3360420"/>
                  <a:gd name="connsiteY98" fmla="*/ 4175760 h 5433060"/>
                  <a:gd name="connsiteX99" fmla="*/ 434340 w 3360420"/>
                  <a:gd name="connsiteY99" fmla="*/ 4107180 h 5433060"/>
                  <a:gd name="connsiteX100" fmla="*/ 396240 w 3360420"/>
                  <a:gd name="connsiteY100" fmla="*/ 4038600 h 5433060"/>
                  <a:gd name="connsiteX101" fmla="*/ 426720 w 3360420"/>
                  <a:gd name="connsiteY101" fmla="*/ 3977640 h 5433060"/>
                  <a:gd name="connsiteX102" fmla="*/ 434340 w 3360420"/>
                  <a:gd name="connsiteY102" fmla="*/ 3810000 h 5433060"/>
                  <a:gd name="connsiteX103" fmla="*/ 403860 w 3360420"/>
                  <a:gd name="connsiteY103" fmla="*/ 3741420 h 5433060"/>
                  <a:gd name="connsiteX104" fmla="*/ 464820 w 3360420"/>
                  <a:gd name="connsiteY104" fmla="*/ 3665220 h 5433060"/>
                  <a:gd name="connsiteX105" fmla="*/ 464820 w 3360420"/>
                  <a:gd name="connsiteY105" fmla="*/ 3634740 h 5433060"/>
                  <a:gd name="connsiteX106" fmla="*/ 510540 w 3360420"/>
                  <a:gd name="connsiteY106" fmla="*/ 3627120 h 5433060"/>
                  <a:gd name="connsiteX107" fmla="*/ 632460 w 3360420"/>
                  <a:gd name="connsiteY107" fmla="*/ 3649980 h 5433060"/>
                  <a:gd name="connsiteX108" fmla="*/ 739140 w 3360420"/>
                  <a:gd name="connsiteY108" fmla="*/ 3665220 h 5433060"/>
                  <a:gd name="connsiteX109" fmla="*/ 815340 w 3360420"/>
                  <a:gd name="connsiteY109" fmla="*/ 3596640 h 5433060"/>
                  <a:gd name="connsiteX110" fmla="*/ 967740 w 3360420"/>
                  <a:gd name="connsiteY110" fmla="*/ 3512820 h 5433060"/>
                  <a:gd name="connsiteX111" fmla="*/ 1005840 w 3360420"/>
                  <a:gd name="connsiteY111" fmla="*/ 3398520 h 5433060"/>
                  <a:gd name="connsiteX112" fmla="*/ 1066800 w 3360420"/>
                  <a:gd name="connsiteY112" fmla="*/ 3345180 h 5433060"/>
                  <a:gd name="connsiteX113" fmla="*/ 1059180 w 3360420"/>
                  <a:gd name="connsiteY113" fmla="*/ 3261360 h 5433060"/>
                  <a:gd name="connsiteX114" fmla="*/ 1028700 w 3360420"/>
                  <a:gd name="connsiteY114" fmla="*/ 3230880 h 5433060"/>
                  <a:gd name="connsiteX115" fmla="*/ 914400 w 3360420"/>
                  <a:gd name="connsiteY115" fmla="*/ 3101340 h 5433060"/>
                  <a:gd name="connsiteX116" fmla="*/ 792480 w 3360420"/>
                  <a:gd name="connsiteY116" fmla="*/ 3032760 h 5433060"/>
                  <a:gd name="connsiteX117" fmla="*/ 701040 w 3360420"/>
                  <a:gd name="connsiteY117" fmla="*/ 3055620 h 5433060"/>
                  <a:gd name="connsiteX118" fmla="*/ 556260 w 3360420"/>
                  <a:gd name="connsiteY118" fmla="*/ 2971800 h 5433060"/>
                  <a:gd name="connsiteX119" fmla="*/ 548640 w 3360420"/>
                  <a:gd name="connsiteY119" fmla="*/ 2880360 h 5433060"/>
                  <a:gd name="connsiteX120" fmla="*/ 487680 w 3360420"/>
                  <a:gd name="connsiteY120" fmla="*/ 2903220 h 5433060"/>
                  <a:gd name="connsiteX121" fmla="*/ 487680 w 3360420"/>
                  <a:gd name="connsiteY121" fmla="*/ 2827020 h 5433060"/>
                  <a:gd name="connsiteX122" fmla="*/ 518160 w 3360420"/>
                  <a:gd name="connsiteY122" fmla="*/ 2788920 h 5433060"/>
                  <a:gd name="connsiteX123" fmla="*/ 541020 w 3360420"/>
                  <a:gd name="connsiteY123" fmla="*/ 2621280 h 5433060"/>
                  <a:gd name="connsiteX124" fmla="*/ 502920 w 3360420"/>
                  <a:gd name="connsiteY124" fmla="*/ 2552700 h 5433060"/>
                  <a:gd name="connsiteX125" fmla="*/ 556260 w 3360420"/>
                  <a:gd name="connsiteY125" fmla="*/ 2491740 h 5433060"/>
                  <a:gd name="connsiteX126" fmla="*/ 464820 w 3360420"/>
                  <a:gd name="connsiteY126" fmla="*/ 2446020 h 5433060"/>
                  <a:gd name="connsiteX127" fmla="*/ 396240 w 3360420"/>
                  <a:gd name="connsiteY127" fmla="*/ 2446020 h 5433060"/>
                  <a:gd name="connsiteX128" fmla="*/ 289560 w 3360420"/>
                  <a:gd name="connsiteY128" fmla="*/ 2423160 h 5433060"/>
                  <a:gd name="connsiteX129" fmla="*/ 259080 w 3360420"/>
                  <a:gd name="connsiteY129" fmla="*/ 2362200 h 5433060"/>
                  <a:gd name="connsiteX130" fmla="*/ 182880 w 3360420"/>
                  <a:gd name="connsiteY130" fmla="*/ 2392680 h 5433060"/>
                  <a:gd name="connsiteX131" fmla="*/ 7620 w 3360420"/>
                  <a:gd name="connsiteY131" fmla="*/ 2301240 h 5433060"/>
                  <a:gd name="connsiteX132" fmla="*/ 0 w 3360420"/>
                  <a:gd name="connsiteY132" fmla="*/ 2232660 h 5433060"/>
                  <a:gd name="connsiteX133" fmla="*/ 91440 w 3360420"/>
                  <a:gd name="connsiteY133" fmla="*/ 2057400 h 5433060"/>
                  <a:gd name="connsiteX134" fmla="*/ 160020 w 3360420"/>
                  <a:gd name="connsiteY134" fmla="*/ 1836420 h 5433060"/>
                  <a:gd name="connsiteX135" fmla="*/ 259080 w 3360420"/>
                  <a:gd name="connsiteY135" fmla="*/ 1752600 h 5433060"/>
                  <a:gd name="connsiteX136" fmla="*/ 342900 w 3360420"/>
                  <a:gd name="connsiteY136" fmla="*/ 1722120 h 5433060"/>
                  <a:gd name="connsiteX137" fmla="*/ 396240 w 3360420"/>
                  <a:gd name="connsiteY137" fmla="*/ 1615440 h 5433060"/>
                  <a:gd name="connsiteX138" fmla="*/ 480060 w 3360420"/>
                  <a:gd name="connsiteY138" fmla="*/ 1546860 h 5433060"/>
                  <a:gd name="connsiteX139" fmla="*/ 525780 w 3360420"/>
                  <a:gd name="connsiteY139" fmla="*/ 1463040 h 5433060"/>
                  <a:gd name="connsiteX140" fmla="*/ 617220 w 3360420"/>
                  <a:gd name="connsiteY140" fmla="*/ 1394460 h 5433060"/>
                  <a:gd name="connsiteX141" fmla="*/ 670560 w 3360420"/>
                  <a:gd name="connsiteY141" fmla="*/ 1272540 h 5433060"/>
                  <a:gd name="connsiteX142" fmla="*/ 792480 w 3360420"/>
                  <a:gd name="connsiteY142" fmla="*/ 845820 h 5433060"/>
                  <a:gd name="connsiteX143" fmla="*/ 800100 w 3360420"/>
                  <a:gd name="connsiteY143" fmla="*/ 754380 h 5433060"/>
                  <a:gd name="connsiteX144" fmla="*/ 861060 w 3360420"/>
                  <a:gd name="connsiteY144" fmla="*/ 662940 h 5433060"/>
                  <a:gd name="connsiteX145" fmla="*/ 838200 w 3360420"/>
                  <a:gd name="connsiteY145" fmla="*/ 617220 h 5433060"/>
                  <a:gd name="connsiteX146" fmla="*/ 883920 w 3360420"/>
                  <a:gd name="connsiteY146" fmla="*/ 541020 h 5433060"/>
                  <a:gd name="connsiteX147" fmla="*/ 922020 w 3360420"/>
                  <a:gd name="connsiteY147" fmla="*/ 434340 h 5433060"/>
                  <a:gd name="connsiteX148" fmla="*/ 952500 w 3360420"/>
                  <a:gd name="connsiteY148" fmla="*/ 381000 h 5433060"/>
                  <a:gd name="connsiteX149" fmla="*/ 1005840 w 3360420"/>
                  <a:gd name="connsiteY149" fmla="*/ 175260 h 5433060"/>
                  <a:gd name="connsiteX150" fmla="*/ 982980 w 3360420"/>
                  <a:gd name="connsiteY150" fmla="*/ 38100 h 5433060"/>
                  <a:gd name="connsiteX151" fmla="*/ 993236 w 3360420"/>
                  <a:gd name="connsiteY151" fmla="*/ 32688 h 5433060"/>
                  <a:gd name="connsiteX152" fmla="*/ 989512 w 3360420"/>
                  <a:gd name="connsiteY152" fmla="*/ 45720 h 5433060"/>
                  <a:gd name="connsiteX153" fmla="*/ 1264920 w 3360420"/>
                  <a:gd name="connsiteY153" fmla="*/ 45720 h 5433060"/>
                  <a:gd name="connsiteX154" fmla="*/ 1379220 w 3360420"/>
                  <a:gd name="connsiteY154" fmla="*/ 91440 h 5433060"/>
                  <a:gd name="connsiteX155" fmla="*/ 1394460 w 3360420"/>
                  <a:gd name="connsiteY155" fmla="*/ 22860 h 5433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3360420" h="5433060">
                    <a:moveTo>
                      <a:pt x="1554480" y="0"/>
                    </a:moveTo>
                    <a:lnTo>
                      <a:pt x="1592580" y="167640"/>
                    </a:lnTo>
                    <a:lnTo>
                      <a:pt x="1714500" y="213360"/>
                    </a:lnTo>
                    <a:lnTo>
                      <a:pt x="1775460" y="259080"/>
                    </a:lnTo>
                    <a:lnTo>
                      <a:pt x="1874520" y="304800"/>
                    </a:lnTo>
                    <a:lnTo>
                      <a:pt x="1981200" y="281940"/>
                    </a:lnTo>
                    <a:lnTo>
                      <a:pt x="2019300" y="358140"/>
                    </a:lnTo>
                    <a:lnTo>
                      <a:pt x="2133600" y="396240"/>
                    </a:lnTo>
                    <a:lnTo>
                      <a:pt x="2225040" y="373380"/>
                    </a:lnTo>
                    <a:lnTo>
                      <a:pt x="2331720" y="457200"/>
                    </a:lnTo>
                    <a:lnTo>
                      <a:pt x="2392680" y="381000"/>
                    </a:lnTo>
                    <a:lnTo>
                      <a:pt x="2529840" y="472440"/>
                    </a:lnTo>
                    <a:lnTo>
                      <a:pt x="2590800" y="533400"/>
                    </a:lnTo>
                    <a:lnTo>
                      <a:pt x="2705100" y="548640"/>
                    </a:lnTo>
                    <a:lnTo>
                      <a:pt x="2766060" y="647700"/>
                    </a:lnTo>
                    <a:lnTo>
                      <a:pt x="2766060" y="807720"/>
                    </a:lnTo>
                    <a:lnTo>
                      <a:pt x="2865120" y="838200"/>
                    </a:lnTo>
                    <a:lnTo>
                      <a:pt x="2887980" y="899160"/>
                    </a:lnTo>
                    <a:lnTo>
                      <a:pt x="3040380" y="922020"/>
                    </a:lnTo>
                    <a:lnTo>
                      <a:pt x="3092984" y="987773"/>
                    </a:lnTo>
                    <a:lnTo>
                      <a:pt x="3078480" y="1082040"/>
                    </a:lnTo>
                    <a:lnTo>
                      <a:pt x="3124200" y="1127760"/>
                    </a:lnTo>
                    <a:lnTo>
                      <a:pt x="3230880" y="1203960"/>
                    </a:lnTo>
                    <a:lnTo>
                      <a:pt x="3200400" y="1295400"/>
                    </a:lnTo>
                    <a:lnTo>
                      <a:pt x="3246120" y="1386840"/>
                    </a:lnTo>
                    <a:lnTo>
                      <a:pt x="3329940" y="1386840"/>
                    </a:lnTo>
                    <a:lnTo>
                      <a:pt x="3360420" y="1417320"/>
                    </a:lnTo>
                    <a:lnTo>
                      <a:pt x="3230880" y="1615440"/>
                    </a:lnTo>
                    <a:lnTo>
                      <a:pt x="3238500" y="1676400"/>
                    </a:lnTo>
                    <a:lnTo>
                      <a:pt x="3307080" y="1699260"/>
                    </a:lnTo>
                    <a:lnTo>
                      <a:pt x="3246120" y="1859280"/>
                    </a:lnTo>
                    <a:lnTo>
                      <a:pt x="3169920" y="1958340"/>
                    </a:lnTo>
                    <a:lnTo>
                      <a:pt x="3055620" y="1882140"/>
                    </a:lnTo>
                    <a:lnTo>
                      <a:pt x="3025140" y="1981200"/>
                    </a:lnTo>
                    <a:lnTo>
                      <a:pt x="3093720" y="2057400"/>
                    </a:lnTo>
                    <a:lnTo>
                      <a:pt x="3139440" y="2217420"/>
                    </a:lnTo>
                    <a:lnTo>
                      <a:pt x="3086100" y="2331720"/>
                    </a:lnTo>
                    <a:lnTo>
                      <a:pt x="3124200" y="2392680"/>
                    </a:lnTo>
                    <a:lnTo>
                      <a:pt x="3108960" y="2461260"/>
                    </a:lnTo>
                    <a:lnTo>
                      <a:pt x="3238500" y="2552700"/>
                    </a:lnTo>
                    <a:lnTo>
                      <a:pt x="3253740" y="2628900"/>
                    </a:lnTo>
                    <a:lnTo>
                      <a:pt x="3238500" y="2697480"/>
                    </a:lnTo>
                    <a:lnTo>
                      <a:pt x="3154680" y="2712720"/>
                    </a:lnTo>
                    <a:lnTo>
                      <a:pt x="3108960" y="2926080"/>
                    </a:lnTo>
                    <a:lnTo>
                      <a:pt x="2987040" y="3063240"/>
                    </a:lnTo>
                    <a:lnTo>
                      <a:pt x="2987040" y="3192780"/>
                    </a:lnTo>
                    <a:lnTo>
                      <a:pt x="2887980" y="3268980"/>
                    </a:lnTo>
                    <a:lnTo>
                      <a:pt x="2887980" y="3368040"/>
                    </a:lnTo>
                    <a:lnTo>
                      <a:pt x="2827020" y="3383280"/>
                    </a:lnTo>
                    <a:lnTo>
                      <a:pt x="2827020" y="3749040"/>
                    </a:lnTo>
                    <a:lnTo>
                      <a:pt x="2758440" y="3817620"/>
                    </a:lnTo>
                    <a:lnTo>
                      <a:pt x="2750820" y="3886200"/>
                    </a:lnTo>
                    <a:lnTo>
                      <a:pt x="2697480" y="3924300"/>
                    </a:lnTo>
                    <a:lnTo>
                      <a:pt x="2659380" y="4038600"/>
                    </a:lnTo>
                    <a:lnTo>
                      <a:pt x="2659380" y="4114800"/>
                    </a:lnTo>
                    <a:lnTo>
                      <a:pt x="2644140" y="4137660"/>
                    </a:lnTo>
                    <a:lnTo>
                      <a:pt x="2567940" y="4160520"/>
                    </a:lnTo>
                    <a:lnTo>
                      <a:pt x="2529840" y="4183380"/>
                    </a:lnTo>
                    <a:lnTo>
                      <a:pt x="2255520" y="4183380"/>
                    </a:lnTo>
                    <a:lnTo>
                      <a:pt x="2232660" y="4297680"/>
                    </a:lnTo>
                    <a:lnTo>
                      <a:pt x="2263140" y="4411980"/>
                    </a:lnTo>
                    <a:lnTo>
                      <a:pt x="2217420" y="4511040"/>
                    </a:lnTo>
                    <a:lnTo>
                      <a:pt x="2232660" y="4678680"/>
                    </a:lnTo>
                    <a:lnTo>
                      <a:pt x="2225040" y="4739640"/>
                    </a:lnTo>
                    <a:lnTo>
                      <a:pt x="2194560" y="4991100"/>
                    </a:lnTo>
                    <a:lnTo>
                      <a:pt x="2179320" y="5052060"/>
                    </a:lnTo>
                    <a:lnTo>
                      <a:pt x="2293620" y="5158740"/>
                    </a:lnTo>
                    <a:lnTo>
                      <a:pt x="2065020" y="5394960"/>
                    </a:lnTo>
                    <a:lnTo>
                      <a:pt x="1935480" y="5356860"/>
                    </a:lnTo>
                    <a:lnTo>
                      <a:pt x="1851660" y="5356860"/>
                    </a:lnTo>
                    <a:lnTo>
                      <a:pt x="1798320" y="5425440"/>
                    </a:lnTo>
                    <a:lnTo>
                      <a:pt x="1706880" y="5433060"/>
                    </a:lnTo>
                    <a:lnTo>
                      <a:pt x="1600200" y="5356860"/>
                    </a:lnTo>
                    <a:lnTo>
                      <a:pt x="1600200" y="5334000"/>
                    </a:lnTo>
                    <a:lnTo>
                      <a:pt x="1531620" y="5280660"/>
                    </a:lnTo>
                    <a:lnTo>
                      <a:pt x="1501140" y="5326380"/>
                    </a:lnTo>
                    <a:lnTo>
                      <a:pt x="1348740" y="5334000"/>
                    </a:lnTo>
                    <a:lnTo>
                      <a:pt x="1287780" y="5250180"/>
                    </a:lnTo>
                    <a:lnTo>
                      <a:pt x="1249680" y="5135880"/>
                    </a:lnTo>
                    <a:lnTo>
                      <a:pt x="1165860" y="5067300"/>
                    </a:lnTo>
                    <a:lnTo>
                      <a:pt x="1127760" y="5128260"/>
                    </a:lnTo>
                    <a:lnTo>
                      <a:pt x="1021080" y="5143500"/>
                    </a:lnTo>
                    <a:lnTo>
                      <a:pt x="922020" y="5105400"/>
                    </a:lnTo>
                    <a:lnTo>
                      <a:pt x="800100" y="5166360"/>
                    </a:lnTo>
                    <a:lnTo>
                      <a:pt x="716280" y="5067300"/>
                    </a:lnTo>
                    <a:lnTo>
                      <a:pt x="579120" y="5090160"/>
                    </a:lnTo>
                    <a:lnTo>
                      <a:pt x="487680" y="4983480"/>
                    </a:lnTo>
                    <a:lnTo>
                      <a:pt x="441960" y="4991100"/>
                    </a:lnTo>
                    <a:lnTo>
                      <a:pt x="335280" y="4922520"/>
                    </a:lnTo>
                    <a:lnTo>
                      <a:pt x="259080" y="4808220"/>
                    </a:lnTo>
                    <a:lnTo>
                      <a:pt x="243840" y="4732020"/>
                    </a:lnTo>
                    <a:lnTo>
                      <a:pt x="243840" y="4678680"/>
                    </a:lnTo>
                    <a:lnTo>
                      <a:pt x="297180" y="4556760"/>
                    </a:lnTo>
                    <a:lnTo>
                      <a:pt x="289560" y="4511040"/>
                    </a:lnTo>
                    <a:lnTo>
                      <a:pt x="281940" y="4450080"/>
                    </a:lnTo>
                    <a:lnTo>
                      <a:pt x="320040" y="4404360"/>
                    </a:lnTo>
                    <a:lnTo>
                      <a:pt x="320040" y="4259580"/>
                    </a:lnTo>
                    <a:lnTo>
                      <a:pt x="388620" y="4251960"/>
                    </a:lnTo>
                    <a:lnTo>
                      <a:pt x="434340" y="4175760"/>
                    </a:lnTo>
                    <a:lnTo>
                      <a:pt x="434340" y="4107180"/>
                    </a:lnTo>
                    <a:lnTo>
                      <a:pt x="396240" y="4038600"/>
                    </a:lnTo>
                    <a:lnTo>
                      <a:pt x="426720" y="3977640"/>
                    </a:lnTo>
                    <a:lnTo>
                      <a:pt x="434340" y="3810000"/>
                    </a:lnTo>
                    <a:lnTo>
                      <a:pt x="403860" y="3741420"/>
                    </a:lnTo>
                    <a:lnTo>
                      <a:pt x="464820" y="3665220"/>
                    </a:lnTo>
                    <a:lnTo>
                      <a:pt x="464820" y="3634740"/>
                    </a:lnTo>
                    <a:lnTo>
                      <a:pt x="510540" y="3627120"/>
                    </a:lnTo>
                    <a:lnTo>
                      <a:pt x="632460" y="3649980"/>
                    </a:lnTo>
                    <a:lnTo>
                      <a:pt x="739140" y="3665220"/>
                    </a:lnTo>
                    <a:lnTo>
                      <a:pt x="815340" y="3596640"/>
                    </a:lnTo>
                    <a:lnTo>
                      <a:pt x="967740" y="3512820"/>
                    </a:lnTo>
                    <a:lnTo>
                      <a:pt x="1005840" y="3398520"/>
                    </a:lnTo>
                    <a:lnTo>
                      <a:pt x="1066800" y="3345180"/>
                    </a:lnTo>
                    <a:lnTo>
                      <a:pt x="1059180" y="3261360"/>
                    </a:lnTo>
                    <a:lnTo>
                      <a:pt x="1028700" y="3230880"/>
                    </a:lnTo>
                    <a:lnTo>
                      <a:pt x="914400" y="3101340"/>
                    </a:lnTo>
                    <a:lnTo>
                      <a:pt x="792480" y="3032760"/>
                    </a:lnTo>
                    <a:lnTo>
                      <a:pt x="701040" y="3055620"/>
                    </a:lnTo>
                    <a:lnTo>
                      <a:pt x="556260" y="2971800"/>
                    </a:lnTo>
                    <a:lnTo>
                      <a:pt x="548640" y="2880360"/>
                    </a:lnTo>
                    <a:lnTo>
                      <a:pt x="487680" y="2903220"/>
                    </a:lnTo>
                    <a:lnTo>
                      <a:pt x="487680" y="2827020"/>
                    </a:lnTo>
                    <a:lnTo>
                      <a:pt x="518160" y="2788920"/>
                    </a:lnTo>
                    <a:lnTo>
                      <a:pt x="541020" y="2621280"/>
                    </a:lnTo>
                    <a:lnTo>
                      <a:pt x="502920" y="2552700"/>
                    </a:lnTo>
                    <a:lnTo>
                      <a:pt x="556260" y="2491740"/>
                    </a:lnTo>
                    <a:lnTo>
                      <a:pt x="464820" y="2446020"/>
                    </a:lnTo>
                    <a:lnTo>
                      <a:pt x="396240" y="2446020"/>
                    </a:lnTo>
                    <a:lnTo>
                      <a:pt x="289560" y="2423160"/>
                    </a:lnTo>
                    <a:lnTo>
                      <a:pt x="259080" y="2362200"/>
                    </a:lnTo>
                    <a:lnTo>
                      <a:pt x="182880" y="2392680"/>
                    </a:lnTo>
                    <a:lnTo>
                      <a:pt x="7620" y="2301240"/>
                    </a:lnTo>
                    <a:lnTo>
                      <a:pt x="0" y="2232660"/>
                    </a:lnTo>
                    <a:lnTo>
                      <a:pt x="91440" y="2057400"/>
                    </a:lnTo>
                    <a:lnTo>
                      <a:pt x="160020" y="1836420"/>
                    </a:lnTo>
                    <a:lnTo>
                      <a:pt x="259080" y="1752600"/>
                    </a:lnTo>
                    <a:lnTo>
                      <a:pt x="342900" y="1722120"/>
                    </a:lnTo>
                    <a:lnTo>
                      <a:pt x="396240" y="1615440"/>
                    </a:lnTo>
                    <a:lnTo>
                      <a:pt x="480060" y="1546860"/>
                    </a:lnTo>
                    <a:lnTo>
                      <a:pt x="525780" y="1463040"/>
                    </a:lnTo>
                    <a:lnTo>
                      <a:pt x="617220" y="1394460"/>
                    </a:lnTo>
                    <a:lnTo>
                      <a:pt x="670560" y="1272540"/>
                    </a:lnTo>
                    <a:lnTo>
                      <a:pt x="792480" y="845820"/>
                    </a:lnTo>
                    <a:lnTo>
                      <a:pt x="800100" y="754380"/>
                    </a:lnTo>
                    <a:lnTo>
                      <a:pt x="861060" y="662940"/>
                    </a:lnTo>
                    <a:lnTo>
                      <a:pt x="838200" y="617220"/>
                    </a:lnTo>
                    <a:lnTo>
                      <a:pt x="883920" y="541020"/>
                    </a:lnTo>
                    <a:lnTo>
                      <a:pt x="922020" y="434340"/>
                    </a:lnTo>
                    <a:lnTo>
                      <a:pt x="952500" y="381000"/>
                    </a:lnTo>
                    <a:lnTo>
                      <a:pt x="1005840" y="175260"/>
                    </a:lnTo>
                    <a:lnTo>
                      <a:pt x="982980" y="38100"/>
                    </a:lnTo>
                    <a:lnTo>
                      <a:pt x="993236" y="32688"/>
                    </a:lnTo>
                    <a:lnTo>
                      <a:pt x="989512" y="45720"/>
                    </a:lnTo>
                    <a:lnTo>
                      <a:pt x="1264920" y="45720"/>
                    </a:lnTo>
                    <a:lnTo>
                      <a:pt x="1379220" y="91440"/>
                    </a:lnTo>
                    <a:lnTo>
                      <a:pt x="1394460" y="2286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C04FD3DE-155F-AD4E-AB54-B5A0F0D33DB8}"/>
                  </a:ext>
                </a:extLst>
              </p:cNvPr>
              <p:cNvSpPr/>
              <p:nvPr/>
            </p:nvSpPr>
            <p:spPr>
              <a:xfrm>
                <a:off x="2264084" y="1904966"/>
                <a:ext cx="1092396" cy="870930"/>
              </a:xfrm>
              <a:custGeom>
                <a:avLst/>
                <a:gdLst>
                  <a:gd name="connsiteX0" fmla="*/ 3379588 w 5715000"/>
                  <a:gd name="connsiteY0" fmla="*/ 0 h 4556380"/>
                  <a:gd name="connsiteX1" fmla="*/ 3566160 w 5715000"/>
                  <a:gd name="connsiteY1" fmla="*/ 99950 h 4556380"/>
                  <a:gd name="connsiteX2" fmla="*/ 3695700 w 5715000"/>
                  <a:gd name="connsiteY2" fmla="*/ 92330 h 4556380"/>
                  <a:gd name="connsiteX3" fmla="*/ 3787140 w 5715000"/>
                  <a:gd name="connsiteY3" fmla="*/ 890 h 4556380"/>
                  <a:gd name="connsiteX4" fmla="*/ 3832860 w 5715000"/>
                  <a:gd name="connsiteY4" fmla="*/ 92330 h 4556380"/>
                  <a:gd name="connsiteX5" fmla="*/ 4008120 w 5715000"/>
                  <a:gd name="connsiteY5" fmla="*/ 107570 h 4556380"/>
                  <a:gd name="connsiteX6" fmla="*/ 3977640 w 5715000"/>
                  <a:gd name="connsiteY6" fmla="*/ 183770 h 4556380"/>
                  <a:gd name="connsiteX7" fmla="*/ 3992880 w 5715000"/>
                  <a:gd name="connsiteY7" fmla="*/ 252350 h 4556380"/>
                  <a:gd name="connsiteX8" fmla="*/ 4091940 w 5715000"/>
                  <a:gd name="connsiteY8" fmla="*/ 290450 h 4556380"/>
                  <a:gd name="connsiteX9" fmla="*/ 4297680 w 5715000"/>
                  <a:gd name="connsiteY9" fmla="*/ 252350 h 4556380"/>
                  <a:gd name="connsiteX10" fmla="*/ 4648200 w 5715000"/>
                  <a:gd name="connsiteY10" fmla="*/ 336170 h 4556380"/>
                  <a:gd name="connsiteX11" fmla="*/ 4648200 w 5715000"/>
                  <a:gd name="connsiteY11" fmla="*/ 419990 h 4556380"/>
                  <a:gd name="connsiteX12" fmla="*/ 4648200 w 5715000"/>
                  <a:gd name="connsiteY12" fmla="*/ 480950 h 4556380"/>
                  <a:gd name="connsiteX13" fmla="*/ 4625340 w 5715000"/>
                  <a:gd name="connsiteY13" fmla="*/ 648590 h 4556380"/>
                  <a:gd name="connsiteX14" fmla="*/ 4724400 w 5715000"/>
                  <a:gd name="connsiteY14" fmla="*/ 694310 h 4556380"/>
                  <a:gd name="connsiteX15" fmla="*/ 4732020 w 5715000"/>
                  <a:gd name="connsiteY15" fmla="*/ 762890 h 4556380"/>
                  <a:gd name="connsiteX16" fmla="*/ 4808220 w 5715000"/>
                  <a:gd name="connsiteY16" fmla="*/ 762890 h 4556380"/>
                  <a:gd name="connsiteX17" fmla="*/ 4968240 w 5715000"/>
                  <a:gd name="connsiteY17" fmla="*/ 785750 h 4556380"/>
                  <a:gd name="connsiteX18" fmla="*/ 4937760 w 5715000"/>
                  <a:gd name="connsiteY18" fmla="*/ 694310 h 4556380"/>
                  <a:gd name="connsiteX19" fmla="*/ 5151120 w 5715000"/>
                  <a:gd name="connsiteY19" fmla="*/ 694310 h 4556380"/>
                  <a:gd name="connsiteX20" fmla="*/ 5166360 w 5715000"/>
                  <a:gd name="connsiteY20" fmla="*/ 496190 h 4556380"/>
                  <a:gd name="connsiteX21" fmla="*/ 5166360 w 5715000"/>
                  <a:gd name="connsiteY21" fmla="*/ 359030 h 4556380"/>
                  <a:gd name="connsiteX22" fmla="*/ 5227320 w 5715000"/>
                  <a:gd name="connsiteY22" fmla="*/ 305690 h 4556380"/>
                  <a:gd name="connsiteX23" fmla="*/ 5382788 w 5715000"/>
                  <a:gd name="connsiteY23" fmla="*/ 313094 h 4556380"/>
                  <a:gd name="connsiteX24" fmla="*/ 5384800 w 5715000"/>
                  <a:gd name="connsiteY24" fmla="*/ 314580 h 4556380"/>
                  <a:gd name="connsiteX25" fmla="*/ 5391148 w 5715000"/>
                  <a:gd name="connsiteY25" fmla="*/ 428880 h 4556380"/>
                  <a:gd name="connsiteX26" fmla="*/ 5549900 w 5715000"/>
                  <a:gd name="connsiteY26" fmla="*/ 600330 h 4556380"/>
                  <a:gd name="connsiteX27" fmla="*/ 5549900 w 5715000"/>
                  <a:gd name="connsiteY27" fmla="*/ 797180 h 4556380"/>
                  <a:gd name="connsiteX28" fmla="*/ 5626100 w 5715000"/>
                  <a:gd name="connsiteY28" fmla="*/ 873380 h 4556380"/>
                  <a:gd name="connsiteX29" fmla="*/ 5619748 w 5715000"/>
                  <a:gd name="connsiteY29" fmla="*/ 1127380 h 4556380"/>
                  <a:gd name="connsiteX30" fmla="*/ 5651500 w 5715000"/>
                  <a:gd name="connsiteY30" fmla="*/ 1197230 h 4556380"/>
                  <a:gd name="connsiteX31" fmla="*/ 5651500 w 5715000"/>
                  <a:gd name="connsiteY31" fmla="*/ 1254380 h 4556380"/>
                  <a:gd name="connsiteX32" fmla="*/ 5670548 w 5715000"/>
                  <a:gd name="connsiteY32" fmla="*/ 1311530 h 4556380"/>
                  <a:gd name="connsiteX33" fmla="*/ 5676900 w 5715000"/>
                  <a:gd name="connsiteY33" fmla="*/ 1590930 h 4556380"/>
                  <a:gd name="connsiteX34" fmla="*/ 5689600 w 5715000"/>
                  <a:gd name="connsiteY34" fmla="*/ 1679830 h 4556380"/>
                  <a:gd name="connsiteX35" fmla="*/ 5715000 w 5715000"/>
                  <a:gd name="connsiteY35" fmla="*/ 1813180 h 4556380"/>
                  <a:gd name="connsiteX36" fmla="*/ 5708652 w 5715000"/>
                  <a:gd name="connsiteY36" fmla="*/ 1952880 h 4556380"/>
                  <a:gd name="connsiteX37" fmla="*/ 5695948 w 5715000"/>
                  <a:gd name="connsiteY37" fmla="*/ 2035430 h 4556380"/>
                  <a:gd name="connsiteX38" fmla="*/ 5689600 w 5715000"/>
                  <a:gd name="connsiteY38" fmla="*/ 2137030 h 4556380"/>
                  <a:gd name="connsiteX39" fmla="*/ 5695948 w 5715000"/>
                  <a:gd name="connsiteY39" fmla="*/ 2194180 h 4556380"/>
                  <a:gd name="connsiteX40" fmla="*/ 5695948 w 5715000"/>
                  <a:gd name="connsiteY40" fmla="*/ 2264030 h 4556380"/>
                  <a:gd name="connsiteX41" fmla="*/ 5689600 w 5715000"/>
                  <a:gd name="connsiteY41" fmla="*/ 2321180 h 4556380"/>
                  <a:gd name="connsiteX42" fmla="*/ 5702300 w 5715000"/>
                  <a:gd name="connsiteY42" fmla="*/ 2365630 h 4556380"/>
                  <a:gd name="connsiteX43" fmla="*/ 5670548 w 5715000"/>
                  <a:gd name="connsiteY43" fmla="*/ 2492630 h 4556380"/>
                  <a:gd name="connsiteX44" fmla="*/ 5689600 w 5715000"/>
                  <a:gd name="connsiteY44" fmla="*/ 2530730 h 4556380"/>
                  <a:gd name="connsiteX45" fmla="*/ 5632452 w 5715000"/>
                  <a:gd name="connsiteY45" fmla="*/ 2702180 h 4556380"/>
                  <a:gd name="connsiteX46" fmla="*/ 5657852 w 5715000"/>
                  <a:gd name="connsiteY46" fmla="*/ 2854580 h 4556380"/>
                  <a:gd name="connsiteX47" fmla="*/ 5594348 w 5715000"/>
                  <a:gd name="connsiteY47" fmla="*/ 3006980 h 4556380"/>
                  <a:gd name="connsiteX48" fmla="*/ 5613400 w 5715000"/>
                  <a:gd name="connsiteY48" fmla="*/ 3197480 h 4556380"/>
                  <a:gd name="connsiteX49" fmla="*/ 5613400 w 5715000"/>
                  <a:gd name="connsiteY49" fmla="*/ 3318130 h 4556380"/>
                  <a:gd name="connsiteX50" fmla="*/ 5524500 w 5715000"/>
                  <a:gd name="connsiteY50" fmla="*/ 3438780 h 4556380"/>
                  <a:gd name="connsiteX51" fmla="*/ 5518148 w 5715000"/>
                  <a:gd name="connsiteY51" fmla="*/ 3680080 h 4556380"/>
                  <a:gd name="connsiteX52" fmla="*/ 5537200 w 5715000"/>
                  <a:gd name="connsiteY52" fmla="*/ 3737230 h 4556380"/>
                  <a:gd name="connsiteX53" fmla="*/ 5537200 w 5715000"/>
                  <a:gd name="connsiteY53" fmla="*/ 3800730 h 4556380"/>
                  <a:gd name="connsiteX54" fmla="*/ 5454652 w 5715000"/>
                  <a:gd name="connsiteY54" fmla="*/ 3883280 h 4556380"/>
                  <a:gd name="connsiteX55" fmla="*/ 5429252 w 5715000"/>
                  <a:gd name="connsiteY55" fmla="*/ 3921380 h 4556380"/>
                  <a:gd name="connsiteX56" fmla="*/ 5340348 w 5715000"/>
                  <a:gd name="connsiteY56" fmla="*/ 4022980 h 4556380"/>
                  <a:gd name="connsiteX57" fmla="*/ 5283200 w 5715000"/>
                  <a:gd name="connsiteY57" fmla="*/ 3978530 h 4556380"/>
                  <a:gd name="connsiteX58" fmla="*/ 5175252 w 5715000"/>
                  <a:gd name="connsiteY58" fmla="*/ 4061080 h 4556380"/>
                  <a:gd name="connsiteX59" fmla="*/ 5092700 w 5715000"/>
                  <a:gd name="connsiteY59" fmla="*/ 4099180 h 4556380"/>
                  <a:gd name="connsiteX60" fmla="*/ 5048252 w 5715000"/>
                  <a:gd name="connsiteY60" fmla="*/ 4124580 h 4556380"/>
                  <a:gd name="connsiteX61" fmla="*/ 4978400 w 5715000"/>
                  <a:gd name="connsiteY61" fmla="*/ 4169030 h 4556380"/>
                  <a:gd name="connsiteX62" fmla="*/ 4933948 w 5715000"/>
                  <a:gd name="connsiteY62" fmla="*/ 4276980 h 4556380"/>
                  <a:gd name="connsiteX63" fmla="*/ 4832348 w 5715000"/>
                  <a:gd name="connsiteY63" fmla="*/ 4226180 h 4556380"/>
                  <a:gd name="connsiteX64" fmla="*/ 4749800 w 5715000"/>
                  <a:gd name="connsiteY64" fmla="*/ 4257930 h 4556380"/>
                  <a:gd name="connsiteX65" fmla="*/ 4692652 w 5715000"/>
                  <a:gd name="connsiteY65" fmla="*/ 4200780 h 4556380"/>
                  <a:gd name="connsiteX66" fmla="*/ 4578348 w 5715000"/>
                  <a:gd name="connsiteY66" fmla="*/ 4156330 h 4556380"/>
                  <a:gd name="connsiteX67" fmla="*/ 4457700 w 5715000"/>
                  <a:gd name="connsiteY67" fmla="*/ 4137280 h 4556380"/>
                  <a:gd name="connsiteX68" fmla="*/ 4349748 w 5715000"/>
                  <a:gd name="connsiteY68" fmla="*/ 3978530 h 4556380"/>
                  <a:gd name="connsiteX69" fmla="*/ 4279900 w 5715000"/>
                  <a:gd name="connsiteY69" fmla="*/ 3984880 h 4556380"/>
                  <a:gd name="connsiteX70" fmla="*/ 4279900 w 5715000"/>
                  <a:gd name="connsiteY70" fmla="*/ 4080130 h 4556380"/>
                  <a:gd name="connsiteX71" fmla="*/ 4349748 w 5715000"/>
                  <a:gd name="connsiteY71" fmla="*/ 4213480 h 4556380"/>
                  <a:gd name="connsiteX72" fmla="*/ 4184652 w 5715000"/>
                  <a:gd name="connsiteY72" fmla="*/ 4308730 h 4556380"/>
                  <a:gd name="connsiteX73" fmla="*/ 4159252 w 5715000"/>
                  <a:gd name="connsiteY73" fmla="*/ 4327780 h 4556380"/>
                  <a:gd name="connsiteX74" fmla="*/ 4095748 w 5715000"/>
                  <a:gd name="connsiteY74" fmla="*/ 4423030 h 4556380"/>
                  <a:gd name="connsiteX75" fmla="*/ 4032252 w 5715000"/>
                  <a:gd name="connsiteY75" fmla="*/ 4467480 h 4556380"/>
                  <a:gd name="connsiteX76" fmla="*/ 3975100 w 5715000"/>
                  <a:gd name="connsiteY76" fmla="*/ 4556380 h 4556380"/>
                  <a:gd name="connsiteX77" fmla="*/ 3898900 w 5715000"/>
                  <a:gd name="connsiteY77" fmla="*/ 4461130 h 4556380"/>
                  <a:gd name="connsiteX78" fmla="*/ 3822700 w 5715000"/>
                  <a:gd name="connsiteY78" fmla="*/ 4410330 h 4556380"/>
                  <a:gd name="connsiteX79" fmla="*/ 3683000 w 5715000"/>
                  <a:gd name="connsiteY79" fmla="*/ 4372230 h 4556380"/>
                  <a:gd name="connsiteX80" fmla="*/ 3651252 w 5715000"/>
                  <a:gd name="connsiteY80" fmla="*/ 4219830 h 4556380"/>
                  <a:gd name="connsiteX81" fmla="*/ 3536948 w 5715000"/>
                  <a:gd name="connsiteY81" fmla="*/ 4169030 h 4556380"/>
                  <a:gd name="connsiteX82" fmla="*/ 3492500 w 5715000"/>
                  <a:gd name="connsiteY82" fmla="*/ 4061080 h 4556380"/>
                  <a:gd name="connsiteX83" fmla="*/ 3390900 w 5715000"/>
                  <a:gd name="connsiteY83" fmla="*/ 4035680 h 4556380"/>
                  <a:gd name="connsiteX84" fmla="*/ 3333748 w 5715000"/>
                  <a:gd name="connsiteY84" fmla="*/ 4022980 h 4556380"/>
                  <a:gd name="connsiteX85" fmla="*/ 3289300 w 5715000"/>
                  <a:gd name="connsiteY85" fmla="*/ 3965830 h 4556380"/>
                  <a:gd name="connsiteX86" fmla="*/ 3302000 w 5715000"/>
                  <a:gd name="connsiteY86" fmla="*/ 3921380 h 4556380"/>
                  <a:gd name="connsiteX87" fmla="*/ 3289300 w 5715000"/>
                  <a:gd name="connsiteY87" fmla="*/ 3826130 h 4556380"/>
                  <a:gd name="connsiteX88" fmla="*/ 3276600 w 5715000"/>
                  <a:gd name="connsiteY88" fmla="*/ 3768980 h 4556380"/>
                  <a:gd name="connsiteX89" fmla="*/ 3308348 w 5715000"/>
                  <a:gd name="connsiteY89" fmla="*/ 3711830 h 4556380"/>
                  <a:gd name="connsiteX90" fmla="*/ 3308348 w 5715000"/>
                  <a:gd name="connsiteY90" fmla="*/ 3673730 h 4556380"/>
                  <a:gd name="connsiteX91" fmla="*/ 3155948 w 5715000"/>
                  <a:gd name="connsiteY91" fmla="*/ 3673730 h 4556380"/>
                  <a:gd name="connsiteX92" fmla="*/ 3130548 w 5715000"/>
                  <a:gd name="connsiteY92" fmla="*/ 3534030 h 4556380"/>
                  <a:gd name="connsiteX93" fmla="*/ 3060700 w 5715000"/>
                  <a:gd name="connsiteY93" fmla="*/ 3476880 h 4556380"/>
                  <a:gd name="connsiteX94" fmla="*/ 2946400 w 5715000"/>
                  <a:gd name="connsiteY94" fmla="*/ 3349880 h 4556380"/>
                  <a:gd name="connsiteX95" fmla="*/ 2832100 w 5715000"/>
                  <a:gd name="connsiteY95" fmla="*/ 3299080 h 4556380"/>
                  <a:gd name="connsiteX96" fmla="*/ 2762252 w 5715000"/>
                  <a:gd name="connsiteY96" fmla="*/ 3292730 h 4556380"/>
                  <a:gd name="connsiteX97" fmla="*/ 2654300 w 5715000"/>
                  <a:gd name="connsiteY97" fmla="*/ 3241930 h 4556380"/>
                  <a:gd name="connsiteX98" fmla="*/ 2444748 w 5715000"/>
                  <a:gd name="connsiteY98" fmla="*/ 3197480 h 4556380"/>
                  <a:gd name="connsiteX99" fmla="*/ 2362200 w 5715000"/>
                  <a:gd name="connsiteY99" fmla="*/ 3172080 h 4556380"/>
                  <a:gd name="connsiteX100" fmla="*/ 2228852 w 5715000"/>
                  <a:gd name="connsiteY100" fmla="*/ 3184780 h 4556380"/>
                  <a:gd name="connsiteX101" fmla="*/ 2032000 w 5715000"/>
                  <a:gd name="connsiteY101" fmla="*/ 3241930 h 4556380"/>
                  <a:gd name="connsiteX102" fmla="*/ 1987548 w 5715000"/>
                  <a:gd name="connsiteY102" fmla="*/ 3299080 h 4556380"/>
                  <a:gd name="connsiteX103" fmla="*/ 2006600 w 5715000"/>
                  <a:gd name="connsiteY103" fmla="*/ 3381630 h 4556380"/>
                  <a:gd name="connsiteX104" fmla="*/ 2006600 w 5715000"/>
                  <a:gd name="connsiteY104" fmla="*/ 3426080 h 4556380"/>
                  <a:gd name="connsiteX105" fmla="*/ 1854200 w 5715000"/>
                  <a:gd name="connsiteY105" fmla="*/ 3426080 h 4556380"/>
                  <a:gd name="connsiteX106" fmla="*/ 1758948 w 5715000"/>
                  <a:gd name="connsiteY106" fmla="*/ 3495930 h 4556380"/>
                  <a:gd name="connsiteX107" fmla="*/ 1663700 w 5715000"/>
                  <a:gd name="connsiteY107" fmla="*/ 3489580 h 4556380"/>
                  <a:gd name="connsiteX108" fmla="*/ 1562100 w 5715000"/>
                  <a:gd name="connsiteY108" fmla="*/ 3546730 h 4556380"/>
                  <a:gd name="connsiteX109" fmla="*/ 1524000 w 5715000"/>
                  <a:gd name="connsiteY109" fmla="*/ 3610230 h 4556380"/>
                  <a:gd name="connsiteX110" fmla="*/ 1397000 w 5715000"/>
                  <a:gd name="connsiteY110" fmla="*/ 3622930 h 4556380"/>
                  <a:gd name="connsiteX111" fmla="*/ 1390652 w 5715000"/>
                  <a:gd name="connsiteY111" fmla="*/ 3686430 h 4556380"/>
                  <a:gd name="connsiteX112" fmla="*/ 1282700 w 5715000"/>
                  <a:gd name="connsiteY112" fmla="*/ 3705480 h 4556380"/>
                  <a:gd name="connsiteX113" fmla="*/ 1238252 w 5715000"/>
                  <a:gd name="connsiteY113" fmla="*/ 3756280 h 4556380"/>
                  <a:gd name="connsiteX114" fmla="*/ 1181100 w 5715000"/>
                  <a:gd name="connsiteY114" fmla="*/ 3807080 h 4556380"/>
                  <a:gd name="connsiteX115" fmla="*/ 996948 w 5715000"/>
                  <a:gd name="connsiteY115" fmla="*/ 3889630 h 4556380"/>
                  <a:gd name="connsiteX116" fmla="*/ 927100 w 5715000"/>
                  <a:gd name="connsiteY116" fmla="*/ 3876930 h 4556380"/>
                  <a:gd name="connsiteX117" fmla="*/ 889000 w 5715000"/>
                  <a:gd name="connsiteY117" fmla="*/ 3953130 h 4556380"/>
                  <a:gd name="connsiteX118" fmla="*/ 755652 w 5715000"/>
                  <a:gd name="connsiteY118" fmla="*/ 4016630 h 4556380"/>
                  <a:gd name="connsiteX119" fmla="*/ 742948 w 5715000"/>
                  <a:gd name="connsiteY119" fmla="*/ 4061080 h 4556380"/>
                  <a:gd name="connsiteX120" fmla="*/ 679452 w 5715000"/>
                  <a:gd name="connsiteY120" fmla="*/ 4086480 h 4556380"/>
                  <a:gd name="connsiteX121" fmla="*/ 654052 w 5715000"/>
                  <a:gd name="connsiteY121" fmla="*/ 4099180 h 4556380"/>
                  <a:gd name="connsiteX122" fmla="*/ 622300 w 5715000"/>
                  <a:gd name="connsiteY122" fmla="*/ 4073780 h 4556380"/>
                  <a:gd name="connsiteX123" fmla="*/ 520700 w 5715000"/>
                  <a:gd name="connsiteY123" fmla="*/ 4042030 h 4556380"/>
                  <a:gd name="connsiteX124" fmla="*/ 317500 w 5715000"/>
                  <a:gd name="connsiteY124" fmla="*/ 4003930 h 4556380"/>
                  <a:gd name="connsiteX125" fmla="*/ 222252 w 5715000"/>
                  <a:gd name="connsiteY125" fmla="*/ 4029330 h 4556380"/>
                  <a:gd name="connsiteX126" fmla="*/ 193796 w 5715000"/>
                  <a:gd name="connsiteY126" fmla="*/ 4005618 h 4556380"/>
                  <a:gd name="connsiteX127" fmla="*/ 190500 w 5715000"/>
                  <a:gd name="connsiteY127" fmla="*/ 3986150 h 4556380"/>
                  <a:gd name="connsiteX128" fmla="*/ 243840 w 5715000"/>
                  <a:gd name="connsiteY128" fmla="*/ 3909950 h 4556380"/>
                  <a:gd name="connsiteX129" fmla="*/ 251460 w 5715000"/>
                  <a:gd name="connsiteY129" fmla="*/ 3810890 h 4556380"/>
                  <a:gd name="connsiteX130" fmla="*/ 243840 w 5715000"/>
                  <a:gd name="connsiteY130" fmla="*/ 3711830 h 4556380"/>
                  <a:gd name="connsiteX131" fmla="*/ 259080 w 5715000"/>
                  <a:gd name="connsiteY131" fmla="*/ 3643250 h 4556380"/>
                  <a:gd name="connsiteX132" fmla="*/ 259080 w 5715000"/>
                  <a:gd name="connsiteY132" fmla="*/ 3574670 h 4556380"/>
                  <a:gd name="connsiteX133" fmla="*/ 205740 w 5715000"/>
                  <a:gd name="connsiteY133" fmla="*/ 3376550 h 4556380"/>
                  <a:gd name="connsiteX134" fmla="*/ 228600 w 5715000"/>
                  <a:gd name="connsiteY134" fmla="*/ 3102230 h 4556380"/>
                  <a:gd name="connsiteX135" fmla="*/ 144780 w 5715000"/>
                  <a:gd name="connsiteY135" fmla="*/ 2987930 h 4556380"/>
                  <a:gd name="connsiteX136" fmla="*/ 60960 w 5715000"/>
                  <a:gd name="connsiteY136" fmla="*/ 3026030 h 4556380"/>
                  <a:gd name="connsiteX137" fmla="*/ 0 w 5715000"/>
                  <a:gd name="connsiteY137" fmla="*/ 2843150 h 4556380"/>
                  <a:gd name="connsiteX138" fmla="*/ 152400 w 5715000"/>
                  <a:gd name="connsiteY138" fmla="*/ 2667890 h 4556380"/>
                  <a:gd name="connsiteX139" fmla="*/ 175260 w 5715000"/>
                  <a:gd name="connsiteY139" fmla="*/ 2492630 h 4556380"/>
                  <a:gd name="connsiteX140" fmla="*/ 205740 w 5715000"/>
                  <a:gd name="connsiteY140" fmla="*/ 2340230 h 4556380"/>
                  <a:gd name="connsiteX141" fmla="*/ 198120 w 5715000"/>
                  <a:gd name="connsiteY141" fmla="*/ 2271650 h 4556380"/>
                  <a:gd name="connsiteX142" fmla="*/ 152400 w 5715000"/>
                  <a:gd name="connsiteY142" fmla="*/ 2256410 h 4556380"/>
                  <a:gd name="connsiteX143" fmla="*/ 114300 w 5715000"/>
                  <a:gd name="connsiteY143" fmla="*/ 2187830 h 4556380"/>
                  <a:gd name="connsiteX144" fmla="*/ 144780 w 5715000"/>
                  <a:gd name="connsiteY144" fmla="*/ 2058290 h 4556380"/>
                  <a:gd name="connsiteX145" fmla="*/ 205740 w 5715000"/>
                  <a:gd name="connsiteY145" fmla="*/ 2035430 h 4556380"/>
                  <a:gd name="connsiteX146" fmla="*/ 541020 w 5715000"/>
                  <a:gd name="connsiteY146" fmla="*/ 1989710 h 4556380"/>
                  <a:gd name="connsiteX147" fmla="*/ 609600 w 5715000"/>
                  <a:gd name="connsiteY147" fmla="*/ 1974470 h 4556380"/>
                  <a:gd name="connsiteX148" fmla="*/ 685800 w 5715000"/>
                  <a:gd name="connsiteY148" fmla="*/ 1989710 h 4556380"/>
                  <a:gd name="connsiteX149" fmla="*/ 731520 w 5715000"/>
                  <a:gd name="connsiteY149" fmla="*/ 1951610 h 4556380"/>
                  <a:gd name="connsiteX150" fmla="*/ 746760 w 5715000"/>
                  <a:gd name="connsiteY150" fmla="*/ 1799210 h 4556380"/>
                  <a:gd name="connsiteX151" fmla="*/ 876300 w 5715000"/>
                  <a:gd name="connsiteY151" fmla="*/ 1776350 h 4556380"/>
                  <a:gd name="connsiteX152" fmla="*/ 944880 w 5715000"/>
                  <a:gd name="connsiteY152" fmla="*/ 1844930 h 4556380"/>
                  <a:gd name="connsiteX153" fmla="*/ 1005840 w 5715000"/>
                  <a:gd name="connsiteY153" fmla="*/ 1791590 h 4556380"/>
                  <a:gd name="connsiteX154" fmla="*/ 1150620 w 5715000"/>
                  <a:gd name="connsiteY154" fmla="*/ 1783970 h 4556380"/>
                  <a:gd name="connsiteX155" fmla="*/ 1234440 w 5715000"/>
                  <a:gd name="connsiteY155" fmla="*/ 1844930 h 4556380"/>
                  <a:gd name="connsiteX156" fmla="*/ 1280160 w 5715000"/>
                  <a:gd name="connsiteY156" fmla="*/ 1753490 h 4556380"/>
                  <a:gd name="connsiteX157" fmla="*/ 1249680 w 5715000"/>
                  <a:gd name="connsiteY157" fmla="*/ 1692530 h 4556380"/>
                  <a:gd name="connsiteX158" fmla="*/ 1226820 w 5715000"/>
                  <a:gd name="connsiteY158" fmla="*/ 1616330 h 4556380"/>
                  <a:gd name="connsiteX159" fmla="*/ 1188720 w 5715000"/>
                  <a:gd name="connsiteY159" fmla="*/ 1471550 h 4556380"/>
                  <a:gd name="connsiteX160" fmla="*/ 1173480 w 5715000"/>
                  <a:gd name="connsiteY160" fmla="*/ 1425830 h 4556380"/>
                  <a:gd name="connsiteX161" fmla="*/ 1188720 w 5715000"/>
                  <a:gd name="connsiteY161" fmla="*/ 1265810 h 4556380"/>
                  <a:gd name="connsiteX162" fmla="*/ 1264920 w 5715000"/>
                  <a:gd name="connsiteY162" fmla="*/ 1242950 h 4556380"/>
                  <a:gd name="connsiteX163" fmla="*/ 1371600 w 5715000"/>
                  <a:gd name="connsiteY163" fmla="*/ 1098170 h 4556380"/>
                  <a:gd name="connsiteX164" fmla="*/ 1371600 w 5715000"/>
                  <a:gd name="connsiteY164" fmla="*/ 1037210 h 4556380"/>
                  <a:gd name="connsiteX165" fmla="*/ 1501140 w 5715000"/>
                  <a:gd name="connsiteY165" fmla="*/ 922910 h 4556380"/>
                  <a:gd name="connsiteX166" fmla="*/ 1493520 w 5715000"/>
                  <a:gd name="connsiteY166" fmla="*/ 839090 h 4556380"/>
                  <a:gd name="connsiteX167" fmla="*/ 1623060 w 5715000"/>
                  <a:gd name="connsiteY167" fmla="*/ 740030 h 4556380"/>
                  <a:gd name="connsiteX168" fmla="*/ 1737360 w 5715000"/>
                  <a:gd name="connsiteY168" fmla="*/ 587630 h 4556380"/>
                  <a:gd name="connsiteX169" fmla="*/ 1874520 w 5715000"/>
                  <a:gd name="connsiteY169" fmla="*/ 564770 h 4556380"/>
                  <a:gd name="connsiteX170" fmla="*/ 1958340 w 5715000"/>
                  <a:gd name="connsiteY170" fmla="*/ 663830 h 4556380"/>
                  <a:gd name="connsiteX171" fmla="*/ 2080260 w 5715000"/>
                  <a:gd name="connsiteY171" fmla="*/ 602870 h 4556380"/>
                  <a:gd name="connsiteX172" fmla="*/ 2179320 w 5715000"/>
                  <a:gd name="connsiteY172" fmla="*/ 640970 h 4556380"/>
                  <a:gd name="connsiteX173" fmla="*/ 2286000 w 5715000"/>
                  <a:gd name="connsiteY173" fmla="*/ 625730 h 4556380"/>
                  <a:gd name="connsiteX174" fmla="*/ 2324100 w 5715000"/>
                  <a:gd name="connsiteY174" fmla="*/ 564770 h 4556380"/>
                  <a:gd name="connsiteX175" fmla="*/ 2407920 w 5715000"/>
                  <a:gd name="connsiteY175" fmla="*/ 633350 h 4556380"/>
                  <a:gd name="connsiteX176" fmla="*/ 2446020 w 5715000"/>
                  <a:gd name="connsiteY176" fmla="*/ 747650 h 4556380"/>
                  <a:gd name="connsiteX177" fmla="*/ 2506980 w 5715000"/>
                  <a:gd name="connsiteY177" fmla="*/ 831470 h 4556380"/>
                  <a:gd name="connsiteX178" fmla="*/ 2659380 w 5715000"/>
                  <a:gd name="connsiteY178" fmla="*/ 823850 h 4556380"/>
                  <a:gd name="connsiteX179" fmla="*/ 2689860 w 5715000"/>
                  <a:gd name="connsiteY179" fmla="*/ 778130 h 4556380"/>
                  <a:gd name="connsiteX180" fmla="*/ 2758440 w 5715000"/>
                  <a:gd name="connsiteY180" fmla="*/ 831470 h 4556380"/>
                  <a:gd name="connsiteX181" fmla="*/ 2758440 w 5715000"/>
                  <a:gd name="connsiteY181" fmla="*/ 854330 h 4556380"/>
                  <a:gd name="connsiteX182" fmla="*/ 2865120 w 5715000"/>
                  <a:gd name="connsiteY182" fmla="*/ 930530 h 4556380"/>
                  <a:gd name="connsiteX183" fmla="*/ 2956560 w 5715000"/>
                  <a:gd name="connsiteY183" fmla="*/ 922910 h 4556380"/>
                  <a:gd name="connsiteX184" fmla="*/ 3009900 w 5715000"/>
                  <a:gd name="connsiteY184" fmla="*/ 854330 h 4556380"/>
                  <a:gd name="connsiteX185" fmla="*/ 3093720 w 5715000"/>
                  <a:gd name="connsiteY185" fmla="*/ 854330 h 4556380"/>
                  <a:gd name="connsiteX186" fmla="*/ 3223260 w 5715000"/>
                  <a:gd name="connsiteY186" fmla="*/ 892430 h 4556380"/>
                  <a:gd name="connsiteX187" fmla="*/ 3451860 w 5715000"/>
                  <a:gd name="connsiteY187" fmla="*/ 656210 h 4556380"/>
                  <a:gd name="connsiteX188" fmla="*/ 3337560 w 5715000"/>
                  <a:gd name="connsiteY188" fmla="*/ 549530 h 4556380"/>
                  <a:gd name="connsiteX189" fmla="*/ 3352800 w 5715000"/>
                  <a:gd name="connsiteY189" fmla="*/ 488570 h 4556380"/>
                  <a:gd name="connsiteX190" fmla="*/ 3383280 w 5715000"/>
                  <a:gd name="connsiteY190" fmla="*/ 237110 h 4556380"/>
                  <a:gd name="connsiteX191" fmla="*/ 3390900 w 5715000"/>
                  <a:gd name="connsiteY191" fmla="*/ 176150 h 4556380"/>
                  <a:gd name="connsiteX192" fmla="*/ 3375660 w 5715000"/>
                  <a:gd name="connsiteY192" fmla="*/ 8510 h 455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</a:cxnLst>
                <a:rect l="l" t="t" r="r" b="b"/>
                <a:pathLst>
                  <a:path w="5715000" h="4556380">
                    <a:moveTo>
                      <a:pt x="3379588" y="0"/>
                    </a:moveTo>
                    <a:lnTo>
                      <a:pt x="3566160" y="99950"/>
                    </a:lnTo>
                    <a:lnTo>
                      <a:pt x="3695700" y="92330"/>
                    </a:lnTo>
                    <a:lnTo>
                      <a:pt x="3787140" y="890"/>
                    </a:lnTo>
                    <a:lnTo>
                      <a:pt x="3832860" y="92330"/>
                    </a:lnTo>
                    <a:lnTo>
                      <a:pt x="4008120" y="107570"/>
                    </a:lnTo>
                    <a:lnTo>
                      <a:pt x="3977640" y="183770"/>
                    </a:lnTo>
                    <a:lnTo>
                      <a:pt x="3992880" y="252350"/>
                    </a:lnTo>
                    <a:lnTo>
                      <a:pt x="4091940" y="290450"/>
                    </a:lnTo>
                    <a:lnTo>
                      <a:pt x="4297680" y="252350"/>
                    </a:lnTo>
                    <a:lnTo>
                      <a:pt x="4648200" y="336170"/>
                    </a:lnTo>
                    <a:lnTo>
                      <a:pt x="4648200" y="419990"/>
                    </a:lnTo>
                    <a:lnTo>
                      <a:pt x="4648200" y="480950"/>
                    </a:lnTo>
                    <a:lnTo>
                      <a:pt x="4625340" y="648590"/>
                    </a:lnTo>
                    <a:lnTo>
                      <a:pt x="4724400" y="694310"/>
                    </a:lnTo>
                    <a:lnTo>
                      <a:pt x="4732020" y="762890"/>
                    </a:lnTo>
                    <a:lnTo>
                      <a:pt x="4808220" y="762890"/>
                    </a:lnTo>
                    <a:lnTo>
                      <a:pt x="4968240" y="785750"/>
                    </a:lnTo>
                    <a:lnTo>
                      <a:pt x="4937760" y="694310"/>
                    </a:lnTo>
                    <a:lnTo>
                      <a:pt x="5151120" y="694310"/>
                    </a:lnTo>
                    <a:lnTo>
                      <a:pt x="5166360" y="496190"/>
                    </a:lnTo>
                    <a:lnTo>
                      <a:pt x="5166360" y="359030"/>
                    </a:lnTo>
                    <a:lnTo>
                      <a:pt x="5227320" y="305690"/>
                    </a:lnTo>
                    <a:lnTo>
                      <a:pt x="5382788" y="313094"/>
                    </a:lnTo>
                    <a:lnTo>
                      <a:pt x="5384800" y="314580"/>
                    </a:lnTo>
                    <a:lnTo>
                      <a:pt x="5391148" y="428880"/>
                    </a:lnTo>
                    <a:lnTo>
                      <a:pt x="5549900" y="600330"/>
                    </a:lnTo>
                    <a:lnTo>
                      <a:pt x="5549900" y="797180"/>
                    </a:lnTo>
                    <a:lnTo>
                      <a:pt x="5626100" y="873380"/>
                    </a:lnTo>
                    <a:lnTo>
                      <a:pt x="5619748" y="1127380"/>
                    </a:lnTo>
                    <a:lnTo>
                      <a:pt x="5651500" y="1197230"/>
                    </a:lnTo>
                    <a:lnTo>
                      <a:pt x="5651500" y="1254380"/>
                    </a:lnTo>
                    <a:lnTo>
                      <a:pt x="5670548" y="1311530"/>
                    </a:lnTo>
                    <a:lnTo>
                      <a:pt x="5676900" y="1590930"/>
                    </a:lnTo>
                    <a:lnTo>
                      <a:pt x="5689600" y="1679830"/>
                    </a:lnTo>
                    <a:lnTo>
                      <a:pt x="5715000" y="1813180"/>
                    </a:lnTo>
                    <a:lnTo>
                      <a:pt x="5708652" y="1952880"/>
                    </a:lnTo>
                    <a:lnTo>
                      <a:pt x="5695948" y="2035430"/>
                    </a:lnTo>
                    <a:lnTo>
                      <a:pt x="5689600" y="2137030"/>
                    </a:lnTo>
                    <a:lnTo>
                      <a:pt x="5695948" y="2194180"/>
                    </a:lnTo>
                    <a:lnTo>
                      <a:pt x="5695948" y="2264030"/>
                    </a:lnTo>
                    <a:lnTo>
                      <a:pt x="5689600" y="2321180"/>
                    </a:lnTo>
                    <a:lnTo>
                      <a:pt x="5702300" y="2365630"/>
                    </a:lnTo>
                    <a:lnTo>
                      <a:pt x="5670548" y="2492630"/>
                    </a:lnTo>
                    <a:lnTo>
                      <a:pt x="5689600" y="2530730"/>
                    </a:lnTo>
                    <a:lnTo>
                      <a:pt x="5632452" y="2702180"/>
                    </a:lnTo>
                    <a:lnTo>
                      <a:pt x="5657852" y="2854580"/>
                    </a:lnTo>
                    <a:lnTo>
                      <a:pt x="5594348" y="3006980"/>
                    </a:lnTo>
                    <a:lnTo>
                      <a:pt x="5613400" y="3197480"/>
                    </a:lnTo>
                    <a:lnTo>
                      <a:pt x="5613400" y="3318130"/>
                    </a:lnTo>
                    <a:lnTo>
                      <a:pt x="5524500" y="3438780"/>
                    </a:lnTo>
                    <a:lnTo>
                      <a:pt x="5518148" y="3680080"/>
                    </a:lnTo>
                    <a:lnTo>
                      <a:pt x="5537200" y="3737230"/>
                    </a:lnTo>
                    <a:lnTo>
                      <a:pt x="5537200" y="3800730"/>
                    </a:lnTo>
                    <a:lnTo>
                      <a:pt x="5454652" y="3883280"/>
                    </a:lnTo>
                    <a:lnTo>
                      <a:pt x="5429252" y="3921380"/>
                    </a:lnTo>
                    <a:lnTo>
                      <a:pt x="5340348" y="4022980"/>
                    </a:lnTo>
                    <a:lnTo>
                      <a:pt x="5283200" y="3978530"/>
                    </a:lnTo>
                    <a:lnTo>
                      <a:pt x="5175252" y="4061080"/>
                    </a:lnTo>
                    <a:lnTo>
                      <a:pt x="5092700" y="4099180"/>
                    </a:lnTo>
                    <a:lnTo>
                      <a:pt x="5048252" y="4124580"/>
                    </a:lnTo>
                    <a:lnTo>
                      <a:pt x="4978400" y="4169030"/>
                    </a:lnTo>
                    <a:lnTo>
                      <a:pt x="4933948" y="4276980"/>
                    </a:lnTo>
                    <a:lnTo>
                      <a:pt x="4832348" y="4226180"/>
                    </a:lnTo>
                    <a:lnTo>
                      <a:pt x="4749800" y="4257930"/>
                    </a:lnTo>
                    <a:lnTo>
                      <a:pt x="4692652" y="4200780"/>
                    </a:lnTo>
                    <a:lnTo>
                      <a:pt x="4578348" y="4156330"/>
                    </a:lnTo>
                    <a:lnTo>
                      <a:pt x="4457700" y="4137280"/>
                    </a:lnTo>
                    <a:lnTo>
                      <a:pt x="4349748" y="3978530"/>
                    </a:lnTo>
                    <a:lnTo>
                      <a:pt x="4279900" y="3984880"/>
                    </a:lnTo>
                    <a:lnTo>
                      <a:pt x="4279900" y="4080130"/>
                    </a:lnTo>
                    <a:lnTo>
                      <a:pt x="4349748" y="4213480"/>
                    </a:lnTo>
                    <a:lnTo>
                      <a:pt x="4184652" y="4308730"/>
                    </a:lnTo>
                    <a:lnTo>
                      <a:pt x="4159252" y="4327780"/>
                    </a:lnTo>
                    <a:lnTo>
                      <a:pt x="4095748" y="4423030"/>
                    </a:lnTo>
                    <a:lnTo>
                      <a:pt x="4032252" y="4467480"/>
                    </a:lnTo>
                    <a:lnTo>
                      <a:pt x="3975100" y="4556380"/>
                    </a:lnTo>
                    <a:lnTo>
                      <a:pt x="3898900" y="4461130"/>
                    </a:lnTo>
                    <a:lnTo>
                      <a:pt x="3822700" y="4410330"/>
                    </a:lnTo>
                    <a:lnTo>
                      <a:pt x="3683000" y="4372230"/>
                    </a:lnTo>
                    <a:lnTo>
                      <a:pt x="3651252" y="4219830"/>
                    </a:lnTo>
                    <a:lnTo>
                      <a:pt x="3536948" y="4169030"/>
                    </a:lnTo>
                    <a:lnTo>
                      <a:pt x="3492500" y="4061080"/>
                    </a:lnTo>
                    <a:lnTo>
                      <a:pt x="3390900" y="4035680"/>
                    </a:lnTo>
                    <a:lnTo>
                      <a:pt x="3333748" y="4022980"/>
                    </a:lnTo>
                    <a:lnTo>
                      <a:pt x="3289300" y="3965830"/>
                    </a:lnTo>
                    <a:lnTo>
                      <a:pt x="3302000" y="3921380"/>
                    </a:lnTo>
                    <a:lnTo>
                      <a:pt x="3289300" y="3826130"/>
                    </a:lnTo>
                    <a:lnTo>
                      <a:pt x="3276600" y="3768980"/>
                    </a:lnTo>
                    <a:lnTo>
                      <a:pt x="3308348" y="3711830"/>
                    </a:lnTo>
                    <a:lnTo>
                      <a:pt x="3308348" y="3673730"/>
                    </a:lnTo>
                    <a:lnTo>
                      <a:pt x="3155948" y="3673730"/>
                    </a:lnTo>
                    <a:lnTo>
                      <a:pt x="3130548" y="3534030"/>
                    </a:lnTo>
                    <a:lnTo>
                      <a:pt x="3060700" y="3476880"/>
                    </a:lnTo>
                    <a:lnTo>
                      <a:pt x="2946400" y="3349880"/>
                    </a:lnTo>
                    <a:lnTo>
                      <a:pt x="2832100" y="3299080"/>
                    </a:lnTo>
                    <a:lnTo>
                      <a:pt x="2762252" y="3292730"/>
                    </a:lnTo>
                    <a:lnTo>
                      <a:pt x="2654300" y="3241930"/>
                    </a:lnTo>
                    <a:lnTo>
                      <a:pt x="2444748" y="3197480"/>
                    </a:lnTo>
                    <a:lnTo>
                      <a:pt x="2362200" y="3172080"/>
                    </a:lnTo>
                    <a:lnTo>
                      <a:pt x="2228852" y="3184780"/>
                    </a:lnTo>
                    <a:lnTo>
                      <a:pt x="2032000" y="3241930"/>
                    </a:lnTo>
                    <a:lnTo>
                      <a:pt x="1987548" y="3299080"/>
                    </a:lnTo>
                    <a:lnTo>
                      <a:pt x="2006600" y="3381630"/>
                    </a:lnTo>
                    <a:lnTo>
                      <a:pt x="2006600" y="3426080"/>
                    </a:lnTo>
                    <a:lnTo>
                      <a:pt x="1854200" y="3426080"/>
                    </a:lnTo>
                    <a:lnTo>
                      <a:pt x="1758948" y="3495930"/>
                    </a:lnTo>
                    <a:lnTo>
                      <a:pt x="1663700" y="3489580"/>
                    </a:lnTo>
                    <a:lnTo>
                      <a:pt x="1562100" y="3546730"/>
                    </a:lnTo>
                    <a:lnTo>
                      <a:pt x="1524000" y="3610230"/>
                    </a:lnTo>
                    <a:lnTo>
                      <a:pt x="1397000" y="3622930"/>
                    </a:lnTo>
                    <a:lnTo>
                      <a:pt x="1390652" y="3686430"/>
                    </a:lnTo>
                    <a:lnTo>
                      <a:pt x="1282700" y="3705480"/>
                    </a:lnTo>
                    <a:lnTo>
                      <a:pt x="1238252" y="3756280"/>
                    </a:lnTo>
                    <a:lnTo>
                      <a:pt x="1181100" y="3807080"/>
                    </a:lnTo>
                    <a:lnTo>
                      <a:pt x="996948" y="3889630"/>
                    </a:lnTo>
                    <a:lnTo>
                      <a:pt x="927100" y="3876930"/>
                    </a:lnTo>
                    <a:lnTo>
                      <a:pt x="889000" y="3953130"/>
                    </a:lnTo>
                    <a:lnTo>
                      <a:pt x="755652" y="4016630"/>
                    </a:lnTo>
                    <a:lnTo>
                      <a:pt x="742948" y="4061080"/>
                    </a:lnTo>
                    <a:lnTo>
                      <a:pt x="679452" y="4086480"/>
                    </a:lnTo>
                    <a:lnTo>
                      <a:pt x="654052" y="4099180"/>
                    </a:lnTo>
                    <a:lnTo>
                      <a:pt x="622300" y="4073780"/>
                    </a:lnTo>
                    <a:lnTo>
                      <a:pt x="520700" y="4042030"/>
                    </a:lnTo>
                    <a:lnTo>
                      <a:pt x="317500" y="4003930"/>
                    </a:lnTo>
                    <a:lnTo>
                      <a:pt x="222252" y="4029330"/>
                    </a:lnTo>
                    <a:lnTo>
                      <a:pt x="193796" y="4005618"/>
                    </a:lnTo>
                    <a:lnTo>
                      <a:pt x="190500" y="3986150"/>
                    </a:lnTo>
                    <a:lnTo>
                      <a:pt x="243840" y="3909950"/>
                    </a:lnTo>
                    <a:lnTo>
                      <a:pt x="251460" y="3810890"/>
                    </a:lnTo>
                    <a:lnTo>
                      <a:pt x="243840" y="3711830"/>
                    </a:lnTo>
                    <a:lnTo>
                      <a:pt x="259080" y="3643250"/>
                    </a:lnTo>
                    <a:lnTo>
                      <a:pt x="259080" y="3574670"/>
                    </a:lnTo>
                    <a:lnTo>
                      <a:pt x="205740" y="3376550"/>
                    </a:lnTo>
                    <a:lnTo>
                      <a:pt x="228600" y="3102230"/>
                    </a:lnTo>
                    <a:lnTo>
                      <a:pt x="144780" y="2987930"/>
                    </a:lnTo>
                    <a:lnTo>
                      <a:pt x="60960" y="3026030"/>
                    </a:lnTo>
                    <a:lnTo>
                      <a:pt x="0" y="2843150"/>
                    </a:lnTo>
                    <a:lnTo>
                      <a:pt x="152400" y="2667890"/>
                    </a:lnTo>
                    <a:lnTo>
                      <a:pt x="175260" y="2492630"/>
                    </a:lnTo>
                    <a:lnTo>
                      <a:pt x="205740" y="2340230"/>
                    </a:lnTo>
                    <a:lnTo>
                      <a:pt x="198120" y="2271650"/>
                    </a:lnTo>
                    <a:lnTo>
                      <a:pt x="152400" y="2256410"/>
                    </a:lnTo>
                    <a:lnTo>
                      <a:pt x="114300" y="2187830"/>
                    </a:lnTo>
                    <a:lnTo>
                      <a:pt x="144780" y="2058290"/>
                    </a:lnTo>
                    <a:lnTo>
                      <a:pt x="205740" y="2035430"/>
                    </a:lnTo>
                    <a:lnTo>
                      <a:pt x="541020" y="1989710"/>
                    </a:lnTo>
                    <a:lnTo>
                      <a:pt x="609600" y="1974470"/>
                    </a:lnTo>
                    <a:lnTo>
                      <a:pt x="685800" y="1989710"/>
                    </a:lnTo>
                    <a:lnTo>
                      <a:pt x="731520" y="1951610"/>
                    </a:lnTo>
                    <a:lnTo>
                      <a:pt x="746760" y="1799210"/>
                    </a:lnTo>
                    <a:lnTo>
                      <a:pt x="876300" y="1776350"/>
                    </a:lnTo>
                    <a:lnTo>
                      <a:pt x="944880" y="1844930"/>
                    </a:lnTo>
                    <a:lnTo>
                      <a:pt x="1005840" y="1791590"/>
                    </a:lnTo>
                    <a:lnTo>
                      <a:pt x="1150620" y="1783970"/>
                    </a:lnTo>
                    <a:lnTo>
                      <a:pt x="1234440" y="1844930"/>
                    </a:lnTo>
                    <a:lnTo>
                      <a:pt x="1280160" y="1753490"/>
                    </a:lnTo>
                    <a:lnTo>
                      <a:pt x="1249680" y="1692530"/>
                    </a:lnTo>
                    <a:lnTo>
                      <a:pt x="1226820" y="1616330"/>
                    </a:lnTo>
                    <a:lnTo>
                      <a:pt x="1188720" y="1471550"/>
                    </a:lnTo>
                    <a:lnTo>
                      <a:pt x="1173480" y="1425830"/>
                    </a:lnTo>
                    <a:lnTo>
                      <a:pt x="1188720" y="1265810"/>
                    </a:lnTo>
                    <a:lnTo>
                      <a:pt x="1264920" y="1242950"/>
                    </a:lnTo>
                    <a:lnTo>
                      <a:pt x="1371600" y="1098170"/>
                    </a:lnTo>
                    <a:lnTo>
                      <a:pt x="1371600" y="1037210"/>
                    </a:lnTo>
                    <a:lnTo>
                      <a:pt x="1501140" y="922910"/>
                    </a:lnTo>
                    <a:lnTo>
                      <a:pt x="1493520" y="839090"/>
                    </a:lnTo>
                    <a:lnTo>
                      <a:pt x="1623060" y="740030"/>
                    </a:lnTo>
                    <a:lnTo>
                      <a:pt x="1737360" y="587630"/>
                    </a:lnTo>
                    <a:lnTo>
                      <a:pt x="1874520" y="564770"/>
                    </a:lnTo>
                    <a:lnTo>
                      <a:pt x="1958340" y="663830"/>
                    </a:lnTo>
                    <a:lnTo>
                      <a:pt x="2080260" y="602870"/>
                    </a:lnTo>
                    <a:lnTo>
                      <a:pt x="2179320" y="640970"/>
                    </a:lnTo>
                    <a:lnTo>
                      <a:pt x="2286000" y="625730"/>
                    </a:lnTo>
                    <a:lnTo>
                      <a:pt x="2324100" y="564770"/>
                    </a:lnTo>
                    <a:lnTo>
                      <a:pt x="2407920" y="633350"/>
                    </a:lnTo>
                    <a:lnTo>
                      <a:pt x="2446020" y="747650"/>
                    </a:lnTo>
                    <a:lnTo>
                      <a:pt x="2506980" y="831470"/>
                    </a:lnTo>
                    <a:lnTo>
                      <a:pt x="2659380" y="823850"/>
                    </a:lnTo>
                    <a:lnTo>
                      <a:pt x="2689860" y="778130"/>
                    </a:lnTo>
                    <a:lnTo>
                      <a:pt x="2758440" y="831470"/>
                    </a:lnTo>
                    <a:lnTo>
                      <a:pt x="2758440" y="854330"/>
                    </a:lnTo>
                    <a:lnTo>
                      <a:pt x="2865120" y="930530"/>
                    </a:lnTo>
                    <a:lnTo>
                      <a:pt x="2956560" y="922910"/>
                    </a:lnTo>
                    <a:lnTo>
                      <a:pt x="3009900" y="854330"/>
                    </a:lnTo>
                    <a:lnTo>
                      <a:pt x="3093720" y="854330"/>
                    </a:lnTo>
                    <a:lnTo>
                      <a:pt x="3223260" y="892430"/>
                    </a:lnTo>
                    <a:lnTo>
                      <a:pt x="3451860" y="656210"/>
                    </a:lnTo>
                    <a:lnTo>
                      <a:pt x="3337560" y="549530"/>
                    </a:lnTo>
                    <a:lnTo>
                      <a:pt x="3352800" y="488570"/>
                    </a:lnTo>
                    <a:lnTo>
                      <a:pt x="3383280" y="237110"/>
                    </a:lnTo>
                    <a:lnTo>
                      <a:pt x="3390900" y="176150"/>
                    </a:lnTo>
                    <a:lnTo>
                      <a:pt x="3375660" y="851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A2BF3855-5651-1317-0E77-9ED8E28555BE}"/>
                  </a:ext>
                </a:extLst>
              </p:cNvPr>
              <p:cNvSpPr/>
              <p:nvPr/>
            </p:nvSpPr>
            <p:spPr>
              <a:xfrm>
                <a:off x="862905" y="2642327"/>
                <a:ext cx="579698" cy="503769"/>
              </a:xfrm>
              <a:custGeom>
                <a:avLst/>
                <a:gdLst>
                  <a:gd name="connsiteX0" fmla="*/ 2673676 w 3032760"/>
                  <a:gd name="connsiteY0" fmla="*/ 0 h 2635532"/>
                  <a:gd name="connsiteX1" fmla="*/ 2739388 w 3032760"/>
                  <a:gd name="connsiteY1" fmla="*/ 89182 h 2635532"/>
                  <a:gd name="connsiteX2" fmla="*/ 2866388 w 3032760"/>
                  <a:gd name="connsiteY2" fmla="*/ 114582 h 2635532"/>
                  <a:gd name="connsiteX3" fmla="*/ 2904492 w 3032760"/>
                  <a:gd name="connsiteY3" fmla="*/ 178082 h 2635532"/>
                  <a:gd name="connsiteX4" fmla="*/ 2904492 w 3032760"/>
                  <a:gd name="connsiteY4" fmla="*/ 247932 h 2635532"/>
                  <a:gd name="connsiteX5" fmla="*/ 2853692 w 3032760"/>
                  <a:gd name="connsiteY5" fmla="*/ 266982 h 2635532"/>
                  <a:gd name="connsiteX6" fmla="*/ 2872740 w 3032760"/>
                  <a:gd name="connsiteY6" fmla="*/ 324132 h 2635532"/>
                  <a:gd name="connsiteX7" fmla="*/ 2942588 w 3032760"/>
                  <a:gd name="connsiteY7" fmla="*/ 374932 h 2635532"/>
                  <a:gd name="connsiteX8" fmla="*/ 2942588 w 3032760"/>
                  <a:gd name="connsiteY8" fmla="*/ 565432 h 2635532"/>
                  <a:gd name="connsiteX9" fmla="*/ 3025140 w 3032760"/>
                  <a:gd name="connsiteY9" fmla="*/ 679732 h 2635532"/>
                  <a:gd name="connsiteX10" fmla="*/ 2987040 w 3032760"/>
                  <a:gd name="connsiteY10" fmla="*/ 749582 h 2635532"/>
                  <a:gd name="connsiteX11" fmla="*/ 3018108 w 3032760"/>
                  <a:gd name="connsiteY11" fmla="*/ 780648 h 2635532"/>
                  <a:gd name="connsiteX12" fmla="*/ 3017520 w 3032760"/>
                  <a:gd name="connsiteY12" fmla="*/ 783872 h 2635532"/>
                  <a:gd name="connsiteX13" fmla="*/ 2987040 w 3032760"/>
                  <a:gd name="connsiteY13" fmla="*/ 1050572 h 2635532"/>
                  <a:gd name="connsiteX14" fmla="*/ 3032760 w 3032760"/>
                  <a:gd name="connsiteY14" fmla="*/ 1180112 h 2635532"/>
                  <a:gd name="connsiteX15" fmla="*/ 3009900 w 3032760"/>
                  <a:gd name="connsiteY15" fmla="*/ 1294412 h 2635532"/>
                  <a:gd name="connsiteX16" fmla="*/ 2971800 w 3032760"/>
                  <a:gd name="connsiteY16" fmla="*/ 1355372 h 2635532"/>
                  <a:gd name="connsiteX17" fmla="*/ 2994660 w 3032760"/>
                  <a:gd name="connsiteY17" fmla="*/ 1484912 h 2635532"/>
                  <a:gd name="connsiteX18" fmla="*/ 2910840 w 3032760"/>
                  <a:gd name="connsiteY18" fmla="*/ 1484912 h 2635532"/>
                  <a:gd name="connsiteX19" fmla="*/ 2796540 w 3032760"/>
                  <a:gd name="connsiteY19" fmla="*/ 1583972 h 2635532"/>
                  <a:gd name="connsiteX20" fmla="*/ 2781300 w 3032760"/>
                  <a:gd name="connsiteY20" fmla="*/ 1667792 h 2635532"/>
                  <a:gd name="connsiteX21" fmla="*/ 2865120 w 3032760"/>
                  <a:gd name="connsiteY21" fmla="*/ 1675412 h 2635532"/>
                  <a:gd name="connsiteX22" fmla="*/ 2834640 w 3032760"/>
                  <a:gd name="connsiteY22" fmla="*/ 1766852 h 2635532"/>
                  <a:gd name="connsiteX23" fmla="*/ 2750820 w 3032760"/>
                  <a:gd name="connsiteY23" fmla="*/ 1797332 h 2635532"/>
                  <a:gd name="connsiteX24" fmla="*/ 2727960 w 3032760"/>
                  <a:gd name="connsiteY24" fmla="*/ 1858292 h 2635532"/>
                  <a:gd name="connsiteX25" fmla="*/ 2667000 w 3032760"/>
                  <a:gd name="connsiteY25" fmla="*/ 1873532 h 2635532"/>
                  <a:gd name="connsiteX26" fmla="*/ 2667000 w 3032760"/>
                  <a:gd name="connsiteY26" fmla="*/ 1919252 h 2635532"/>
                  <a:gd name="connsiteX27" fmla="*/ 2712720 w 3032760"/>
                  <a:gd name="connsiteY27" fmla="*/ 1980212 h 2635532"/>
                  <a:gd name="connsiteX28" fmla="*/ 2621280 w 3032760"/>
                  <a:gd name="connsiteY28" fmla="*/ 2064032 h 2635532"/>
                  <a:gd name="connsiteX29" fmla="*/ 2606040 w 3032760"/>
                  <a:gd name="connsiteY29" fmla="*/ 2124992 h 2635532"/>
                  <a:gd name="connsiteX30" fmla="*/ 2552700 w 3032760"/>
                  <a:gd name="connsiteY30" fmla="*/ 2140232 h 2635532"/>
                  <a:gd name="connsiteX31" fmla="*/ 2545080 w 3032760"/>
                  <a:gd name="connsiteY31" fmla="*/ 2201192 h 2635532"/>
                  <a:gd name="connsiteX32" fmla="*/ 2499360 w 3032760"/>
                  <a:gd name="connsiteY32" fmla="*/ 2231672 h 2635532"/>
                  <a:gd name="connsiteX33" fmla="*/ 2362200 w 3032760"/>
                  <a:gd name="connsiteY33" fmla="*/ 2239292 h 2635532"/>
                  <a:gd name="connsiteX34" fmla="*/ 2225040 w 3032760"/>
                  <a:gd name="connsiteY34" fmla="*/ 2109752 h 2635532"/>
                  <a:gd name="connsiteX35" fmla="*/ 2148840 w 3032760"/>
                  <a:gd name="connsiteY35" fmla="*/ 2102132 h 2635532"/>
                  <a:gd name="connsiteX36" fmla="*/ 2080260 w 3032760"/>
                  <a:gd name="connsiteY36" fmla="*/ 2147852 h 2635532"/>
                  <a:gd name="connsiteX37" fmla="*/ 1920240 w 3032760"/>
                  <a:gd name="connsiteY37" fmla="*/ 2071652 h 2635532"/>
                  <a:gd name="connsiteX38" fmla="*/ 1905000 w 3032760"/>
                  <a:gd name="connsiteY38" fmla="*/ 1964972 h 2635532"/>
                  <a:gd name="connsiteX39" fmla="*/ 1813560 w 3032760"/>
                  <a:gd name="connsiteY39" fmla="*/ 2010692 h 2635532"/>
                  <a:gd name="connsiteX40" fmla="*/ 1821180 w 3032760"/>
                  <a:gd name="connsiteY40" fmla="*/ 2056412 h 2635532"/>
                  <a:gd name="connsiteX41" fmla="*/ 1767840 w 3032760"/>
                  <a:gd name="connsiteY41" fmla="*/ 2064032 h 2635532"/>
                  <a:gd name="connsiteX42" fmla="*/ 1638300 w 3032760"/>
                  <a:gd name="connsiteY42" fmla="*/ 2086892 h 2635532"/>
                  <a:gd name="connsiteX43" fmla="*/ 1684020 w 3032760"/>
                  <a:gd name="connsiteY43" fmla="*/ 1964972 h 2635532"/>
                  <a:gd name="connsiteX44" fmla="*/ 1638300 w 3032760"/>
                  <a:gd name="connsiteY44" fmla="*/ 1957352 h 2635532"/>
                  <a:gd name="connsiteX45" fmla="*/ 1569720 w 3032760"/>
                  <a:gd name="connsiteY45" fmla="*/ 1980212 h 2635532"/>
                  <a:gd name="connsiteX46" fmla="*/ 1531620 w 3032760"/>
                  <a:gd name="connsiteY46" fmla="*/ 1949732 h 2635532"/>
                  <a:gd name="connsiteX47" fmla="*/ 1478280 w 3032760"/>
                  <a:gd name="connsiteY47" fmla="*/ 1995452 h 2635532"/>
                  <a:gd name="connsiteX48" fmla="*/ 1432560 w 3032760"/>
                  <a:gd name="connsiteY48" fmla="*/ 1980212 h 2635532"/>
                  <a:gd name="connsiteX49" fmla="*/ 1341120 w 3032760"/>
                  <a:gd name="connsiteY49" fmla="*/ 2071652 h 2635532"/>
                  <a:gd name="connsiteX50" fmla="*/ 1264920 w 3032760"/>
                  <a:gd name="connsiteY50" fmla="*/ 2003072 h 2635532"/>
                  <a:gd name="connsiteX51" fmla="*/ 1158240 w 3032760"/>
                  <a:gd name="connsiteY51" fmla="*/ 2003072 h 2635532"/>
                  <a:gd name="connsiteX52" fmla="*/ 1013460 w 3032760"/>
                  <a:gd name="connsiteY52" fmla="*/ 2163092 h 2635532"/>
                  <a:gd name="connsiteX53" fmla="*/ 975360 w 3032760"/>
                  <a:gd name="connsiteY53" fmla="*/ 2269772 h 2635532"/>
                  <a:gd name="connsiteX54" fmla="*/ 876300 w 3032760"/>
                  <a:gd name="connsiteY54" fmla="*/ 2315492 h 2635532"/>
                  <a:gd name="connsiteX55" fmla="*/ 853440 w 3032760"/>
                  <a:gd name="connsiteY55" fmla="*/ 2475512 h 2635532"/>
                  <a:gd name="connsiteX56" fmla="*/ 769620 w 3032760"/>
                  <a:gd name="connsiteY56" fmla="*/ 2536472 h 2635532"/>
                  <a:gd name="connsiteX57" fmla="*/ 655320 w 3032760"/>
                  <a:gd name="connsiteY57" fmla="*/ 2635532 h 2635532"/>
                  <a:gd name="connsiteX58" fmla="*/ 579120 w 3032760"/>
                  <a:gd name="connsiteY58" fmla="*/ 2635532 h 2635532"/>
                  <a:gd name="connsiteX59" fmla="*/ 609600 w 3032760"/>
                  <a:gd name="connsiteY59" fmla="*/ 2513612 h 2635532"/>
                  <a:gd name="connsiteX60" fmla="*/ 518160 w 3032760"/>
                  <a:gd name="connsiteY60" fmla="*/ 2384072 h 2635532"/>
                  <a:gd name="connsiteX61" fmla="*/ 403860 w 3032760"/>
                  <a:gd name="connsiteY61" fmla="*/ 2361212 h 2635532"/>
                  <a:gd name="connsiteX62" fmla="*/ 335280 w 3032760"/>
                  <a:gd name="connsiteY62" fmla="*/ 2429792 h 2635532"/>
                  <a:gd name="connsiteX63" fmla="*/ 266700 w 3032760"/>
                  <a:gd name="connsiteY63" fmla="*/ 2391692 h 2635532"/>
                  <a:gd name="connsiteX64" fmla="*/ 205740 w 3032760"/>
                  <a:gd name="connsiteY64" fmla="*/ 2399312 h 2635532"/>
                  <a:gd name="connsiteX65" fmla="*/ 228600 w 3032760"/>
                  <a:gd name="connsiteY65" fmla="*/ 2498372 h 2635532"/>
                  <a:gd name="connsiteX66" fmla="*/ 167640 w 3032760"/>
                  <a:gd name="connsiteY66" fmla="*/ 2582192 h 2635532"/>
                  <a:gd name="connsiteX67" fmla="*/ 60960 w 3032760"/>
                  <a:gd name="connsiteY67" fmla="*/ 2566952 h 2635532"/>
                  <a:gd name="connsiteX68" fmla="*/ 45720 w 3032760"/>
                  <a:gd name="connsiteY68" fmla="*/ 2399312 h 2635532"/>
                  <a:gd name="connsiteX69" fmla="*/ 91440 w 3032760"/>
                  <a:gd name="connsiteY69" fmla="*/ 2353592 h 2635532"/>
                  <a:gd name="connsiteX70" fmla="*/ 76200 w 3032760"/>
                  <a:gd name="connsiteY70" fmla="*/ 2170712 h 2635532"/>
                  <a:gd name="connsiteX71" fmla="*/ 0 w 3032760"/>
                  <a:gd name="connsiteY71" fmla="*/ 2155472 h 2635532"/>
                  <a:gd name="connsiteX72" fmla="*/ 0 w 3032760"/>
                  <a:gd name="connsiteY72" fmla="*/ 2094512 h 2635532"/>
                  <a:gd name="connsiteX73" fmla="*/ 60960 w 3032760"/>
                  <a:gd name="connsiteY73" fmla="*/ 2033552 h 2635532"/>
                  <a:gd name="connsiteX74" fmla="*/ 83820 w 3032760"/>
                  <a:gd name="connsiteY74" fmla="*/ 1728752 h 2635532"/>
                  <a:gd name="connsiteX75" fmla="*/ 121920 w 3032760"/>
                  <a:gd name="connsiteY75" fmla="*/ 1698272 h 2635532"/>
                  <a:gd name="connsiteX76" fmla="*/ 106680 w 3032760"/>
                  <a:gd name="connsiteY76" fmla="*/ 1583972 h 2635532"/>
                  <a:gd name="connsiteX77" fmla="*/ 45720 w 3032760"/>
                  <a:gd name="connsiteY77" fmla="*/ 1523012 h 2635532"/>
                  <a:gd name="connsiteX78" fmla="*/ 38100 w 3032760"/>
                  <a:gd name="connsiteY78" fmla="*/ 1340132 h 2635532"/>
                  <a:gd name="connsiteX79" fmla="*/ 129540 w 3032760"/>
                  <a:gd name="connsiteY79" fmla="*/ 1218212 h 2635532"/>
                  <a:gd name="connsiteX80" fmla="*/ 121920 w 3032760"/>
                  <a:gd name="connsiteY80" fmla="*/ 1157252 h 2635532"/>
                  <a:gd name="connsiteX81" fmla="*/ 106680 w 3032760"/>
                  <a:gd name="connsiteY81" fmla="*/ 1065812 h 2635532"/>
                  <a:gd name="connsiteX82" fmla="*/ 76200 w 3032760"/>
                  <a:gd name="connsiteY82" fmla="*/ 997232 h 2635532"/>
                  <a:gd name="connsiteX83" fmla="*/ 76200 w 3032760"/>
                  <a:gd name="connsiteY83" fmla="*/ 943892 h 2635532"/>
                  <a:gd name="connsiteX84" fmla="*/ 236220 w 3032760"/>
                  <a:gd name="connsiteY84" fmla="*/ 867692 h 2635532"/>
                  <a:gd name="connsiteX85" fmla="*/ 251460 w 3032760"/>
                  <a:gd name="connsiteY85" fmla="*/ 768632 h 2635532"/>
                  <a:gd name="connsiteX86" fmla="*/ 228600 w 3032760"/>
                  <a:gd name="connsiteY86" fmla="*/ 700052 h 2635532"/>
                  <a:gd name="connsiteX87" fmla="*/ 259080 w 3032760"/>
                  <a:gd name="connsiteY87" fmla="*/ 471452 h 2635532"/>
                  <a:gd name="connsiteX88" fmla="*/ 342900 w 3032760"/>
                  <a:gd name="connsiteY88" fmla="*/ 364772 h 2635532"/>
                  <a:gd name="connsiteX89" fmla="*/ 358140 w 3032760"/>
                  <a:gd name="connsiteY89" fmla="*/ 242852 h 2635532"/>
                  <a:gd name="connsiteX90" fmla="*/ 457200 w 3032760"/>
                  <a:gd name="connsiteY90" fmla="*/ 159032 h 2635532"/>
                  <a:gd name="connsiteX91" fmla="*/ 457200 w 3032760"/>
                  <a:gd name="connsiteY91" fmla="*/ 113312 h 2635532"/>
                  <a:gd name="connsiteX92" fmla="*/ 548640 w 3032760"/>
                  <a:gd name="connsiteY92" fmla="*/ 67592 h 2635532"/>
                  <a:gd name="connsiteX93" fmla="*/ 609600 w 3032760"/>
                  <a:gd name="connsiteY93" fmla="*/ 113312 h 2635532"/>
                  <a:gd name="connsiteX94" fmla="*/ 662940 w 3032760"/>
                  <a:gd name="connsiteY94" fmla="*/ 37112 h 2635532"/>
                  <a:gd name="connsiteX95" fmla="*/ 861060 w 3032760"/>
                  <a:gd name="connsiteY95" fmla="*/ 37112 h 2635532"/>
                  <a:gd name="connsiteX96" fmla="*/ 777240 w 3032760"/>
                  <a:gd name="connsiteY96" fmla="*/ 143792 h 2635532"/>
                  <a:gd name="connsiteX97" fmla="*/ 784860 w 3032760"/>
                  <a:gd name="connsiteY97" fmla="*/ 258092 h 2635532"/>
                  <a:gd name="connsiteX98" fmla="*/ 655320 w 3032760"/>
                  <a:gd name="connsiteY98" fmla="*/ 387632 h 2635532"/>
                  <a:gd name="connsiteX99" fmla="*/ 685800 w 3032760"/>
                  <a:gd name="connsiteY99" fmla="*/ 448592 h 2635532"/>
                  <a:gd name="connsiteX100" fmla="*/ 693420 w 3032760"/>
                  <a:gd name="connsiteY100" fmla="*/ 509552 h 2635532"/>
                  <a:gd name="connsiteX101" fmla="*/ 731520 w 3032760"/>
                  <a:gd name="connsiteY101" fmla="*/ 547652 h 2635532"/>
                  <a:gd name="connsiteX102" fmla="*/ 906780 w 3032760"/>
                  <a:gd name="connsiteY102" fmla="*/ 700052 h 2635532"/>
                  <a:gd name="connsiteX103" fmla="*/ 1013460 w 3032760"/>
                  <a:gd name="connsiteY103" fmla="*/ 753392 h 2635532"/>
                  <a:gd name="connsiteX104" fmla="*/ 1043940 w 3032760"/>
                  <a:gd name="connsiteY104" fmla="*/ 799112 h 2635532"/>
                  <a:gd name="connsiteX105" fmla="*/ 1089660 w 3032760"/>
                  <a:gd name="connsiteY105" fmla="*/ 791492 h 2635532"/>
                  <a:gd name="connsiteX106" fmla="*/ 1234440 w 3032760"/>
                  <a:gd name="connsiteY106" fmla="*/ 837212 h 2635532"/>
                  <a:gd name="connsiteX107" fmla="*/ 1463040 w 3032760"/>
                  <a:gd name="connsiteY107" fmla="*/ 799112 h 2635532"/>
                  <a:gd name="connsiteX108" fmla="*/ 1699260 w 3032760"/>
                  <a:gd name="connsiteY108" fmla="*/ 837212 h 2635532"/>
                  <a:gd name="connsiteX109" fmla="*/ 1775460 w 3032760"/>
                  <a:gd name="connsiteY109" fmla="*/ 730532 h 2635532"/>
                  <a:gd name="connsiteX110" fmla="*/ 1874520 w 3032760"/>
                  <a:gd name="connsiteY110" fmla="*/ 669572 h 2635532"/>
                  <a:gd name="connsiteX111" fmla="*/ 1882140 w 3032760"/>
                  <a:gd name="connsiteY111" fmla="*/ 578132 h 2635532"/>
                  <a:gd name="connsiteX112" fmla="*/ 1965960 w 3032760"/>
                  <a:gd name="connsiteY112" fmla="*/ 471452 h 2635532"/>
                  <a:gd name="connsiteX113" fmla="*/ 1981200 w 3032760"/>
                  <a:gd name="connsiteY113" fmla="*/ 357152 h 2635532"/>
                  <a:gd name="connsiteX114" fmla="*/ 1958340 w 3032760"/>
                  <a:gd name="connsiteY114" fmla="*/ 288572 h 2635532"/>
                  <a:gd name="connsiteX115" fmla="*/ 2026920 w 3032760"/>
                  <a:gd name="connsiteY115" fmla="*/ 181892 h 2635532"/>
                  <a:gd name="connsiteX116" fmla="*/ 2072640 w 3032760"/>
                  <a:gd name="connsiteY116" fmla="*/ 136172 h 2635532"/>
                  <a:gd name="connsiteX117" fmla="*/ 2286000 w 3032760"/>
                  <a:gd name="connsiteY117" fmla="*/ 59972 h 2635532"/>
                  <a:gd name="connsiteX118" fmla="*/ 2369820 w 3032760"/>
                  <a:gd name="connsiteY118" fmla="*/ 59972 h 2635532"/>
                  <a:gd name="connsiteX119" fmla="*/ 2484120 w 3032760"/>
                  <a:gd name="connsiteY119" fmla="*/ 21872 h 263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3032760" h="2635532">
                    <a:moveTo>
                      <a:pt x="2673676" y="0"/>
                    </a:moveTo>
                    <a:lnTo>
                      <a:pt x="2739388" y="89182"/>
                    </a:lnTo>
                    <a:lnTo>
                      <a:pt x="2866388" y="114582"/>
                    </a:lnTo>
                    <a:lnTo>
                      <a:pt x="2904492" y="178082"/>
                    </a:lnTo>
                    <a:lnTo>
                      <a:pt x="2904492" y="247932"/>
                    </a:lnTo>
                    <a:lnTo>
                      <a:pt x="2853692" y="266982"/>
                    </a:lnTo>
                    <a:lnTo>
                      <a:pt x="2872740" y="324132"/>
                    </a:lnTo>
                    <a:lnTo>
                      <a:pt x="2942588" y="374932"/>
                    </a:lnTo>
                    <a:lnTo>
                      <a:pt x="2942588" y="565432"/>
                    </a:lnTo>
                    <a:lnTo>
                      <a:pt x="3025140" y="679732"/>
                    </a:lnTo>
                    <a:lnTo>
                      <a:pt x="2987040" y="749582"/>
                    </a:lnTo>
                    <a:lnTo>
                      <a:pt x="3018108" y="780648"/>
                    </a:lnTo>
                    <a:lnTo>
                      <a:pt x="3017520" y="783872"/>
                    </a:lnTo>
                    <a:lnTo>
                      <a:pt x="2987040" y="1050572"/>
                    </a:lnTo>
                    <a:lnTo>
                      <a:pt x="3032760" y="1180112"/>
                    </a:lnTo>
                    <a:lnTo>
                      <a:pt x="3009900" y="1294412"/>
                    </a:lnTo>
                    <a:lnTo>
                      <a:pt x="2971800" y="1355372"/>
                    </a:lnTo>
                    <a:lnTo>
                      <a:pt x="2994660" y="1484912"/>
                    </a:lnTo>
                    <a:lnTo>
                      <a:pt x="2910840" y="1484912"/>
                    </a:lnTo>
                    <a:lnTo>
                      <a:pt x="2796540" y="1583972"/>
                    </a:lnTo>
                    <a:lnTo>
                      <a:pt x="2781300" y="1667792"/>
                    </a:lnTo>
                    <a:lnTo>
                      <a:pt x="2865120" y="1675412"/>
                    </a:lnTo>
                    <a:lnTo>
                      <a:pt x="2834640" y="1766852"/>
                    </a:lnTo>
                    <a:lnTo>
                      <a:pt x="2750820" y="1797332"/>
                    </a:lnTo>
                    <a:lnTo>
                      <a:pt x="2727960" y="1858292"/>
                    </a:lnTo>
                    <a:lnTo>
                      <a:pt x="2667000" y="1873532"/>
                    </a:lnTo>
                    <a:lnTo>
                      <a:pt x="2667000" y="1919252"/>
                    </a:lnTo>
                    <a:lnTo>
                      <a:pt x="2712720" y="1980212"/>
                    </a:lnTo>
                    <a:lnTo>
                      <a:pt x="2621280" y="2064032"/>
                    </a:lnTo>
                    <a:lnTo>
                      <a:pt x="2606040" y="2124992"/>
                    </a:lnTo>
                    <a:lnTo>
                      <a:pt x="2552700" y="2140232"/>
                    </a:lnTo>
                    <a:lnTo>
                      <a:pt x="2545080" y="2201192"/>
                    </a:lnTo>
                    <a:lnTo>
                      <a:pt x="2499360" y="2231672"/>
                    </a:lnTo>
                    <a:lnTo>
                      <a:pt x="2362200" y="2239292"/>
                    </a:lnTo>
                    <a:lnTo>
                      <a:pt x="2225040" y="2109752"/>
                    </a:lnTo>
                    <a:lnTo>
                      <a:pt x="2148840" y="2102132"/>
                    </a:lnTo>
                    <a:lnTo>
                      <a:pt x="2080260" y="2147852"/>
                    </a:lnTo>
                    <a:lnTo>
                      <a:pt x="1920240" y="2071652"/>
                    </a:lnTo>
                    <a:lnTo>
                      <a:pt x="1905000" y="1964972"/>
                    </a:lnTo>
                    <a:lnTo>
                      <a:pt x="1813560" y="2010692"/>
                    </a:lnTo>
                    <a:lnTo>
                      <a:pt x="1821180" y="2056412"/>
                    </a:lnTo>
                    <a:lnTo>
                      <a:pt x="1767840" y="2064032"/>
                    </a:lnTo>
                    <a:lnTo>
                      <a:pt x="1638300" y="2086892"/>
                    </a:lnTo>
                    <a:lnTo>
                      <a:pt x="1684020" y="1964972"/>
                    </a:lnTo>
                    <a:lnTo>
                      <a:pt x="1638300" y="1957352"/>
                    </a:lnTo>
                    <a:lnTo>
                      <a:pt x="1569720" y="1980212"/>
                    </a:lnTo>
                    <a:lnTo>
                      <a:pt x="1531620" y="1949732"/>
                    </a:lnTo>
                    <a:lnTo>
                      <a:pt x="1478280" y="1995452"/>
                    </a:lnTo>
                    <a:lnTo>
                      <a:pt x="1432560" y="1980212"/>
                    </a:lnTo>
                    <a:lnTo>
                      <a:pt x="1341120" y="2071652"/>
                    </a:lnTo>
                    <a:lnTo>
                      <a:pt x="1264920" y="2003072"/>
                    </a:lnTo>
                    <a:lnTo>
                      <a:pt x="1158240" y="2003072"/>
                    </a:lnTo>
                    <a:lnTo>
                      <a:pt x="1013460" y="2163092"/>
                    </a:lnTo>
                    <a:lnTo>
                      <a:pt x="975360" y="2269772"/>
                    </a:lnTo>
                    <a:lnTo>
                      <a:pt x="876300" y="2315492"/>
                    </a:lnTo>
                    <a:lnTo>
                      <a:pt x="853440" y="2475512"/>
                    </a:lnTo>
                    <a:lnTo>
                      <a:pt x="769620" y="2536472"/>
                    </a:lnTo>
                    <a:lnTo>
                      <a:pt x="655320" y="2635532"/>
                    </a:lnTo>
                    <a:lnTo>
                      <a:pt x="579120" y="2635532"/>
                    </a:lnTo>
                    <a:lnTo>
                      <a:pt x="609600" y="2513612"/>
                    </a:lnTo>
                    <a:lnTo>
                      <a:pt x="518160" y="2384072"/>
                    </a:lnTo>
                    <a:lnTo>
                      <a:pt x="403860" y="2361212"/>
                    </a:lnTo>
                    <a:lnTo>
                      <a:pt x="335280" y="2429792"/>
                    </a:lnTo>
                    <a:lnTo>
                      <a:pt x="266700" y="2391692"/>
                    </a:lnTo>
                    <a:lnTo>
                      <a:pt x="205740" y="2399312"/>
                    </a:lnTo>
                    <a:lnTo>
                      <a:pt x="228600" y="2498372"/>
                    </a:lnTo>
                    <a:lnTo>
                      <a:pt x="167640" y="2582192"/>
                    </a:lnTo>
                    <a:lnTo>
                      <a:pt x="60960" y="2566952"/>
                    </a:lnTo>
                    <a:lnTo>
                      <a:pt x="45720" y="2399312"/>
                    </a:lnTo>
                    <a:lnTo>
                      <a:pt x="91440" y="2353592"/>
                    </a:lnTo>
                    <a:lnTo>
                      <a:pt x="76200" y="2170712"/>
                    </a:lnTo>
                    <a:lnTo>
                      <a:pt x="0" y="2155472"/>
                    </a:lnTo>
                    <a:lnTo>
                      <a:pt x="0" y="2094512"/>
                    </a:lnTo>
                    <a:lnTo>
                      <a:pt x="60960" y="2033552"/>
                    </a:lnTo>
                    <a:lnTo>
                      <a:pt x="83820" y="1728752"/>
                    </a:lnTo>
                    <a:lnTo>
                      <a:pt x="121920" y="1698272"/>
                    </a:lnTo>
                    <a:lnTo>
                      <a:pt x="106680" y="1583972"/>
                    </a:lnTo>
                    <a:lnTo>
                      <a:pt x="45720" y="1523012"/>
                    </a:lnTo>
                    <a:lnTo>
                      <a:pt x="38100" y="1340132"/>
                    </a:lnTo>
                    <a:lnTo>
                      <a:pt x="129540" y="1218212"/>
                    </a:lnTo>
                    <a:lnTo>
                      <a:pt x="121920" y="1157252"/>
                    </a:lnTo>
                    <a:lnTo>
                      <a:pt x="106680" y="1065812"/>
                    </a:lnTo>
                    <a:lnTo>
                      <a:pt x="76200" y="997232"/>
                    </a:lnTo>
                    <a:lnTo>
                      <a:pt x="76200" y="943892"/>
                    </a:lnTo>
                    <a:lnTo>
                      <a:pt x="236220" y="867692"/>
                    </a:lnTo>
                    <a:lnTo>
                      <a:pt x="251460" y="768632"/>
                    </a:lnTo>
                    <a:lnTo>
                      <a:pt x="228600" y="700052"/>
                    </a:lnTo>
                    <a:lnTo>
                      <a:pt x="259080" y="471452"/>
                    </a:lnTo>
                    <a:lnTo>
                      <a:pt x="342900" y="364772"/>
                    </a:lnTo>
                    <a:lnTo>
                      <a:pt x="358140" y="242852"/>
                    </a:lnTo>
                    <a:lnTo>
                      <a:pt x="457200" y="159032"/>
                    </a:lnTo>
                    <a:lnTo>
                      <a:pt x="457200" y="113312"/>
                    </a:lnTo>
                    <a:lnTo>
                      <a:pt x="548640" y="67592"/>
                    </a:lnTo>
                    <a:lnTo>
                      <a:pt x="609600" y="113312"/>
                    </a:lnTo>
                    <a:lnTo>
                      <a:pt x="662940" y="37112"/>
                    </a:lnTo>
                    <a:lnTo>
                      <a:pt x="861060" y="37112"/>
                    </a:lnTo>
                    <a:lnTo>
                      <a:pt x="777240" y="143792"/>
                    </a:lnTo>
                    <a:lnTo>
                      <a:pt x="784860" y="258092"/>
                    </a:lnTo>
                    <a:lnTo>
                      <a:pt x="655320" y="387632"/>
                    </a:lnTo>
                    <a:lnTo>
                      <a:pt x="685800" y="448592"/>
                    </a:lnTo>
                    <a:lnTo>
                      <a:pt x="693420" y="509552"/>
                    </a:lnTo>
                    <a:lnTo>
                      <a:pt x="731520" y="547652"/>
                    </a:lnTo>
                    <a:lnTo>
                      <a:pt x="906780" y="700052"/>
                    </a:lnTo>
                    <a:lnTo>
                      <a:pt x="1013460" y="753392"/>
                    </a:lnTo>
                    <a:lnTo>
                      <a:pt x="1043940" y="799112"/>
                    </a:lnTo>
                    <a:lnTo>
                      <a:pt x="1089660" y="791492"/>
                    </a:lnTo>
                    <a:lnTo>
                      <a:pt x="1234440" y="837212"/>
                    </a:lnTo>
                    <a:lnTo>
                      <a:pt x="1463040" y="799112"/>
                    </a:lnTo>
                    <a:lnTo>
                      <a:pt x="1699260" y="837212"/>
                    </a:lnTo>
                    <a:lnTo>
                      <a:pt x="1775460" y="730532"/>
                    </a:lnTo>
                    <a:lnTo>
                      <a:pt x="1874520" y="669572"/>
                    </a:lnTo>
                    <a:lnTo>
                      <a:pt x="1882140" y="578132"/>
                    </a:lnTo>
                    <a:lnTo>
                      <a:pt x="1965960" y="471452"/>
                    </a:lnTo>
                    <a:lnTo>
                      <a:pt x="1981200" y="357152"/>
                    </a:lnTo>
                    <a:lnTo>
                      <a:pt x="1958340" y="288572"/>
                    </a:lnTo>
                    <a:lnTo>
                      <a:pt x="2026920" y="181892"/>
                    </a:lnTo>
                    <a:lnTo>
                      <a:pt x="2072640" y="136172"/>
                    </a:lnTo>
                    <a:lnTo>
                      <a:pt x="2286000" y="59972"/>
                    </a:lnTo>
                    <a:lnTo>
                      <a:pt x="2369820" y="59972"/>
                    </a:lnTo>
                    <a:lnTo>
                      <a:pt x="2484120" y="218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7FF0FBA4-B7CC-7D32-7701-3674080EA2C4}"/>
                  </a:ext>
                </a:extLst>
              </p:cNvPr>
              <p:cNvSpPr/>
              <p:nvPr/>
            </p:nvSpPr>
            <p:spPr>
              <a:xfrm>
                <a:off x="1815473" y="2582906"/>
                <a:ext cx="735974" cy="780212"/>
              </a:xfrm>
              <a:custGeom>
                <a:avLst/>
                <a:gdLst>
                  <a:gd name="connsiteX0" fmla="*/ 2137412 w 3850336"/>
                  <a:gd name="connsiteY0" fmla="*/ 0 h 4081780"/>
                  <a:gd name="connsiteX1" fmla="*/ 2194560 w 3850336"/>
                  <a:gd name="connsiteY1" fmla="*/ 38100 h 4081780"/>
                  <a:gd name="connsiteX2" fmla="*/ 2251708 w 3850336"/>
                  <a:gd name="connsiteY2" fmla="*/ 107950 h 4081780"/>
                  <a:gd name="connsiteX3" fmla="*/ 2302508 w 3850336"/>
                  <a:gd name="connsiteY3" fmla="*/ 190500 h 4081780"/>
                  <a:gd name="connsiteX4" fmla="*/ 2359660 w 3850336"/>
                  <a:gd name="connsiteY4" fmla="*/ 203200 h 4081780"/>
                  <a:gd name="connsiteX5" fmla="*/ 2366012 w 3850336"/>
                  <a:gd name="connsiteY5" fmla="*/ 311150 h 4081780"/>
                  <a:gd name="connsiteX6" fmla="*/ 2397760 w 3850336"/>
                  <a:gd name="connsiteY6" fmla="*/ 349250 h 4081780"/>
                  <a:gd name="connsiteX7" fmla="*/ 2454908 w 3850336"/>
                  <a:gd name="connsiteY7" fmla="*/ 374650 h 4081780"/>
                  <a:gd name="connsiteX8" fmla="*/ 2499360 w 3850336"/>
                  <a:gd name="connsiteY8" fmla="*/ 368300 h 4081780"/>
                  <a:gd name="connsiteX9" fmla="*/ 2579400 w 3850336"/>
                  <a:gd name="connsiteY9" fmla="*/ 379506 h 4081780"/>
                  <a:gd name="connsiteX10" fmla="*/ 2537460 w 3850336"/>
                  <a:gd name="connsiteY10" fmla="*/ 439420 h 4081780"/>
                  <a:gd name="connsiteX11" fmla="*/ 2540756 w 3850336"/>
                  <a:gd name="connsiteY11" fmla="*/ 458888 h 4081780"/>
                  <a:gd name="connsiteX12" fmla="*/ 2569212 w 3850336"/>
                  <a:gd name="connsiteY12" fmla="*/ 482600 h 4081780"/>
                  <a:gd name="connsiteX13" fmla="*/ 2664460 w 3850336"/>
                  <a:gd name="connsiteY13" fmla="*/ 457200 h 4081780"/>
                  <a:gd name="connsiteX14" fmla="*/ 2867660 w 3850336"/>
                  <a:gd name="connsiteY14" fmla="*/ 495300 h 4081780"/>
                  <a:gd name="connsiteX15" fmla="*/ 2969260 w 3850336"/>
                  <a:gd name="connsiteY15" fmla="*/ 527050 h 4081780"/>
                  <a:gd name="connsiteX16" fmla="*/ 3001012 w 3850336"/>
                  <a:gd name="connsiteY16" fmla="*/ 552450 h 4081780"/>
                  <a:gd name="connsiteX17" fmla="*/ 3013708 w 3850336"/>
                  <a:gd name="connsiteY17" fmla="*/ 546102 h 4081780"/>
                  <a:gd name="connsiteX18" fmla="*/ 3013708 w 3850336"/>
                  <a:gd name="connsiteY18" fmla="*/ 596900 h 4081780"/>
                  <a:gd name="connsiteX19" fmla="*/ 2969260 w 3850336"/>
                  <a:gd name="connsiteY19" fmla="*/ 615950 h 4081780"/>
                  <a:gd name="connsiteX20" fmla="*/ 2956560 w 3850336"/>
                  <a:gd name="connsiteY20" fmla="*/ 660400 h 4081780"/>
                  <a:gd name="connsiteX21" fmla="*/ 2924812 w 3850336"/>
                  <a:gd name="connsiteY21" fmla="*/ 666750 h 4081780"/>
                  <a:gd name="connsiteX22" fmla="*/ 2912108 w 3850336"/>
                  <a:gd name="connsiteY22" fmla="*/ 781050 h 4081780"/>
                  <a:gd name="connsiteX23" fmla="*/ 2981960 w 3850336"/>
                  <a:gd name="connsiteY23" fmla="*/ 844550 h 4081780"/>
                  <a:gd name="connsiteX24" fmla="*/ 3026412 w 3850336"/>
                  <a:gd name="connsiteY24" fmla="*/ 850900 h 4081780"/>
                  <a:gd name="connsiteX25" fmla="*/ 3070860 w 3850336"/>
                  <a:gd name="connsiteY25" fmla="*/ 901700 h 4081780"/>
                  <a:gd name="connsiteX26" fmla="*/ 2981960 w 3850336"/>
                  <a:gd name="connsiteY26" fmla="*/ 1022350 h 4081780"/>
                  <a:gd name="connsiteX27" fmla="*/ 2905760 w 3850336"/>
                  <a:gd name="connsiteY27" fmla="*/ 1092200 h 4081780"/>
                  <a:gd name="connsiteX28" fmla="*/ 2905760 w 3850336"/>
                  <a:gd name="connsiteY28" fmla="*/ 1130300 h 4081780"/>
                  <a:gd name="connsiteX29" fmla="*/ 2969260 w 3850336"/>
                  <a:gd name="connsiteY29" fmla="*/ 1206500 h 4081780"/>
                  <a:gd name="connsiteX30" fmla="*/ 2931160 w 3850336"/>
                  <a:gd name="connsiteY30" fmla="*/ 1289050 h 4081780"/>
                  <a:gd name="connsiteX31" fmla="*/ 2848612 w 3850336"/>
                  <a:gd name="connsiteY31" fmla="*/ 1403350 h 4081780"/>
                  <a:gd name="connsiteX32" fmla="*/ 2874012 w 3850336"/>
                  <a:gd name="connsiteY32" fmla="*/ 1454150 h 4081780"/>
                  <a:gd name="connsiteX33" fmla="*/ 2835908 w 3850336"/>
                  <a:gd name="connsiteY33" fmla="*/ 1530350 h 4081780"/>
                  <a:gd name="connsiteX34" fmla="*/ 2861308 w 3850336"/>
                  <a:gd name="connsiteY34" fmla="*/ 1631950 h 4081780"/>
                  <a:gd name="connsiteX35" fmla="*/ 2931160 w 3850336"/>
                  <a:gd name="connsiteY35" fmla="*/ 1695450 h 4081780"/>
                  <a:gd name="connsiteX36" fmla="*/ 3013708 w 3850336"/>
                  <a:gd name="connsiteY36" fmla="*/ 1701800 h 4081780"/>
                  <a:gd name="connsiteX37" fmla="*/ 3051812 w 3850336"/>
                  <a:gd name="connsiteY37" fmla="*/ 1720850 h 4081780"/>
                  <a:gd name="connsiteX38" fmla="*/ 3102612 w 3850336"/>
                  <a:gd name="connsiteY38" fmla="*/ 1720850 h 4081780"/>
                  <a:gd name="connsiteX39" fmla="*/ 3134360 w 3850336"/>
                  <a:gd name="connsiteY39" fmla="*/ 1746250 h 4081780"/>
                  <a:gd name="connsiteX40" fmla="*/ 3197860 w 3850336"/>
                  <a:gd name="connsiteY40" fmla="*/ 1701800 h 4081780"/>
                  <a:gd name="connsiteX41" fmla="*/ 3261360 w 3850336"/>
                  <a:gd name="connsiteY41" fmla="*/ 1720850 h 4081780"/>
                  <a:gd name="connsiteX42" fmla="*/ 3312160 w 3850336"/>
                  <a:gd name="connsiteY42" fmla="*/ 1822450 h 4081780"/>
                  <a:gd name="connsiteX43" fmla="*/ 3255012 w 3850336"/>
                  <a:gd name="connsiteY43" fmla="*/ 1924050 h 4081780"/>
                  <a:gd name="connsiteX44" fmla="*/ 3172460 w 3850336"/>
                  <a:gd name="connsiteY44" fmla="*/ 1924050 h 4081780"/>
                  <a:gd name="connsiteX45" fmla="*/ 3166108 w 3850336"/>
                  <a:gd name="connsiteY45" fmla="*/ 2025650 h 4081780"/>
                  <a:gd name="connsiteX46" fmla="*/ 3102612 w 3850336"/>
                  <a:gd name="connsiteY46" fmla="*/ 2127250 h 4081780"/>
                  <a:gd name="connsiteX47" fmla="*/ 3166108 w 3850336"/>
                  <a:gd name="connsiteY47" fmla="*/ 2209800 h 4081780"/>
                  <a:gd name="connsiteX48" fmla="*/ 3153412 w 3850336"/>
                  <a:gd name="connsiteY48" fmla="*/ 2260600 h 4081780"/>
                  <a:gd name="connsiteX49" fmla="*/ 3083560 w 3850336"/>
                  <a:gd name="connsiteY49" fmla="*/ 2279650 h 4081780"/>
                  <a:gd name="connsiteX50" fmla="*/ 3077212 w 3850336"/>
                  <a:gd name="connsiteY50" fmla="*/ 2317750 h 4081780"/>
                  <a:gd name="connsiteX51" fmla="*/ 2956560 w 3850336"/>
                  <a:gd name="connsiteY51" fmla="*/ 2501900 h 4081780"/>
                  <a:gd name="connsiteX52" fmla="*/ 2943860 w 3850336"/>
                  <a:gd name="connsiteY52" fmla="*/ 2622550 h 4081780"/>
                  <a:gd name="connsiteX53" fmla="*/ 3039108 w 3850336"/>
                  <a:gd name="connsiteY53" fmla="*/ 2724150 h 4081780"/>
                  <a:gd name="connsiteX54" fmla="*/ 3102612 w 3850336"/>
                  <a:gd name="connsiteY54" fmla="*/ 2736850 h 4081780"/>
                  <a:gd name="connsiteX55" fmla="*/ 3115308 w 3850336"/>
                  <a:gd name="connsiteY55" fmla="*/ 2768600 h 4081780"/>
                  <a:gd name="connsiteX56" fmla="*/ 3096260 w 3850336"/>
                  <a:gd name="connsiteY56" fmla="*/ 2813050 h 4081780"/>
                  <a:gd name="connsiteX57" fmla="*/ 3255012 w 3850336"/>
                  <a:gd name="connsiteY57" fmla="*/ 2984500 h 4081780"/>
                  <a:gd name="connsiteX58" fmla="*/ 3369308 w 3850336"/>
                  <a:gd name="connsiteY58" fmla="*/ 2984500 h 4081780"/>
                  <a:gd name="connsiteX59" fmla="*/ 3451860 w 3850336"/>
                  <a:gd name="connsiteY59" fmla="*/ 2952750 h 4081780"/>
                  <a:gd name="connsiteX60" fmla="*/ 3528060 w 3850336"/>
                  <a:gd name="connsiteY60" fmla="*/ 2965450 h 4081780"/>
                  <a:gd name="connsiteX61" fmla="*/ 3553460 w 3850336"/>
                  <a:gd name="connsiteY61" fmla="*/ 2990850 h 4081780"/>
                  <a:gd name="connsiteX62" fmla="*/ 3693160 w 3850336"/>
                  <a:gd name="connsiteY62" fmla="*/ 2997200 h 4081780"/>
                  <a:gd name="connsiteX63" fmla="*/ 3705860 w 3850336"/>
                  <a:gd name="connsiteY63" fmla="*/ 2984500 h 4081780"/>
                  <a:gd name="connsiteX64" fmla="*/ 3775708 w 3850336"/>
                  <a:gd name="connsiteY64" fmla="*/ 2978150 h 4081780"/>
                  <a:gd name="connsiteX65" fmla="*/ 3769360 w 3850336"/>
                  <a:gd name="connsiteY65" fmla="*/ 3054350 h 4081780"/>
                  <a:gd name="connsiteX66" fmla="*/ 3839212 w 3850336"/>
                  <a:gd name="connsiteY66" fmla="*/ 3168650 h 4081780"/>
                  <a:gd name="connsiteX67" fmla="*/ 3845560 w 3850336"/>
                  <a:gd name="connsiteY67" fmla="*/ 3213100 h 4081780"/>
                  <a:gd name="connsiteX68" fmla="*/ 3850336 w 3850336"/>
                  <a:gd name="connsiteY68" fmla="*/ 3216008 h 4081780"/>
                  <a:gd name="connsiteX69" fmla="*/ 3802380 w 3850336"/>
                  <a:gd name="connsiteY69" fmla="*/ 3274060 h 4081780"/>
                  <a:gd name="connsiteX70" fmla="*/ 3741420 w 3850336"/>
                  <a:gd name="connsiteY70" fmla="*/ 3296920 h 4081780"/>
                  <a:gd name="connsiteX71" fmla="*/ 3672840 w 3850336"/>
                  <a:gd name="connsiteY71" fmla="*/ 3251200 h 4081780"/>
                  <a:gd name="connsiteX72" fmla="*/ 3627120 w 3850336"/>
                  <a:gd name="connsiteY72" fmla="*/ 3235960 h 4081780"/>
                  <a:gd name="connsiteX73" fmla="*/ 3421380 w 3850336"/>
                  <a:gd name="connsiteY73" fmla="*/ 3289300 h 4081780"/>
                  <a:gd name="connsiteX74" fmla="*/ 3360420 w 3850336"/>
                  <a:gd name="connsiteY74" fmla="*/ 3281680 h 4081780"/>
                  <a:gd name="connsiteX75" fmla="*/ 3329940 w 3850336"/>
                  <a:gd name="connsiteY75" fmla="*/ 3304540 h 4081780"/>
                  <a:gd name="connsiteX76" fmla="*/ 3223260 w 3850336"/>
                  <a:gd name="connsiteY76" fmla="*/ 3304540 h 4081780"/>
                  <a:gd name="connsiteX77" fmla="*/ 3032760 w 3850336"/>
                  <a:gd name="connsiteY77" fmla="*/ 3152140 h 4081780"/>
                  <a:gd name="connsiteX78" fmla="*/ 2903220 w 3850336"/>
                  <a:gd name="connsiteY78" fmla="*/ 3068320 h 4081780"/>
                  <a:gd name="connsiteX79" fmla="*/ 2796540 w 3850336"/>
                  <a:gd name="connsiteY79" fmla="*/ 3114040 h 4081780"/>
                  <a:gd name="connsiteX80" fmla="*/ 2606040 w 3850336"/>
                  <a:gd name="connsiteY80" fmla="*/ 3091180 h 4081780"/>
                  <a:gd name="connsiteX81" fmla="*/ 2529840 w 3850336"/>
                  <a:gd name="connsiteY81" fmla="*/ 3060700 h 4081780"/>
                  <a:gd name="connsiteX82" fmla="*/ 2339340 w 3850336"/>
                  <a:gd name="connsiteY82" fmla="*/ 2961640 h 4081780"/>
                  <a:gd name="connsiteX83" fmla="*/ 2217420 w 3850336"/>
                  <a:gd name="connsiteY83" fmla="*/ 2969260 h 4081780"/>
                  <a:gd name="connsiteX84" fmla="*/ 2004060 w 3850336"/>
                  <a:gd name="connsiteY84" fmla="*/ 3304540 h 4081780"/>
                  <a:gd name="connsiteX85" fmla="*/ 2004060 w 3850336"/>
                  <a:gd name="connsiteY85" fmla="*/ 3456940 h 4081780"/>
                  <a:gd name="connsiteX86" fmla="*/ 1958340 w 3850336"/>
                  <a:gd name="connsiteY86" fmla="*/ 3456940 h 4081780"/>
                  <a:gd name="connsiteX87" fmla="*/ 1950720 w 3850336"/>
                  <a:gd name="connsiteY87" fmla="*/ 3517900 h 4081780"/>
                  <a:gd name="connsiteX88" fmla="*/ 1882140 w 3850336"/>
                  <a:gd name="connsiteY88" fmla="*/ 3517900 h 4081780"/>
                  <a:gd name="connsiteX89" fmla="*/ 1760220 w 3850336"/>
                  <a:gd name="connsiteY89" fmla="*/ 3571240 h 4081780"/>
                  <a:gd name="connsiteX90" fmla="*/ 1706880 w 3850336"/>
                  <a:gd name="connsiteY90" fmla="*/ 3548380 h 4081780"/>
                  <a:gd name="connsiteX91" fmla="*/ 1684020 w 3850336"/>
                  <a:gd name="connsiteY91" fmla="*/ 3624580 h 4081780"/>
                  <a:gd name="connsiteX92" fmla="*/ 1623060 w 3850336"/>
                  <a:gd name="connsiteY92" fmla="*/ 3693160 h 4081780"/>
                  <a:gd name="connsiteX93" fmla="*/ 1546860 w 3850336"/>
                  <a:gd name="connsiteY93" fmla="*/ 3670300 h 4081780"/>
                  <a:gd name="connsiteX94" fmla="*/ 1386840 w 3850336"/>
                  <a:gd name="connsiteY94" fmla="*/ 3738880 h 4081780"/>
                  <a:gd name="connsiteX95" fmla="*/ 1318260 w 3850336"/>
                  <a:gd name="connsiteY95" fmla="*/ 3807460 h 4081780"/>
                  <a:gd name="connsiteX96" fmla="*/ 1303020 w 3850336"/>
                  <a:gd name="connsiteY96" fmla="*/ 3883660 h 4081780"/>
                  <a:gd name="connsiteX97" fmla="*/ 1181100 w 3850336"/>
                  <a:gd name="connsiteY97" fmla="*/ 3883660 h 4081780"/>
                  <a:gd name="connsiteX98" fmla="*/ 1120140 w 3850336"/>
                  <a:gd name="connsiteY98" fmla="*/ 3860800 h 4081780"/>
                  <a:gd name="connsiteX99" fmla="*/ 1074420 w 3850336"/>
                  <a:gd name="connsiteY99" fmla="*/ 3898900 h 4081780"/>
                  <a:gd name="connsiteX100" fmla="*/ 1043940 w 3850336"/>
                  <a:gd name="connsiteY100" fmla="*/ 4005580 h 4081780"/>
                  <a:gd name="connsiteX101" fmla="*/ 952500 w 3850336"/>
                  <a:gd name="connsiteY101" fmla="*/ 4081780 h 4081780"/>
                  <a:gd name="connsiteX102" fmla="*/ 723900 w 3850336"/>
                  <a:gd name="connsiteY102" fmla="*/ 3914140 h 4081780"/>
                  <a:gd name="connsiteX103" fmla="*/ 739140 w 3850336"/>
                  <a:gd name="connsiteY103" fmla="*/ 3792220 h 4081780"/>
                  <a:gd name="connsiteX104" fmla="*/ 708660 w 3850336"/>
                  <a:gd name="connsiteY104" fmla="*/ 3685540 h 4081780"/>
                  <a:gd name="connsiteX105" fmla="*/ 762000 w 3850336"/>
                  <a:gd name="connsiteY105" fmla="*/ 3616960 h 4081780"/>
                  <a:gd name="connsiteX106" fmla="*/ 723900 w 3850336"/>
                  <a:gd name="connsiteY106" fmla="*/ 3517900 h 4081780"/>
                  <a:gd name="connsiteX107" fmla="*/ 601980 w 3850336"/>
                  <a:gd name="connsiteY107" fmla="*/ 3510280 h 4081780"/>
                  <a:gd name="connsiteX108" fmla="*/ 571500 w 3850336"/>
                  <a:gd name="connsiteY108" fmla="*/ 3395980 h 4081780"/>
                  <a:gd name="connsiteX109" fmla="*/ 708660 w 3850336"/>
                  <a:gd name="connsiteY109" fmla="*/ 3365500 h 4081780"/>
                  <a:gd name="connsiteX110" fmla="*/ 693420 w 3850336"/>
                  <a:gd name="connsiteY110" fmla="*/ 3281680 h 4081780"/>
                  <a:gd name="connsiteX111" fmla="*/ 701040 w 3850336"/>
                  <a:gd name="connsiteY111" fmla="*/ 3205480 h 4081780"/>
                  <a:gd name="connsiteX112" fmla="*/ 701040 w 3850336"/>
                  <a:gd name="connsiteY112" fmla="*/ 3175000 h 4081780"/>
                  <a:gd name="connsiteX113" fmla="*/ 624840 w 3850336"/>
                  <a:gd name="connsiteY113" fmla="*/ 3098800 h 4081780"/>
                  <a:gd name="connsiteX114" fmla="*/ 609600 w 3850336"/>
                  <a:gd name="connsiteY114" fmla="*/ 2992120 h 4081780"/>
                  <a:gd name="connsiteX115" fmla="*/ 731520 w 3850336"/>
                  <a:gd name="connsiteY115" fmla="*/ 2931160 h 4081780"/>
                  <a:gd name="connsiteX116" fmla="*/ 769620 w 3850336"/>
                  <a:gd name="connsiteY116" fmla="*/ 2885440 h 4081780"/>
                  <a:gd name="connsiteX117" fmla="*/ 769620 w 3850336"/>
                  <a:gd name="connsiteY117" fmla="*/ 2725420 h 4081780"/>
                  <a:gd name="connsiteX118" fmla="*/ 754380 w 3850336"/>
                  <a:gd name="connsiteY118" fmla="*/ 2512060 h 4081780"/>
                  <a:gd name="connsiteX119" fmla="*/ 701040 w 3850336"/>
                  <a:gd name="connsiteY119" fmla="*/ 2435860 h 4081780"/>
                  <a:gd name="connsiteX120" fmla="*/ 518160 w 3850336"/>
                  <a:gd name="connsiteY120" fmla="*/ 2428240 h 4081780"/>
                  <a:gd name="connsiteX121" fmla="*/ 396240 w 3850336"/>
                  <a:gd name="connsiteY121" fmla="*/ 2504440 h 4081780"/>
                  <a:gd name="connsiteX122" fmla="*/ 281940 w 3850336"/>
                  <a:gd name="connsiteY122" fmla="*/ 2443480 h 4081780"/>
                  <a:gd name="connsiteX123" fmla="*/ 266700 w 3850336"/>
                  <a:gd name="connsiteY123" fmla="*/ 2496820 h 4081780"/>
                  <a:gd name="connsiteX124" fmla="*/ 198120 w 3850336"/>
                  <a:gd name="connsiteY124" fmla="*/ 2489200 h 4081780"/>
                  <a:gd name="connsiteX125" fmla="*/ 144780 w 3850336"/>
                  <a:gd name="connsiteY125" fmla="*/ 2420620 h 4081780"/>
                  <a:gd name="connsiteX126" fmla="*/ 0 w 3850336"/>
                  <a:gd name="connsiteY126" fmla="*/ 2367280 h 4081780"/>
                  <a:gd name="connsiteX127" fmla="*/ 15240 w 3850336"/>
                  <a:gd name="connsiteY127" fmla="*/ 2009140 h 4081780"/>
                  <a:gd name="connsiteX128" fmla="*/ 83820 w 3850336"/>
                  <a:gd name="connsiteY128" fmla="*/ 1902460 h 4081780"/>
                  <a:gd name="connsiteX129" fmla="*/ 60960 w 3850336"/>
                  <a:gd name="connsiteY129" fmla="*/ 1818640 h 4081780"/>
                  <a:gd name="connsiteX130" fmla="*/ 83820 w 3850336"/>
                  <a:gd name="connsiteY130" fmla="*/ 1757680 h 4081780"/>
                  <a:gd name="connsiteX131" fmla="*/ 175260 w 3850336"/>
                  <a:gd name="connsiteY131" fmla="*/ 1658620 h 4081780"/>
                  <a:gd name="connsiteX132" fmla="*/ 205740 w 3850336"/>
                  <a:gd name="connsiteY132" fmla="*/ 1597660 h 4081780"/>
                  <a:gd name="connsiteX133" fmla="*/ 358140 w 3850336"/>
                  <a:gd name="connsiteY133" fmla="*/ 1567180 h 4081780"/>
                  <a:gd name="connsiteX134" fmla="*/ 373380 w 3850336"/>
                  <a:gd name="connsiteY134" fmla="*/ 1460500 h 4081780"/>
                  <a:gd name="connsiteX135" fmla="*/ 373380 w 3850336"/>
                  <a:gd name="connsiteY135" fmla="*/ 1384300 h 4081780"/>
                  <a:gd name="connsiteX136" fmla="*/ 495300 w 3850336"/>
                  <a:gd name="connsiteY136" fmla="*/ 1338580 h 4081780"/>
                  <a:gd name="connsiteX137" fmla="*/ 586740 w 3850336"/>
                  <a:gd name="connsiteY137" fmla="*/ 1361440 h 4081780"/>
                  <a:gd name="connsiteX138" fmla="*/ 640080 w 3850336"/>
                  <a:gd name="connsiteY138" fmla="*/ 1285240 h 4081780"/>
                  <a:gd name="connsiteX139" fmla="*/ 886100 w 3850336"/>
                  <a:gd name="connsiteY139" fmla="*/ 1210688 h 4081780"/>
                  <a:gd name="connsiteX140" fmla="*/ 886460 w 3850336"/>
                  <a:gd name="connsiteY140" fmla="*/ 1212850 h 4081780"/>
                  <a:gd name="connsiteX141" fmla="*/ 943612 w 3850336"/>
                  <a:gd name="connsiteY141" fmla="*/ 1212850 h 4081780"/>
                  <a:gd name="connsiteX142" fmla="*/ 981708 w 3850336"/>
                  <a:gd name="connsiteY142" fmla="*/ 1136650 h 4081780"/>
                  <a:gd name="connsiteX143" fmla="*/ 1019812 w 3850336"/>
                  <a:gd name="connsiteY143" fmla="*/ 1130300 h 4081780"/>
                  <a:gd name="connsiteX144" fmla="*/ 1146812 w 3850336"/>
                  <a:gd name="connsiteY144" fmla="*/ 1174750 h 4081780"/>
                  <a:gd name="connsiteX145" fmla="*/ 1191260 w 3850336"/>
                  <a:gd name="connsiteY145" fmla="*/ 1174750 h 4081780"/>
                  <a:gd name="connsiteX146" fmla="*/ 1223012 w 3850336"/>
                  <a:gd name="connsiteY146" fmla="*/ 1117600 h 4081780"/>
                  <a:gd name="connsiteX147" fmla="*/ 1261108 w 3850336"/>
                  <a:gd name="connsiteY147" fmla="*/ 1111250 h 4081780"/>
                  <a:gd name="connsiteX148" fmla="*/ 1311908 w 3850336"/>
                  <a:gd name="connsiteY148" fmla="*/ 1035050 h 4081780"/>
                  <a:gd name="connsiteX149" fmla="*/ 1292860 w 3850336"/>
                  <a:gd name="connsiteY149" fmla="*/ 920750 h 4081780"/>
                  <a:gd name="connsiteX150" fmla="*/ 1394460 w 3850336"/>
                  <a:gd name="connsiteY150" fmla="*/ 920750 h 4081780"/>
                  <a:gd name="connsiteX151" fmla="*/ 1438908 w 3850336"/>
                  <a:gd name="connsiteY151" fmla="*/ 869950 h 4081780"/>
                  <a:gd name="connsiteX152" fmla="*/ 1553212 w 3850336"/>
                  <a:gd name="connsiteY152" fmla="*/ 876300 h 4081780"/>
                  <a:gd name="connsiteX153" fmla="*/ 1591308 w 3850336"/>
                  <a:gd name="connsiteY153" fmla="*/ 863600 h 4081780"/>
                  <a:gd name="connsiteX154" fmla="*/ 1604012 w 3850336"/>
                  <a:gd name="connsiteY154" fmla="*/ 800100 h 4081780"/>
                  <a:gd name="connsiteX155" fmla="*/ 1584960 w 3850336"/>
                  <a:gd name="connsiteY155" fmla="*/ 685800 h 4081780"/>
                  <a:gd name="connsiteX156" fmla="*/ 1616708 w 3850336"/>
                  <a:gd name="connsiteY156" fmla="*/ 647700 h 4081780"/>
                  <a:gd name="connsiteX157" fmla="*/ 1680212 w 3850336"/>
                  <a:gd name="connsiteY157" fmla="*/ 628650 h 4081780"/>
                  <a:gd name="connsiteX158" fmla="*/ 1769108 w 3850336"/>
                  <a:gd name="connsiteY158" fmla="*/ 641350 h 4081780"/>
                  <a:gd name="connsiteX159" fmla="*/ 1769108 w 3850336"/>
                  <a:gd name="connsiteY159" fmla="*/ 508000 h 4081780"/>
                  <a:gd name="connsiteX160" fmla="*/ 1718308 w 3850336"/>
                  <a:gd name="connsiteY160" fmla="*/ 457200 h 4081780"/>
                  <a:gd name="connsiteX161" fmla="*/ 1724660 w 3850336"/>
                  <a:gd name="connsiteY161" fmla="*/ 317500 h 4081780"/>
                  <a:gd name="connsiteX162" fmla="*/ 1762760 w 3850336"/>
                  <a:gd name="connsiteY162" fmla="*/ 285750 h 4081780"/>
                  <a:gd name="connsiteX163" fmla="*/ 1927860 w 3850336"/>
                  <a:gd name="connsiteY163" fmla="*/ 273050 h 4081780"/>
                  <a:gd name="connsiteX164" fmla="*/ 2099308 w 3850336"/>
                  <a:gd name="connsiteY164" fmla="*/ 165100 h 4081780"/>
                  <a:gd name="connsiteX165" fmla="*/ 2105660 w 3850336"/>
                  <a:gd name="connsiteY165" fmla="*/ 44450 h 4081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</a:cxnLst>
                <a:rect l="l" t="t" r="r" b="b"/>
                <a:pathLst>
                  <a:path w="3850336" h="4081780">
                    <a:moveTo>
                      <a:pt x="2137412" y="0"/>
                    </a:moveTo>
                    <a:lnTo>
                      <a:pt x="2194560" y="38100"/>
                    </a:lnTo>
                    <a:lnTo>
                      <a:pt x="2251708" y="107950"/>
                    </a:lnTo>
                    <a:lnTo>
                      <a:pt x="2302508" y="190500"/>
                    </a:lnTo>
                    <a:lnTo>
                      <a:pt x="2359660" y="203200"/>
                    </a:lnTo>
                    <a:lnTo>
                      <a:pt x="2366012" y="311150"/>
                    </a:lnTo>
                    <a:lnTo>
                      <a:pt x="2397760" y="349250"/>
                    </a:lnTo>
                    <a:lnTo>
                      <a:pt x="2454908" y="374650"/>
                    </a:lnTo>
                    <a:lnTo>
                      <a:pt x="2499360" y="368300"/>
                    </a:lnTo>
                    <a:lnTo>
                      <a:pt x="2579400" y="379506"/>
                    </a:lnTo>
                    <a:lnTo>
                      <a:pt x="2537460" y="439420"/>
                    </a:lnTo>
                    <a:lnTo>
                      <a:pt x="2540756" y="458888"/>
                    </a:lnTo>
                    <a:lnTo>
                      <a:pt x="2569212" y="482600"/>
                    </a:lnTo>
                    <a:lnTo>
                      <a:pt x="2664460" y="457200"/>
                    </a:lnTo>
                    <a:lnTo>
                      <a:pt x="2867660" y="495300"/>
                    </a:lnTo>
                    <a:lnTo>
                      <a:pt x="2969260" y="527050"/>
                    </a:lnTo>
                    <a:lnTo>
                      <a:pt x="3001012" y="552450"/>
                    </a:lnTo>
                    <a:lnTo>
                      <a:pt x="3013708" y="546102"/>
                    </a:lnTo>
                    <a:lnTo>
                      <a:pt x="3013708" y="596900"/>
                    </a:lnTo>
                    <a:lnTo>
                      <a:pt x="2969260" y="615950"/>
                    </a:lnTo>
                    <a:lnTo>
                      <a:pt x="2956560" y="660400"/>
                    </a:lnTo>
                    <a:lnTo>
                      <a:pt x="2924812" y="666750"/>
                    </a:lnTo>
                    <a:lnTo>
                      <a:pt x="2912108" y="781050"/>
                    </a:lnTo>
                    <a:lnTo>
                      <a:pt x="2981960" y="844550"/>
                    </a:lnTo>
                    <a:lnTo>
                      <a:pt x="3026412" y="850900"/>
                    </a:lnTo>
                    <a:lnTo>
                      <a:pt x="3070860" y="901700"/>
                    </a:lnTo>
                    <a:lnTo>
                      <a:pt x="2981960" y="1022350"/>
                    </a:lnTo>
                    <a:lnTo>
                      <a:pt x="2905760" y="1092200"/>
                    </a:lnTo>
                    <a:lnTo>
                      <a:pt x="2905760" y="1130300"/>
                    </a:lnTo>
                    <a:lnTo>
                      <a:pt x="2969260" y="1206500"/>
                    </a:lnTo>
                    <a:lnTo>
                      <a:pt x="2931160" y="1289050"/>
                    </a:lnTo>
                    <a:lnTo>
                      <a:pt x="2848612" y="1403350"/>
                    </a:lnTo>
                    <a:lnTo>
                      <a:pt x="2874012" y="1454150"/>
                    </a:lnTo>
                    <a:lnTo>
                      <a:pt x="2835908" y="1530350"/>
                    </a:lnTo>
                    <a:lnTo>
                      <a:pt x="2861308" y="1631950"/>
                    </a:lnTo>
                    <a:lnTo>
                      <a:pt x="2931160" y="1695450"/>
                    </a:lnTo>
                    <a:lnTo>
                      <a:pt x="3013708" y="1701800"/>
                    </a:lnTo>
                    <a:lnTo>
                      <a:pt x="3051812" y="1720850"/>
                    </a:lnTo>
                    <a:lnTo>
                      <a:pt x="3102612" y="1720850"/>
                    </a:lnTo>
                    <a:lnTo>
                      <a:pt x="3134360" y="1746250"/>
                    </a:lnTo>
                    <a:lnTo>
                      <a:pt x="3197860" y="1701800"/>
                    </a:lnTo>
                    <a:lnTo>
                      <a:pt x="3261360" y="1720850"/>
                    </a:lnTo>
                    <a:lnTo>
                      <a:pt x="3312160" y="1822450"/>
                    </a:lnTo>
                    <a:lnTo>
                      <a:pt x="3255012" y="1924050"/>
                    </a:lnTo>
                    <a:lnTo>
                      <a:pt x="3172460" y="1924050"/>
                    </a:lnTo>
                    <a:lnTo>
                      <a:pt x="3166108" y="2025650"/>
                    </a:lnTo>
                    <a:lnTo>
                      <a:pt x="3102612" y="2127250"/>
                    </a:lnTo>
                    <a:lnTo>
                      <a:pt x="3166108" y="2209800"/>
                    </a:lnTo>
                    <a:lnTo>
                      <a:pt x="3153412" y="2260600"/>
                    </a:lnTo>
                    <a:lnTo>
                      <a:pt x="3083560" y="2279650"/>
                    </a:lnTo>
                    <a:lnTo>
                      <a:pt x="3077212" y="2317750"/>
                    </a:lnTo>
                    <a:lnTo>
                      <a:pt x="2956560" y="2501900"/>
                    </a:lnTo>
                    <a:lnTo>
                      <a:pt x="2943860" y="2622550"/>
                    </a:lnTo>
                    <a:lnTo>
                      <a:pt x="3039108" y="2724150"/>
                    </a:lnTo>
                    <a:lnTo>
                      <a:pt x="3102612" y="2736850"/>
                    </a:lnTo>
                    <a:lnTo>
                      <a:pt x="3115308" y="2768600"/>
                    </a:lnTo>
                    <a:lnTo>
                      <a:pt x="3096260" y="2813050"/>
                    </a:lnTo>
                    <a:lnTo>
                      <a:pt x="3255012" y="2984500"/>
                    </a:lnTo>
                    <a:lnTo>
                      <a:pt x="3369308" y="2984500"/>
                    </a:lnTo>
                    <a:lnTo>
                      <a:pt x="3451860" y="2952750"/>
                    </a:lnTo>
                    <a:lnTo>
                      <a:pt x="3528060" y="2965450"/>
                    </a:lnTo>
                    <a:lnTo>
                      <a:pt x="3553460" y="2990850"/>
                    </a:lnTo>
                    <a:lnTo>
                      <a:pt x="3693160" y="2997200"/>
                    </a:lnTo>
                    <a:lnTo>
                      <a:pt x="3705860" y="2984500"/>
                    </a:lnTo>
                    <a:lnTo>
                      <a:pt x="3775708" y="2978150"/>
                    </a:lnTo>
                    <a:lnTo>
                      <a:pt x="3769360" y="3054350"/>
                    </a:lnTo>
                    <a:lnTo>
                      <a:pt x="3839212" y="3168650"/>
                    </a:lnTo>
                    <a:lnTo>
                      <a:pt x="3845560" y="3213100"/>
                    </a:lnTo>
                    <a:lnTo>
                      <a:pt x="3850336" y="3216008"/>
                    </a:lnTo>
                    <a:lnTo>
                      <a:pt x="3802380" y="3274060"/>
                    </a:lnTo>
                    <a:lnTo>
                      <a:pt x="3741420" y="3296920"/>
                    </a:lnTo>
                    <a:lnTo>
                      <a:pt x="3672840" y="3251200"/>
                    </a:lnTo>
                    <a:lnTo>
                      <a:pt x="3627120" y="3235960"/>
                    </a:lnTo>
                    <a:lnTo>
                      <a:pt x="3421380" y="3289300"/>
                    </a:lnTo>
                    <a:lnTo>
                      <a:pt x="3360420" y="3281680"/>
                    </a:lnTo>
                    <a:lnTo>
                      <a:pt x="3329940" y="3304540"/>
                    </a:lnTo>
                    <a:lnTo>
                      <a:pt x="3223260" y="3304540"/>
                    </a:lnTo>
                    <a:lnTo>
                      <a:pt x="3032760" y="3152140"/>
                    </a:lnTo>
                    <a:lnTo>
                      <a:pt x="2903220" y="3068320"/>
                    </a:lnTo>
                    <a:lnTo>
                      <a:pt x="2796540" y="3114040"/>
                    </a:lnTo>
                    <a:lnTo>
                      <a:pt x="2606040" y="3091180"/>
                    </a:lnTo>
                    <a:lnTo>
                      <a:pt x="2529840" y="3060700"/>
                    </a:lnTo>
                    <a:lnTo>
                      <a:pt x="2339340" y="2961640"/>
                    </a:lnTo>
                    <a:lnTo>
                      <a:pt x="2217420" y="2969260"/>
                    </a:lnTo>
                    <a:lnTo>
                      <a:pt x="2004060" y="3304540"/>
                    </a:lnTo>
                    <a:lnTo>
                      <a:pt x="2004060" y="3456940"/>
                    </a:lnTo>
                    <a:lnTo>
                      <a:pt x="1958340" y="3456940"/>
                    </a:lnTo>
                    <a:lnTo>
                      <a:pt x="1950720" y="3517900"/>
                    </a:lnTo>
                    <a:lnTo>
                      <a:pt x="1882140" y="3517900"/>
                    </a:lnTo>
                    <a:lnTo>
                      <a:pt x="1760220" y="3571240"/>
                    </a:lnTo>
                    <a:lnTo>
                      <a:pt x="1706880" y="3548380"/>
                    </a:lnTo>
                    <a:lnTo>
                      <a:pt x="1684020" y="3624580"/>
                    </a:lnTo>
                    <a:lnTo>
                      <a:pt x="1623060" y="3693160"/>
                    </a:lnTo>
                    <a:lnTo>
                      <a:pt x="1546860" y="3670300"/>
                    </a:lnTo>
                    <a:lnTo>
                      <a:pt x="1386840" y="3738880"/>
                    </a:lnTo>
                    <a:lnTo>
                      <a:pt x="1318260" y="3807460"/>
                    </a:lnTo>
                    <a:lnTo>
                      <a:pt x="1303020" y="3883660"/>
                    </a:lnTo>
                    <a:lnTo>
                      <a:pt x="1181100" y="3883660"/>
                    </a:lnTo>
                    <a:lnTo>
                      <a:pt x="1120140" y="3860800"/>
                    </a:lnTo>
                    <a:lnTo>
                      <a:pt x="1074420" y="3898900"/>
                    </a:lnTo>
                    <a:lnTo>
                      <a:pt x="1043940" y="4005580"/>
                    </a:lnTo>
                    <a:lnTo>
                      <a:pt x="952500" y="4081780"/>
                    </a:lnTo>
                    <a:lnTo>
                      <a:pt x="723900" y="3914140"/>
                    </a:lnTo>
                    <a:lnTo>
                      <a:pt x="739140" y="3792220"/>
                    </a:lnTo>
                    <a:lnTo>
                      <a:pt x="708660" y="3685540"/>
                    </a:lnTo>
                    <a:lnTo>
                      <a:pt x="762000" y="3616960"/>
                    </a:lnTo>
                    <a:lnTo>
                      <a:pt x="723900" y="3517900"/>
                    </a:lnTo>
                    <a:lnTo>
                      <a:pt x="601980" y="3510280"/>
                    </a:lnTo>
                    <a:lnTo>
                      <a:pt x="571500" y="3395980"/>
                    </a:lnTo>
                    <a:lnTo>
                      <a:pt x="708660" y="3365500"/>
                    </a:lnTo>
                    <a:lnTo>
                      <a:pt x="693420" y="3281680"/>
                    </a:lnTo>
                    <a:lnTo>
                      <a:pt x="701040" y="3205480"/>
                    </a:lnTo>
                    <a:lnTo>
                      <a:pt x="701040" y="3175000"/>
                    </a:lnTo>
                    <a:lnTo>
                      <a:pt x="624840" y="3098800"/>
                    </a:lnTo>
                    <a:lnTo>
                      <a:pt x="609600" y="2992120"/>
                    </a:lnTo>
                    <a:lnTo>
                      <a:pt x="731520" y="2931160"/>
                    </a:lnTo>
                    <a:lnTo>
                      <a:pt x="769620" y="2885440"/>
                    </a:lnTo>
                    <a:lnTo>
                      <a:pt x="769620" y="2725420"/>
                    </a:lnTo>
                    <a:lnTo>
                      <a:pt x="754380" y="2512060"/>
                    </a:lnTo>
                    <a:lnTo>
                      <a:pt x="701040" y="2435860"/>
                    </a:lnTo>
                    <a:lnTo>
                      <a:pt x="518160" y="2428240"/>
                    </a:lnTo>
                    <a:lnTo>
                      <a:pt x="396240" y="2504440"/>
                    </a:lnTo>
                    <a:lnTo>
                      <a:pt x="281940" y="2443480"/>
                    </a:lnTo>
                    <a:lnTo>
                      <a:pt x="266700" y="2496820"/>
                    </a:lnTo>
                    <a:lnTo>
                      <a:pt x="198120" y="2489200"/>
                    </a:lnTo>
                    <a:lnTo>
                      <a:pt x="144780" y="2420620"/>
                    </a:lnTo>
                    <a:lnTo>
                      <a:pt x="0" y="2367280"/>
                    </a:lnTo>
                    <a:lnTo>
                      <a:pt x="15240" y="2009140"/>
                    </a:lnTo>
                    <a:lnTo>
                      <a:pt x="83820" y="1902460"/>
                    </a:lnTo>
                    <a:lnTo>
                      <a:pt x="60960" y="1818640"/>
                    </a:lnTo>
                    <a:lnTo>
                      <a:pt x="83820" y="1757680"/>
                    </a:lnTo>
                    <a:lnTo>
                      <a:pt x="175260" y="1658620"/>
                    </a:lnTo>
                    <a:lnTo>
                      <a:pt x="205740" y="1597660"/>
                    </a:lnTo>
                    <a:lnTo>
                      <a:pt x="358140" y="1567180"/>
                    </a:lnTo>
                    <a:lnTo>
                      <a:pt x="373380" y="1460500"/>
                    </a:lnTo>
                    <a:lnTo>
                      <a:pt x="373380" y="1384300"/>
                    </a:lnTo>
                    <a:lnTo>
                      <a:pt x="495300" y="1338580"/>
                    </a:lnTo>
                    <a:lnTo>
                      <a:pt x="586740" y="1361440"/>
                    </a:lnTo>
                    <a:lnTo>
                      <a:pt x="640080" y="1285240"/>
                    </a:lnTo>
                    <a:lnTo>
                      <a:pt x="886100" y="1210688"/>
                    </a:lnTo>
                    <a:lnTo>
                      <a:pt x="886460" y="1212850"/>
                    </a:lnTo>
                    <a:lnTo>
                      <a:pt x="943612" y="1212850"/>
                    </a:lnTo>
                    <a:lnTo>
                      <a:pt x="981708" y="1136650"/>
                    </a:lnTo>
                    <a:lnTo>
                      <a:pt x="1019812" y="1130300"/>
                    </a:lnTo>
                    <a:lnTo>
                      <a:pt x="1146812" y="1174750"/>
                    </a:lnTo>
                    <a:lnTo>
                      <a:pt x="1191260" y="1174750"/>
                    </a:lnTo>
                    <a:lnTo>
                      <a:pt x="1223012" y="1117600"/>
                    </a:lnTo>
                    <a:lnTo>
                      <a:pt x="1261108" y="1111250"/>
                    </a:lnTo>
                    <a:lnTo>
                      <a:pt x="1311908" y="1035050"/>
                    </a:lnTo>
                    <a:lnTo>
                      <a:pt x="1292860" y="920750"/>
                    </a:lnTo>
                    <a:lnTo>
                      <a:pt x="1394460" y="920750"/>
                    </a:lnTo>
                    <a:lnTo>
                      <a:pt x="1438908" y="869950"/>
                    </a:lnTo>
                    <a:lnTo>
                      <a:pt x="1553212" y="876300"/>
                    </a:lnTo>
                    <a:lnTo>
                      <a:pt x="1591308" y="863600"/>
                    </a:lnTo>
                    <a:lnTo>
                      <a:pt x="1604012" y="800100"/>
                    </a:lnTo>
                    <a:lnTo>
                      <a:pt x="1584960" y="685800"/>
                    </a:lnTo>
                    <a:lnTo>
                      <a:pt x="1616708" y="647700"/>
                    </a:lnTo>
                    <a:lnTo>
                      <a:pt x="1680212" y="628650"/>
                    </a:lnTo>
                    <a:lnTo>
                      <a:pt x="1769108" y="641350"/>
                    </a:lnTo>
                    <a:lnTo>
                      <a:pt x="1769108" y="508000"/>
                    </a:lnTo>
                    <a:lnTo>
                      <a:pt x="1718308" y="457200"/>
                    </a:lnTo>
                    <a:lnTo>
                      <a:pt x="1724660" y="317500"/>
                    </a:lnTo>
                    <a:lnTo>
                      <a:pt x="1762760" y="285750"/>
                    </a:lnTo>
                    <a:lnTo>
                      <a:pt x="1927860" y="273050"/>
                    </a:lnTo>
                    <a:lnTo>
                      <a:pt x="2099308" y="165100"/>
                    </a:lnTo>
                    <a:lnTo>
                      <a:pt x="2105660" y="4445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1ED9BE5A-DA16-551F-A881-FC80F968B86B}"/>
                  </a:ext>
                </a:extLst>
              </p:cNvPr>
              <p:cNvSpPr/>
              <p:nvPr/>
            </p:nvSpPr>
            <p:spPr>
              <a:xfrm>
                <a:off x="1306585" y="2601114"/>
                <a:ext cx="693032" cy="778849"/>
              </a:xfrm>
              <a:custGeom>
                <a:avLst/>
                <a:gdLst>
                  <a:gd name="connsiteX0" fmla="*/ 103858 w 693032"/>
                  <a:gd name="connsiteY0" fmla="*/ 98454 h 778849"/>
                  <a:gd name="connsiteX1" fmla="*/ 105430 w 693032"/>
                  <a:gd name="connsiteY1" fmla="*/ 103171 h 778849"/>
                  <a:gd name="connsiteX2" fmla="*/ 103858 w 693032"/>
                  <a:gd name="connsiteY2" fmla="*/ 98454 h 778849"/>
                  <a:gd name="connsiteX3" fmla="*/ 573947 w 693032"/>
                  <a:gd name="connsiteY3" fmla="*/ 0 h 778849"/>
                  <a:gd name="connsiteX4" fmla="*/ 580015 w 693032"/>
                  <a:gd name="connsiteY4" fmla="*/ 4855 h 778849"/>
                  <a:gd name="connsiteX5" fmla="*/ 607932 w 693032"/>
                  <a:gd name="connsiteY5" fmla="*/ 7283 h 778849"/>
                  <a:gd name="connsiteX6" fmla="*/ 609146 w 693032"/>
                  <a:gd name="connsiteY6" fmla="*/ 21848 h 778849"/>
                  <a:gd name="connsiteX7" fmla="*/ 614001 w 693032"/>
                  <a:gd name="connsiteY7" fmla="*/ 30344 h 778849"/>
                  <a:gd name="connsiteX8" fmla="*/ 618856 w 693032"/>
                  <a:gd name="connsiteY8" fmla="*/ 75254 h 778849"/>
                  <a:gd name="connsiteX9" fmla="*/ 620070 w 693032"/>
                  <a:gd name="connsiteY9" fmla="*/ 82537 h 778849"/>
                  <a:gd name="connsiteX10" fmla="*/ 622497 w 693032"/>
                  <a:gd name="connsiteY10" fmla="*/ 89819 h 778849"/>
                  <a:gd name="connsiteX11" fmla="*/ 634635 w 693032"/>
                  <a:gd name="connsiteY11" fmla="*/ 89819 h 778849"/>
                  <a:gd name="connsiteX12" fmla="*/ 634635 w 693032"/>
                  <a:gd name="connsiteY12" fmla="*/ 104384 h 778849"/>
                  <a:gd name="connsiteX13" fmla="*/ 658911 w 693032"/>
                  <a:gd name="connsiteY13" fmla="*/ 121377 h 778849"/>
                  <a:gd name="connsiteX14" fmla="*/ 671048 w 693032"/>
                  <a:gd name="connsiteY14" fmla="*/ 118950 h 778849"/>
                  <a:gd name="connsiteX15" fmla="*/ 678331 w 693032"/>
                  <a:gd name="connsiteY15" fmla="*/ 132301 h 778849"/>
                  <a:gd name="connsiteX16" fmla="*/ 673476 w 693032"/>
                  <a:gd name="connsiteY16" fmla="*/ 150508 h 778849"/>
                  <a:gd name="connsiteX17" fmla="*/ 678331 w 693032"/>
                  <a:gd name="connsiteY17" fmla="*/ 162646 h 778849"/>
                  <a:gd name="connsiteX18" fmla="*/ 677117 w 693032"/>
                  <a:gd name="connsiteY18" fmla="*/ 174783 h 778849"/>
                  <a:gd name="connsiteX19" fmla="*/ 664980 w 693032"/>
                  <a:gd name="connsiteY19" fmla="*/ 180852 h 778849"/>
                  <a:gd name="connsiteX20" fmla="*/ 664980 w 693032"/>
                  <a:gd name="connsiteY20" fmla="*/ 188135 h 778849"/>
                  <a:gd name="connsiteX21" fmla="*/ 674690 w 693032"/>
                  <a:gd name="connsiteY21" fmla="*/ 191776 h 778849"/>
                  <a:gd name="connsiteX22" fmla="*/ 678262 w 693032"/>
                  <a:gd name="connsiteY22" fmla="*/ 213211 h 778849"/>
                  <a:gd name="connsiteX23" fmla="*/ 631237 w 693032"/>
                  <a:gd name="connsiteY23" fmla="*/ 227461 h 778849"/>
                  <a:gd name="connsiteX24" fmla="*/ 621041 w 693032"/>
                  <a:gd name="connsiteY24" fmla="*/ 242026 h 778849"/>
                  <a:gd name="connsiteX25" fmla="*/ 603563 w 693032"/>
                  <a:gd name="connsiteY25" fmla="*/ 237657 h 778849"/>
                  <a:gd name="connsiteX26" fmla="*/ 580258 w 693032"/>
                  <a:gd name="connsiteY26" fmla="*/ 246396 h 778849"/>
                  <a:gd name="connsiteX27" fmla="*/ 580258 w 693032"/>
                  <a:gd name="connsiteY27" fmla="*/ 260961 h 778849"/>
                  <a:gd name="connsiteX28" fmla="*/ 577345 w 693032"/>
                  <a:gd name="connsiteY28" fmla="*/ 281352 h 778849"/>
                  <a:gd name="connsiteX29" fmla="*/ 548214 w 693032"/>
                  <a:gd name="connsiteY29" fmla="*/ 287178 h 778849"/>
                  <a:gd name="connsiteX30" fmla="*/ 542388 w 693032"/>
                  <a:gd name="connsiteY30" fmla="*/ 298831 h 778849"/>
                  <a:gd name="connsiteX31" fmla="*/ 524910 w 693032"/>
                  <a:gd name="connsiteY31" fmla="*/ 317766 h 778849"/>
                  <a:gd name="connsiteX32" fmla="*/ 520541 w 693032"/>
                  <a:gd name="connsiteY32" fmla="*/ 329418 h 778849"/>
                  <a:gd name="connsiteX33" fmla="*/ 524910 w 693032"/>
                  <a:gd name="connsiteY33" fmla="*/ 345440 h 778849"/>
                  <a:gd name="connsiteX34" fmla="*/ 511801 w 693032"/>
                  <a:gd name="connsiteY34" fmla="*/ 365831 h 778849"/>
                  <a:gd name="connsiteX35" fmla="*/ 508888 w 693032"/>
                  <a:gd name="connsiteY35" fmla="*/ 434288 h 778849"/>
                  <a:gd name="connsiteX36" fmla="*/ 536562 w 693032"/>
                  <a:gd name="connsiteY36" fmla="*/ 444483 h 778849"/>
                  <a:gd name="connsiteX37" fmla="*/ 546758 w 693032"/>
                  <a:gd name="connsiteY37" fmla="*/ 457592 h 778849"/>
                  <a:gd name="connsiteX38" fmla="*/ 559867 w 693032"/>
                  <a:gd name="connsiteY38" fmla="*/ 459049 h 778849"/>
                  <a:gd name="connsiteX39" fmla="*/ 562780 w 693032"/>
                  <a:gd name="connsiteY39" fmla="*/ 448853 h 778849"/>
                  <a:gd name="connsiteX40" fmla="*/ 584628 w 693032"/>
                  <a:gd name="connsiteY40" fmla="*/ 460505 h 778849"/>
                  <a:gd name="connsiteX41" fmla="*/ 607932 w 693032"/>
                  <a:gd name="connsiteY41" fmla="*/ 445940 h 778849"/>
                  <a:gd name="connsiteX42" fmla="*/ 642889 w 693032"/>
                  <a:gd name="connsiteY42" fmla="*/ 447396 h 778849"/>
                  <a:gd name="connsiteX43" fmla="*/ 653084 w 693032"/>
                  <a:gd name="connsiteY43" fmla="*/ 461962 h 778849"/>
                  <a:gd name="connsiteX44" fmla="*/ 655998 w 693032"/>
                  <a:gd name="connsiteY44" fmla="*/ 502744 h 778849"/>
                  <a:gd name="connsiteX45" fmla="*/ 655998 w 693032"/>
                  <a:gd name="connsiteY45" fmla="*/ 533331 h 778849"/>
                  <a:gd name="connsiteX46" fmla="*/ 648715 w 693032"/>
                  <a:gd name="connsiteY46" fmla="*/ 542070 h 778849"/>
                  <a:gd name="connsiteX47" fmla="*/ 625410 w 693032"/>
                  <a:gd name="connsiteY47" fmla="*/ 553723 h 778849"/>
                  <a:gd name="connsiteX48" fmla="*/ 628324 w 693032"/>
                  <a:gd name="connsiteY48" fmla="*/ 574114 h 778849"/>
                  <a:gd name="connsiteX49" fmla="*/ 642889 w 693032"/>
                  <a:gd name="connsiteY49" fmla="*/ 588679 h 778849"/>
                  <a:gd name="connsiteX50" fmla="*/ 642889 w 693032"/>
                  <a:gd name="connsiteY50" fmla="*/ 594505 h 778849"/>
                  <a:gd name="connsiteX51" fmla="*/ 641432 w 693032"/>
                  <a:gd name="connsiteY51" fmla="*/ 609071 h 778849"/>
                  <a:gd name="connsiteX52" fmla="*/ 644345 w 693032"/>
                  <a:gd name="connsiteY52" fmla="*/ 625092 h 778849"/>
                  <a:gd name="connsiteX53" fmla="*/ 618128 w 693032"/>
                  <a:gd name="connsiteY53" fmla="*/ 630919 h 778849"/>
                  <a:gd name="connsiteX54" fmla="*/ 623954 w 693032"/>
                  <a:gd name="connsiteY54" fmla="*/ 652766 h 778849"/>
                  <a:gd name="connsiteX55" fmla="*/ 647258 w 693032"/>
                  <a:gd name="connsiteY55" fmla="*/ 654223 h 778849"/>
                  <a:gd name="connsiteX56" fmla="*/ 654541 w 693032"/>
                  <a:gd name="connsiteY56" fmla="*/ 673158 h 778849"/>
                  <a:gd name="connsiteX57" fmla="*/ 644345 w 693032"/>
                  <a:gd name="connsiteY57" fmla="*/ 686267 h 778849"/>
                  <a:gd name="connsiteX58" fmla="*/ 650172 w 693032"/>
                  <a:gd name="connsiteY58" fmla="*/ 706658 h 778849"/>
                  <a:gd name="connsiteX59" fmla="*/ 647258 w 693032"/>
                  <a:gd name="connsiteY59" fmla="*/ 729962 h 778849"/>
                  <a:gd name="connsiteX60" fmla="*/ 689862 w 693032"/>
                  <a:gd name="connsiteY60" fmla="*/ 761205 h 778849"/>
                  <a:gd name="connsiteX61" fmla="*/ 689862 w 693032"/>
                  <a:gd name="connsiteY61" fmla="*/ 776207 h 778849"/>
                  <a:gd name="connsiteX62" fmla="*/ 693032 w 693032"/>
                  <a:gd name="connsiteY62" fmla="*/ 778849 h 778849"/>
                  <a:gd name="connsiteX63" fmla="*/ 509672 w 693032"/>
                  <a:gd name="connsiteY63" fmla="*/ 778849 h 778849"/>
                  <a:gd name="connsiteX64" fmla="*/ 489589 w 693032"/>
                  <a:gd name="connsiteY64" fmla="*/ 774386 h 778849"/>
                  <a:gd name="connsiteX65" fmla="*/ 486787 w 693032"/>
                  <a:gd name="connsiteY65" fmla="*/ 778849 h 778849"/>
                  <a:gd name="connsiteX66" fmla="*/ 0 w 693032"/>
                  <a:gd name="connsiteY66" fmla="*/ 778849 h 778849"/>
                  <a:gd name="connsiteX67" fmla="*/ 8935 w 693032"/>
                  <a:gd name="connsiteY67" fmla="*/ 758000 h 778849"/>
                  <a:gd name="connsiteX68" fmla="*/ 36245 w 693032"/>
                  <a:gd name="connsiteY68" fmla="*/ 743435 h 778849"/>
                  <a:gd name="connsiteX69" fmla="*/ 36245 w 693032"/>
                  <a:gd name="connsiteY69" fmla="*/ 727049 h 778849"/>
                  <a:gd name="connsiteX70" fmla="*/ 48989 w 693032"/>
                  <a:gd name="connsiteY70" fmla="*/ 699739 h 778849"/>
                  <a:gd name="connsiteX71" fmla="*/ 30783 w 693032"/>
                  <a:gd name="connsiteY71" fmla="*/ 694277 h 778849"/>
                  <a:gd name="connsiteX72" fmla="*/ 14397 w 693032"/>
                  <a:gd name="connsiteY72" fmla="*/ 672430 h 778849"/>
                  <a:gd name="connsiteX73" fmla="*/ 16218 w 693032"/>
                  <a:gd name="connsiteY73" fmla="*/ 661506 h 778849"/>
                  <a:gd name="connsiteX74" fmla="*/ 12576 w 693032"/>
                  <a:gd name="connsiteY74" fmla="*/ 648761 h 778849"/>
                  <a:gd name="connsiteX75" fmla="*/ 21679 w 693032"/>
                  <a:gd name="connsiteY75" fmla="*/ 636016 h 778849"/>
                  <a:gd name="connsiteX76" fmla="*/ 36245 w 693032"/>
                  <a:gd name="connsiteY76" fmla="*/ 637837 h 778849"/>
                  <a:gd name="connsiteX77" fmla="*/ 36245 w 693032"/>
                  <a:gd name="connsiteY77" fmla="*/ 614169 h 778849"/>
                  <a:gd name="connsiteX78" fmla="*/ 25321 w 693032"/>
                  <a:gd name="connsiteY78" fmla="*/ 610527 h 778849"/>
                  <a:gd name="connsiteX79" fmla="*/ 27141 w 693032"/>
                  <a:gd name="connsiteY79" fmla="*/ 594141 h 778849"/>
                  <a:gd name="connsiteX80" fmla="*/ 69017 w 693032"/>
                  <a:gd name="connsiteY80" fmla="*/ 537701 h 778849"/>
                  <a:gd name="connsiteX81" fmla="*/ 70837 w 693032"/>
                  <a:gd name="connsiteY81" fmla="*/ 512212 h 778849"/>
                  <a:gd name="connsiteX82" fmla="*/ 54451 w 693032"/>
                  <a:gd name="connsiteY82" fmla="*/ 497646 h 778849"/>
                  <a:gd name="connsiteX83" fmla="*/ 52631 w 693032"/>
                  <a:gd name="connsiteY83" fmla="*/ 486723 h 778849"/>
                  <a:gd name="connsiteX84" fmla="*/ 34424 w 693032"/>
                  <a:gd name="connsiteY84" fmla="*/ 481260 h 778849"/>
                  <a:gd name="connsiteX85" fmla="*/ 31535 w 693032"/>
                  <a:gd name="connsiteY85" fmla="*/ 467928 h 778849"/>
                  <a:gd name="connsiteX86" fmla="*/ 34060 w 693032"/>
                  <a:gd name="connsiteY86" fmla="*/ 467788 h 778849"/>
                  <a:gd name="connsiteX87" fmla="*/ 42799 w 693032"/>
                  <a:gd name="connsiteY87" fmla="*/ 461962 h 778849"/>
                  <a:gd name="connsiteX88" fmla="*/ 44256 w 693032"/>
                  <a:gd name="connsiteY88" fmla="*/ 450309 h 778849"/>
                  <a:gd name="connsiteX89" fmla="*/ 54451 w 693032"/>
                  <a:gd name="connsiteY89" fmla="*/ 447396 h 778849"/>
                  <a:gd name="connsiteX90" fmla="*/ 57364 w 693032"/>
                  <a:gd name="connsiteY90" fmla="*/ 435744 h 778849"/>
                  <a:gd name="connsiteX91" fmla="*/ 74843 w 693032"/>
                  <a:gd name="connsiteY91" fmla="*/ 419722 h 778849"/>
                  <a:gd name="connsiteX92" fmla="*/ 66104 w 693032"/>
                  <a:gd name="connsiteY92" fmla="*/ 408070 h 778849"/>
                  <a:gd name="connsiteX93" fmla="*/ 66104 w 693032"/>
                  <a:gd name="connsiteY93" fmla="*/ 399331 h 778849"/>
                  <a:gd name="connsiteX94" fmla="*/ 77756 w 693032"/>
                  <a:gd name="connsiteY94" fmla="*/ 396418 h 778849"/>
                  <a:gd name="connsiteX95" fmla="*/ 82126 w 693032"/>
                  <a:gd name="connsiteY95" fmla="*/ 384766 h 778849"/>
                  <a:gd name="connsiteX96" fmla="*/ 98147 w 693032"/>
                  <a:gd name="connsiteY96" fmla="*/ 378940 h 778849"/>
                  <a:gd name="connsiteX97" fmla="*/ 103974 w 693032"/>
                  <a:gd name="connsiteY97" fmla="*/ 361461 h 778849"/>
                  <a:gd name="connsiteX98" fmla="*/ 87952 w 693032"/>
                  <a:gd name="connsiteY98" fmla="*/ 360005 h 778849"/>
                  <a:gd name="connsiteX99" fmla="*/ 90865 w 693032"/>
                  <a:gd name="connsiteY99" fmla="*/ 343983 h 778849"/>
                  <a:gd name="connsiteX100" fmla="*/ 112713 w 693032"/>
                  <a:gd name="connsiteY100" fmla="*/ 325048 h 778849"/>
                  <a:gd name="connsiteX101" fmla="*/ 128734 w 693032"/>
                  <a:gd name="connsiteY101" fmla="*/ 325048 h 778849"/>
                  <a:gd name="connsiteX102" fmla="*/ 124365 w 693032"/>
                  <a:gd name="connsiteY102" fmla="*/ 300287 h 778849"/>
                  <a:gd name="connsiteX103" fmla="*/ 131647 w 693032"/>
                  <a:gd name="connsiteY103" fmla="*/ 288635 h 778849"/>
                  <a:gd name="connsiteX104" fmla="*/ 136017 w 693032"/>
                  <a:gd name="connsiteY104" fmla="*/ 266787 h 778849"/>
                  <a:gd name="connsiteX105" fmla="*/ 127278 w 693032"/>
                  <a:gd name="connsiteY105" fmla="*/ 242026 h 778849"/>
                  <a:gd name="connsiteX106" fmla="*/ 133104 w 693032"/>
                  <a:gd name="connsiteY106" fmla="*/ 191048 h 778849"/>
                  <a:gd name="connsiteX107" fmla="*/ 133216 w 693032"/>
                  <a:gd name="connsiteY107" fmla="*/ 190432 h 778849"/>
                  <a:gd name="connsiteX108" fmla="*/ 136988 w 693032"/>
                  <a:gd name="connsiteY108" fmla="*/ 194204 h 778849"/>
                  <a:gd name="connsiteX109" fmla="*/ 152767 w 693032"/>
                  <a:gd name="connsiteY109" fmla="*/ 185707 h 778849"/>
                  <a:gd name="connsiteX110" fmla="*/ 155195 w 693032"/>
                  <a:gd name="connsiteY110" fmla="*/ 179638 h 778849"/>
                  <a:gd name="connsiteX111" fmla="*/ 162477 w 693032"/>
                  <a:gd name="connsiteY111" fmla="*/ 172356 h 778849"/>
                  <a:gd name="connsiteX112" fmla="*/ 189181 w 693032"/>
                  <a:gd name="connsiteY112" fmla="*/ 135943 h 778849"/>
                  <a:gd name="connsiteX113" fmla="*/ 198891 w 693032"/>
                  <a:gd name="connsiteY113" fmla="*/ 123805 h 778849"/>
                  <a:gd name="connsiteX114" fmla="*/ 198891 w 693032"/>
                  <a:gd name="connsiteY114" fmla="*/ 112881 h 778849"/>
                  <a:gd name="connsiteX115" fmla="*/ 192822 w 693032"/>
                  <a:gd name="connsiteY115" fmla="*/ 104384 h 778849"/>
                  <a:gd name="connsiteX116" fmla="*/ 196463 w 693032"/>
                  <a:gd name="connsiteY116" fmla="*/ 86178 h 778849"/>
                  <a:gd name="connsiteX117" fmla="*/ 209815 w 693032"/>
                  <a:gd name="connsiteY117" fmla="*/ 89819 h 778849"/>
                  <a:gd name="connsiteX118" fmla="*/ 221952 w 693032"/>
                  <a:gd name="connsiteY118" fmla="*/ 81323 h 778849"/>
                  <a:gd name="connsiteX119" fmla="*/ 251083 w 693032"/>
                  <a:gd name="connsiteY119" fmla="*/ 93461 h 778849"/>
                  <a:gd name="connsiteX120" fmla="*/ 259579 w 693032"/>
                  <a:gd name="connsiteY120" fmla="*/ 86178 h 778849"/>
                  <a:gd name="connsiteX121" fmla="*/ 270503 w 693032"/>
                  <a:gd name="connsiteY121" fmla="*/ 87392 h 778849"/>
                  <a:gd name="connsiteX122" fmla="*/ 271717 w 693032"/>
                  <a:gd name="connsiteY122" fmla="*/ 94674 h 778849"/>
                  <a:gd name="connsiteX123" fmla="*/ 277786 w 693032"/>
                  <a:gd name="connsiteY123" fmla="*/ 94674 h 778849"/>
                  <a:gd name="connsiteX124" fmla="*/ 282641 w 693032"/>
                  <a:gd name="connsiteY124" fmla="*/ 101957 h 778849"/>
                  <a:gd name="connsiteX125" fmla="*/ 288709 w 693032"/>
                  <a:gd name="connsiteY125" fmla="*/ 101957 h 778849"/>
                  <a:gd name="connsiteX126" fmla="*/ 289923 w 693032"/>
                  <a:gd name="connsiteY126" fmla="*/ 115308 h 778849"/>
                  <a:gd name="connsiteX127" fmla="*/ 282641 w 693032"/>
                  <a:gd name="connsiteY127" fmla="*/ 128660 h 778849"/>
                  <a:gd name="connsiteX128" fmla="*/ 283854 w 693032"/>
                  <a:gd name="connsiteY128" fmla="*/ 135943 h 778849"/>
                  <a:gd name="connsiteX129" fmla="*/ 275358 w 693032"/>
                  <a:gd name="connsiteY129" fmla="*/ 149294 h 778849"/>
                  <a:gd name="connsiteX130" fmla="*/ 310558 w 693032"/>
                  <a:gd name="connsiteY130" fmla="*/ 165073 h 778849"/>
                  <a:gd name="connsiteX131" fmla="*/ 319054 w 693032"/>
                  <a:gd name="connsiteY131" fmla="*/ 162646 h 778849"/>
                  <a:gd name="connsiteX132" fmla="*/ 319054 w 693032"/>
                  <a:gd name="connsiteY132" fmla="*/ 152935 h 778849"/>
                  <a:gd name="connsiteX133" fmla="*/ 334834 w 693032"/>
                  <a:gd name="connsiteY133" fmla="*/ 133515 h 778849"/>
                  <a:gd name="connsiteX134" fmla="*/ 346971 w 693032"/>
                  <a:gd name="connsiteY134" fmla="*/ 133515 h 778849"/>
                  <a:gd name="connsiteX135" fmla="*/ 363964 w 693032"/>
                  <a:gd name="connsiteY135" fmla="*/ 135943 h 778849"/>
                  <a:gd name="connsiteX136" fmla="*/ 384598 w 693032"/>
                  <a:gd name="connsiteY136" fmla="*/ 132301 h 778849"/>
                  <a:gd name="connsiteX137" fmla="*/ 396736 w 693032"/>
                  <a:gd name="connsiteY137" fmla="*/ 121377 h 778849"/>
                  <a:gd name="connsiteX138" fmla="*/ 413728 w 693032"/>
                  <a:gd name="connsiteY138" fmla="*/ 122591 h 778849"/>
                  <a:gd name="connsiteX139" fmla="*/ 419797 w 693032"/>
                  <a:gd name="connsiteY139" fmla="*/ 117736 h 778849"/>
                  <a:gd name="connsiteX140" fmla="*/ 433149 w 693032"/>
                  <a:gd name="connsiteY140" fmla="*/ 126232 h 778849"/>
                  <a:gd name="connsiteX141" fmla="*/ 436790 w 693032"/>
                  <a:gd name="connsiteY141" fmla="*/ 139584 h 778849"/>
                  <a:gd name="connsiteX142" fmla="*/ 448927 w 693032"/>
                  <a:gd name="connsiteY142" fmla="*/ 129874 h 778849"/>
                  <a:gd name="connsiteX143" fmla="*/ 445287 w 693032"/>
                  <a:gd name="connsiteY143" fmla="*/ 118950 h 778849"/>
                  <a:gd name="connsiteX144" fmla="*/ 448927 w 693032"/>
                  <a:gd name="connsiteY144" fmla="*/ 111667 h 778849"/>
                  <a:gd name="connsiteX145" fmla="*/ 445287 w 693032"/>
                  <a:gd name="connsiteY145" fmla="*/ 93461 h 778849"/>
                  <a:gd name="connsiteX146" fmla="*/ 458638 w 693032"/>
                  <a:gd name="connsiteY146" fmla="*/ 80109 h 778849"/>
                  <a:gd name="connsiteX147" fmla="*/ 467134 w 693032"/>
                  <a:gd name="connsiteY147" fmla="*/ 76468 h 778849"/>
                  <a:gd name="connsiteX148" fmla="*/ 490196 w 693032"/>
                  <a:gd name="connsiteY148" fmla="*/ 64330 h 778849"/>
                  <a:gd name="connsiteX149" fmla="*/ 492623 w 693032"/>
                  <a:gd name="connsiteY149" fmla="*/ 42482 h 778849"/>
                  <a:gd name="connsiteX150" fmla="*/ 501120 w 693032"/>
                  <a:gd name="connsiteY150" fmla="*/ 25489 h 778849"/>
                  <a:gd name="connsiteX0" fmla="*/ 573947 w 693032"/>
                  <a:gd name="connsiteY0" fmla="*/ 0 h 778849"/>
                  <a:gd name="connsiteX1" fmla="*/ 580015 w 693032"/>
                  <a:gd name="connsiteY1" fmla="*/ 4855 h 778849"/>
                  <a:gd name="connsiteX2" fmla="*/ 607932 w 693032"/>
                  <a:gd name="connsiteY2" fmla="*/ 7283 h 778849"/>
                  <a:gd name="connsiteX3" fmla="*/ 609146 w 693032"/>
                  <a:gd name="connsiteY3" fmla="*/ 21848 h 778849"/>
                  <a:gd name="connsiteX4" fmla="*/ 614001 w 693032"/>
                  <a:gd name="connsiteY4" fmla="*/ 30344 h 778849"/>
                  <a:gd name="connsiteX5" fmla="*/ 618856 w 693032"/>
                  <a:gd name="connsiteY5" fmla="*/ 75254 h 778849"/>
                  <a:gd name="connsiteX6" fmla="*/ 620070 w 693032"/>
                  <a:gd name="connsiteY6" fmla="*/ 82537 h 778849"/>
                  <a:gd name="connsiteX7" fmla="*/ 622497 w 693032"/>
                  <a:gd name="connsiteY7" fmla="*/ 89819 h 778849"/>
                  <a:gd name="connsiteX8" fmla="*/ 634635 w 693032"/>
                  <a:gd name="connsiteY8" fmla="*/ 89819 h 778849"/>
                  <a:gd name="connsiteX9" fmla="*/ 634635 w 693032"/>
                  <a:gd name="connsiteY9" fmla="*/ 104384 h 778849"/>
                  <a:gd name="connsiteX10" fmla="*/ 658911 w 693032"/>
                  <a:gd name="connsiteY10" fmla="*/ 121377 h 778849"/>
                  <a:gd name="connsiteX11" fmla="*/ 671048 w 693032"/>
                  <a:gd name="connsiteY11" fmla="*/ 118950 h 778849"/>
                  <a:gd name="connsiteX12" fmla="*/ 678331 w 693032"/>
                  <a:gd name="connsiteY12" fmla="*/ 132301 h 778849"/>
                  <a:gd name="connsiteX13" fmla="*/ 673476 w 693032"/>
                  <a:gd name="connsiteY13" fmla="*/ 150508 h 778849"/>
                  <a:gd name="connsiteX14" fmla="*/ 678331 w 693032"/>
                  <a:gd name="connsiteY14" fmla="*/ 162646 h 778849"/>
                  <a:gd name="connsiteX15" fmla="*/ 677117 w 693032"/>
                  <a:gd name="connsiteY15" fmla="*/ 174783 h 778849"/>
                  <a:gd name="connsiteX16" fmla="*/ 664980 w 693032"/>
                  <a:gd name="connsiteY16" fmla="*/ 180852 h 778849"/>
                  <a:gd name="connsiteX17" fmla="*/ 664980 w 693032"/>
                  <a:gd name="connsiteY17" fmla="*/ 188135 h 778849"/>
                  <a:gd name="connsiteX18" fmla="*/ 674690 w 693032"/>
                  <a:gd name="connsiteY18" fmla="*/ 191776 h 778849"/>
                  <a:gd name="connsiteX19" fmla="*/ 678262 w 693032"/>
                  <a:gd name="connsiteY19" fmla="*/ 213211 h 778849"/>
                  <a:gd name="connsiteX20" fmla="*/ 631237 w 693032"/>
                  <a:gd name="connsiteY20" fmla="*/ 227461 h 778849"/>
                  <a:gd name="connsiteX21" fmla="*/ 621041 w 693032"/>
                  <a:gd name="connsiteY21" fmla="*/ 242026 h 778849"/>
                  <a:gd name="connsiteX22" fmla="*/ 603563 w 693032"/>
                  <a:gd name="connsiteY22" fmla="*/ 237657 h 778849"/>
                  <a:gd name="connsiteX23" fmla="*/ 580258 w 693032"/>
                  <a:gd name="connsiteY23" fmla="*/ 246396 h 778849"/>
                  <a:gd name="connsiteX24" fmla="*/ 580258 w 693032"/>
                  <a:gd name="connsiteY24" fmla="*/ 260961 h 778849"/>
                  <a:gd name="connsiteX25" fmla="*/ 577345 w 693032"/>
                  <a:gd name="connsiteY25" fmla="*/ 281352 h 778849"/>
                  <a:gd name="connsiteX26" fmla="*/ 548214 w 693032"/>
                  <a:gd name="connsiteY26" fmla="*/ 287178 h 778849"/>
                  <a:gd name="connsiteX27" fmla="*/ 542388 w 693032"/>
                  <a:gd name="connsiteY27" fmla="*/ 298831 h 778849"/>
                  <a:gd name="connsiteX28" fmla="*/ 524910 w 693032"/>
                  <a:gd name="connsiteY28" fmla="*/ 317766 h 778849"/>
                  <a:gd name="connsiteX29" fmla="*/ 520541 w 693032"/>
                  <a:gd name="connsiteY29" fmla="*/ 329418 h 778849"/>
                  <a:gd name="connsiteX30" fmla="*/ 524910 w 693032"/>
                  <a:gd name="connsiteY30" fmla="*/ 345440 h 778849"/>
                  <a:gd name="connsiteX31" fmla="*/ 511801 w 693032"/>
                  <a:gd name="connsiteY31" fmla="*/ 365831 h 778849"/>
                  <a:gd name="connsiteX32" fmla="*/ 508888 w 693032"/>
                  <a:gd name="connsiteY32" fmla="*/ 434288 h 778849"/>
                  <a:gd name="connsiteX33" fmla="*/ 536562 w 693032"/>
                  <a:gd name="connsiteY33" fmla="*/ 444483 h 778849"/>
                  <a:gd name="connsiteX34" fmla="*/ 546758 w 693032"/>
                  <a:gd name="connsiteY34" fmla="*/ 457592 h 778849"/>
                  <a:gd name="connsiteX35" fmla="*/ 559867 w 693032"/>
                  <a:gd name="connsiteY35" fmla="*/ 459049 h 778849"/>
                  <a:gd name="connsiteX36" fmla="*/ 562780 w 693032"/>
                  <a:gd name="connsiteY36" fmla="*/ 448853 h 778849"/>
                  <a:gd name="connsiteX37" fmla="*/ 584628 w 693032"/>
                  <a:gd name="connsiteY37" fmla="*/ 460505 h 778849"/>
                  <a:gd name="connsiteX38" fmla="*/ 607932 w 693032"/>
                  <a:gd name="connsiteY38" fmla="*/ 445940 h 778849"/>
                  <a:gd name="connsiteX39" fmla="*/ 642889 w 693032"/>
                  <a:gd name="connsiteY39" fmla="*/ 447396 h 778849"/>
                  <a:gd name="connsiteX40" fmla="*/ 653084 w 693032"/>
                  <a:gd name="connsiteY40" fmla="*/ 461962 h 778849"/>
                  <a:gd name="connsiteX41" fmla="*/ 655998 w 693032"/>
                  <a:gd name="connsiteY41" fmla="*/ 502744 h 778849"/>
                  <a:gd name="connsiteX42" fmla="*/ 655998 w 693032"/>
                  <a:gd name="connsiteY42" fmla="*/ 533331 h 778849"/>
                  <a:gd name="connsiteX43" fmla="*/ 648715 w 693032"/>
                  <a:gd name="connsiteY43" fmla="*/ 542070 h 778849"/>
                  <a:gd name="connsiteX44" fmla="*/ 625410 w 693032"/>
                  <a:gd name="connsiteY44" fmla="*/ 553723 h 778849"/>
                  <a:gd name="connsiteX45" fmla="*/ 628324 w 693032"/>
                  <a:gd name="connsiteY45" fmla="*/ 574114 h 778849"/>
                  <a:gd name="connsiteX46" fmla="*/ 642889 w 693032"/>
                  <a:gd name="connsiteY46" fmla="*/ 588679 h 778849"/>
                  <a:gd name="connsiteX47" fmla="*/ 642889 w 693032"/>
                  <a:gd name="connsiteY47" fmla="*/ 594505 h 778849"/>
                  <a:gd name="connsiteX48" fmla="*/ 641432 w 693032"/>
                  <a:gd name="connsiteY48" fmla="*/ 609071 h 778849"/>
                  <a:gd name="connsiteX49" fmla="*/ 644345 w 693032"/>
                  <a:gd name="connsiteY49" fmla="*/ 625092 h 778849"/>
                  <a:gd name="connsiteX50" fmla="*/ 618128 w 693032"/>
                  <a:gd name="connsiteY50" fmla="*/ 630919 h 778849"/>
                  <a:gd name="connsiteX51" fmla="*/ 623954 w 693032"/>
                  <a:gd name="connsiteY51" fmla="*/ 652766 h 778849"/>
                  <a:gd name="connsiteX52" fmla="*/ 647258 w 693032"/>
                  <a:gd name="connsiteY52" fmla="*/ 654223 h 778849"/>
                  <a:gd name="connsiteX53" fmla="*/ 654541 w 693032"/>
                  <a:gd name="connsiteY53" fmla="*/ 673158 h 778849"/>
                  <a:gd name="connsiteX54" fmla="*/ 644345 w 693032"/>
                  <a:gd name="connsiteY54" fmla="*/ 686267 h 778849"/>
                  <a:gd name="connsiteX55" fmla="*/ 650172 w 693032"/>
                  <a:gd name="connsiteY55" fmla="*/ 706658 h 778849"/>
                  <a:gd name="connsiteX56" fmla="*/ 647258 w 693032"/>
                  <a:gd name="connsiteY56" fmla="*/ 729962 h 778849"/>
                  <a:gd name="connsiteX57" fmla="*/ 689862 w 693032"/>
                  <a:gd name="connsiteY57" fmla="*/ 761205 h 778849"/>
                  <a:gd name="connsiteX58" fmla="*/ 689862 w 693032"/>
                  <a:gd name="connsiteY58" fmla="*/ 776207 h 778849"/>
                  <a:gd name="connsiteX59" fmla="*/ 693032 w 693032"/>
                  <a:gd name="connsiteY59" fmla="*/ 778849 h 778849"/>
                  <a:gd name="connsiteX60" fmla="*/ 509672 w 693032"/>
                  <a:gd name="connsiteY60" fmla="*/ 778849 h 778849"/>
                  <a:gd name="connsiteX61" fmla="*/ 489589 w 693032"/>
                  <a:gd name="connsiteY61" fmla="*/ 774386 h 778849"/>
                  <a:gd name="connsiteX62" fmla="*/ 486787 w 693032"/>
                  <a:gd name="connsiteY62" fmla="*/ 778849 h 778849"/>
                  <a:gd name="connsiteX63" fmla="*/ 0 w 693032"/>
                  <a:gd name="connsiteY63" fmla="*/ 778849 h 778849"/>
                  <a:gd name="connsiteX64" fmla="*/ 8935 w 693032"/>
                  <a:gd name="connsiteY64" fmla="*/ 758000 h 778849"/>
                  <a:gd name="connsiteX65" fmla="*/ 36245 w 693032"/>
                  <a:gd name="connsiteY65" fmla="*/ 743435 h 778849"/>
                  <a:gd name="connsiteX66" fmla="*/ 36245 w 693032"/>
                  <a:gd name="connsiteY66" fmla="*/ 727049 h 778849"/>
                  <a:gd name="connsiteX67" fmla="*/ 48989 w 693032"/>
                  <a:gd name="connsiteY67" fmla="*/ 699739 h 778849"/>
                  <a:gd name="connsiteX68" fmla="*/ 30783 w 693032"/>
                  <a:gd name="connsiteY68" fmla="*/ 694277 h 778849"/>
                  <a:gd name="connsiteX69" fmla="*/ 14397 w 693032"/>
                  <a:gd name="connsiteY69" fmla="*/ 672430 h 778849"/>
                  <a:gd name="connsiteX70" fmla="*/ 16218 w 693032"/>
                  <a:gd name="connsiteY70" fmla="*/ 661506 h 778849"/>
                  <a:gd name="connsiteX71" fmla="*/ 12576 w 693032"/>
                  <a:gd name="connsiteY71" fmla="*/ 648761 h 778849"/>
                  <a:gd name="connsiteX72" fmla="*/ 21679 w 693032"/>
                  <a:gd name="connsiteY72" fmla="*/ 636016 h 778849"/>
                  <a:gd name="connsiteX73" fmla="*/ 36245 w 693032"/>
                  <a:gd name="connsiteY73" fmla="*/ 637837 h 778849"/>
                  <a:gd name="connsiteX74" fmla="*/ 36245 w 693032"/>
                  <a:gd name="connsiteY74" fmla="*/ 614169 h 778849"/>
                  <a:gd name="connsiteX75" fmla="*/ 25321 w 693032"/>
                  <a:gd name="connsiteY75" fmla="*/ 610527 h 778849"/>
                  <a:gd name="connsiteX76" fmla="*/ 27141 w 693032"/>
                  <a:gd name="connsiteY76" fmla="*/ 594141 h 778849"/>
                  <a:gd name="connsiteX77" fmla="*/ 69017 w 693032"/>
                  <a:gd name="connsiteY77" fmla="*/ 537701 h 778849"/>
                  <a:gd name="connsiteX78" fmla="*/ 70837 w 693032"/>
                  <a:gd name="connsiteY78" fmla="*/ 512212 h 778849"/>
                  <a:gd name="connsiteX79" fmla="*/ 54451 w 693032"/>
                  <a:gd name="connsiteY79" fmla="*/ 497646 h 778849"/>
                  <a:gd name="connsiteX80" fmla="*/ 52631 w 693032"/>
                  <a:gd name="connsiteY80" fmla="*/ 486723 h 778849"/>
                  <a:gd name="connsiteX81" fmla="*/ 34424 w 693032"/>
                  <a:gd name="connsiteY81" fmla="*/ 481260 h 778849"/>
                  <a:gd name="connsiteX82" fmla="*/ 31535 w 693032"/>
                  <a:gd name="connsiteY82" fmla="*/ 467928 h 778849"/>
                  <a:gd name="connsiteX83" fmla="*/ 34060 w 693032"/>
                  <a:gd name="connsiteY83" fmla="*/ 467788 h 778849"/>
                  <a:gd name="connsiteX84" fmla="*/ 42799 w 693032"/>
                  <a:gd name="connsiteY84" fmla="*/ 461962 h 778849"/>
                  <a:gd name="connsiteX85" fmla="*/ 44256 w 693032"/>
                  <a:gd name="connsiteY85" fmla="*/ 450309 h 778849"/>
                  <a:gd name="connsiteX86" fmla="*/ 54451 w 693032"/>
                  <a:gd name="connsiteY86" fmla="*/ 447396 h 778849"/>
                  <a:gd name="connsiteX87" fmla="*/ 57364 w 693032"/>
                  <a:gd name="connsiteY87" fmla="*/ 435744 h 778849"/>
                  <a:gd name="connsiteX88" fmla="*/ 74843 w 693032"/>
                  <a:gd name="connsiteY88" fmla="*/ 419722 h 778849"/>
                  <a:gd name="connsiteX89" fmla="*/ 66104 w 693032"/>
                  <a:gd name="connsiteY89" fmla="*/ 408070 h 778849"/>
                  <a:gd name="connsiteX90" fmla="*/ 66104 w 693032"/>
                  <a:gd name="connsiteY90" fmla="*/ 399331 h 778849"/>
                  <a:gd name="connsiteX91" fmla="*/ 77756 w 693032"/>
                  <a:gd name="connsiteY91" fmla="*/ 396418 h 778849"/>
                  <a:gd name="connsiteX92" fmla="*/ 82126 w 693032"/>
                  <a:gd name="connsiteY92" fmla="*/ 384766 h 778849"/>
                  <a:gd name="connsiteX93" fmla="*/ 98147 w 693032"/>
                  <a:gd name="connsiteY93" fmla="*/ 378940 h 778849"/>
                  <a:gd name="connsiteX94" fmla="*/ 103974 w 693032"/>
                  <a:gd name="connsiteY94" fmla="*/ 361461 h 778849"/>
                  <a:gd name="connsiteX95" fmla="*/ 87952 w 693032"/>
                  <a:gd name="connsiteY95" fmla="*/ 360005 h 778849"/>
                  <a:gd name="connsiteX96" fmla="*/ 90865 w 693032"/>
                  <a:gd name="connsiteY96" fmla="*/ 343983 h 778849"/>
                  <a:gd name="connsiteX97" fmla="*/ 112713 w 693032"/>
                  <a:gd name="connsiteY97" fmla="*/ 325048 h 778849"/>
                  <a:gd name="connsiteX98" fmla="*/ 128734 w 693032"/>
                  <a:gd name="connsiteY98" fmla="*/ 325048 h 778849"/>
                  <a:gd name="connsiteX99" fmla="*/ 124365 w 693032"/>
                  <a:gd name="connsiteY99" fmla="*/ 300287 h 778849"/>
                  <a:gd name="connsiteX100" fmla="*/ 131647 w 693032"/>
                  <a:gd name="connsiteY100" fmla="*/ 288635 h 778849"/>
                  <a:gd name="connsiteX101" fmla="*/ 136017 w 693032"/>
                  <a:gd name="connsiteY101" fmla="*/ 266787 h 778849"/>
                  <a:gd name="connsiteX102" fmla="*/ 127278 w 693032"/>
                  <a:gd name="connsiteY102" fmla="*/ 242026 h 778849"/>
                  <a:gd name="connsiteX103" fmla="*/ 133104 w 693032"/>
                  <a:gd name="connsiteY103" fmla="*/ 191048 h 778849"/>
                  <a:gd name="connsiteX104" fmla="*/ 133216 w 693032"/>
                  <a:gd name="connsiteY104" fmla="*/ 190432 h 778849"/>
                  <a:gd name="connsiteX105" fmla="*/ 136988 w 693032"/>
                  <a:gd name="connsiteY105" fmla="*/ 194204 h 778849"/>
                  <a:gd name="connsiteX106" fmla="*/ 152767 w 693032"/>
                  <a:gd name="connsiteY106" fmla="*/ 185707 h 778849"/>
                  <a:gd name="connsiteX107" fmla="*/ 155195 w 693032"/>
                  <a:gd name="connsiteY107" fmla="*/ 179638 h 778849"/>
                  <a:gd name="connsiteX108" fmla="*/ 162477 w 693032"/>
                  <a:gd name="connsiteY108" fmla="*/ 172356 h 778849"/>
                  <a:gd name="connsiteX109" fmla="*/ 189181 w 693032"/>
                  <a:gd name="connsiteY109" fmla="*/ 135943 h 778849"/>
                  <a:gd name="connsiteX110" fmla="*/ 198891 w 693032"/>
                  <a:gd name="connsiteY110" fmla="*/ 123805 h 778849"/>
                  <a:gd name="connsiteX111" fmla="*/ 198891 w 693032"/>
                  <a:gd name="connsiteY111" fmla="*/ 112881 h 778849"/>
                  <a:gd name="connsiteX112" fmla="*/ 192822 w 693032"/>
                  <a:gd name="connsiteY112" fmla="*/ 104384 h 778849"/>
                  <a:gd name="connsiteX113" fmla="*/ 196463 w 693032"/>
                  <a:gd name="connsiteY113" fmla="*/ 86178 h 778849"/>
                  <a:gd name="connsiteX114" fmla="*/ 209815 w 693032"/>
                  <a:gd name="connsiteY114" fmla="*/ 89819 h 778849"/>
                  <a:gd name="connsiteX115" fmla="*/ 221952 w 693032"/>
                  <a:gd name="connsiteY115" fmla="*/ 81323 h 778849"/>
                  <a:gd name="connsiteX116" fmla="*/ 251083 w 693032"/>
                  <a:gd name="connsiteY116" fmla="*/ 93461 h 778849"/>
                  <a:gd name="connsiteX117" fmla="*/ 259579 w 693032"/>
                  <a:gd name="connsiteY117" fmla="*/ 86178 h 778849"/>
                  <a:gd name="connsiteX118" fmla="*/ 270503 w 693032"/>
                  <a:gd name="connsiteY118" fmla="*/ 87392 h 778849"/>
                  <a:gd name="connsiteX119" fmla="*/ 271717 w 693032"/>
                  <a:gd name="connsiteY119" fmla="*/ 94674 h 778849"/>
                  <a:gd name="connsiteX120" fmla="*/ 277786 w 693032"/>
                  <a:gd name="connsiteY120" fmla="*/ 94674 h 778849"/>
                  <a:gd name="connsiteX121" fmla="*/ 282641 w 693032"/>
                  <a:gd name="connsiteY121" fmla="*/ 101957 h 778849"/>
                  <a:gd name="connsiteX122" fmla="*/ 288709 w 693032"/>
                  <a:gd name="connsiteY122" fmla="*/ 101957 h 778849"/>
                  <a:gd name="connsiteX123" fmla="*/ 289923 w 693032"/>
                  <a:gd name="connsiteY123" fmla="*/ 115308 h 778849"/>
                  <a:gd name="connsiteX124" fmla="*/ 282641 w 693032"/>
                  <a:gd name="connsiteY124" fmla="*/ 128660 h 778849"/>
                  <a:gd name="connsiteX125" fmla="*/ 283854 w 693032"/>
                  <a:gd name="connsiteY125" fmla="*/ 135943 h 778849"/>
                  <a:gd name="connsiteX126" fmla="*/ 275358 w 693032"/>
                  <a:gd name="connsiteY126" fmla="*/ 149294 h 778849"/>
                  <a:gd name="connsiteX127" fmla="*/ 310558 w 693032"/>
                  <a:gd name="connsiteY127" fmla="*/ 165073 h 778849"/>
                  <a:gd name="connsiteX128" fmla="*/ 319054 w 693032"/>
                  <a:gd name="connsiteY128" fmla="*/ 162646 h 778849"/>
                  <a:gd name="connsiteX129" fmla="*/ 319054 w 693032"/>
                  <a:gd name="connsiteY129" fmla="*/ 152935 h 778849"/>
                  <a:gd name="connsiteX130" fmla="*/ 334834 w 693032"/>
                  <a:gd name="connsiteY130" fmla="*/ 133515 h 778849"/>
                  <a:gd name="connsiteX131" fmla="*/ 346971 w 693032"/>
                  <a:gd name="connsiteY131" fmla="*/ 133515 h 778849"/>
                  <a:gd name="connsiteX132" fmla="*/ 363964 w 693032"/>
                  <a:gd name="connsiteY132" fmla="*/ 135943 h 778849"/>
                  <a:gd name="connsiteX133" fmla="*/ 384598 w 693032"/>
                  <a:gd name="connsiteY133" fmla="*/ 132301 h 778849"/>
                  <a:gd name="connsiteX134" fmla="*/ 396736 w 693032"/>
                  <a:gd name="connsiteY134" fmla="*/ 121377 h 778849"/>
                  <a:gd name="connsiteX135" fmla="*/ 413728 w 693032"/>
                  <a:gd name="connsiteY135" fmla="*/ 122591 h 778849"/>
                  <a:gd name="connsiteX136" fmla="*/ 419797 w 693032"/>
                  <a:gd name="connsiteY136" fmla="*/ 117736 h 778849"/>
                  <a:gd name="connsiteX137" fmla="*/ 433149 w 693032"/>
                  <a:gd name="connsiteY137" fmla="*/ 126232 h 778849"/>
                  <a:gd name="connsiteX138" fmla="*/ 436790 w 693032"/>
                  <a:gd name="connsiteY138" fmla="*/ 139584 h 778849"/>
                  <a:gd name="connsiteX139" fmla="*/ 448927 w 693032"/>
                  <a:gd name="connsiteY139" fmla="*/ 129874 h 778849"/>
                  <a:gd name="connsiteX140" fmla="*/ 445287 w 693032"/>
                  <a:gd name="connsiteY140" fmla="*/ 118950 h 778849"/>
                  <a:gd name="connsiteX141" fmla="*/ 448927 w 693032"/>
                  <a:gd name="connsiteY141" fmla="*/ 111667 h 778849"/>
                  <a:gd name="connsiteX142" fmla="*/ 445287 w 693032"/>
                  <a:gd name="connsiteY142" fmla="*/ 93461 h 778849"/>
                  <a:gd name="connsiteX143" fmla="*/ 458638 w 693032"/>
                  <a:gd name="connsiteY143" fmla="*/ 80109 h 778849"/>
                  <a:gd name="connsiteX144" fmla="*/ 467134 w 693032"/>
                  <a:gd name="connsiteY144" fmla="*/ 76468 h 778849"/>
                  <a:gd name="connsiteX145" fmla="*/ 490196 w 693032"/>
                  <a:gd name="connsiteY145" fmla="*/ 64330 h 778849"/>
                  <a:gd name="connsiteX146" fmla="*/ 492623 w 693032"/>
                  <a:gd name="connsiteY146" fmla="*/ 42482 h 778849"/>
                  <a:gd name="connsiteX147" fmla="*/ 501120 w 693032"/>
                  <a:gd name="connsiteY147" fmla="*/ 25489 h 778849"/>
                  <a:gd name="connsiteX148" fmla="*/ 573947 w 693032"/>
                  <a:gd name="connsiteY148" fmla="*/ 0 h 778849"/>
                  <a:gd name="connsiteX0" fmla="*/ 573947 w 693032"/>
                  <a:gd name="connsiteY0" fmla="*/ 0 h 978874"/>
                  <a:gd name="connsiteX1" fmla="*/ 580015 w 693032"/>
                  <a:gd name="connsiteY1" fmla="*/ 4855 h 978874"/>
                  <a:gd name="connsiteX2" fmla="*/ 607932 w 693032"/>
                  <a:gd name="connsiteY2" fmla="*/ 7283 h 978874"/>
                  <a:gd name="connsiteX3" fmla="*/ 609146 w 693032"/>
                  <a:gd name="connsiteY3" fmla="*/ 21848 h 978874"/>
                  <a:gd name="connsiteX4" fmla="*/ 614001 w 693032"/>
                  <a:gd name="connsiteY4" fmla="*/ 30344 h 978874"/>
                  <a:gd name="connsiteX5" fmla="*/ 618856 w 693032"/>
                  <a:gd name="connsiteY5" fmla="*/ 75254 h 978874"/>
                  <a:gd name="connsiteX6" fmla="*/ 620070 w 693032"/>
                  <a:gd name="connsiteY6" fmla="*/ 82537 h 978874"/>
                  <a:gd name="connsiteX7" fmla="*/ 622497 w 693032"/>
                  <a:gd name="connsiteY7" fmla="*/ 89819 h 978874"/>
                  <a:gd name="connsiteX8" fmla="*/ 634635 w 693032"/>
                  <a:gd name="connsiteY8" fmla="*/ 89819 h 978874"/>
                  <a:gd name="connsiteX9" fmla="*/ 634635 w 693032"/>
                  <a:gd name="connsiteY9" fmla="*/ 104384 h 978874"/>
                  <a:gd name="connsiteX10" fmla="*/ 658911 w 693032"/>
                  <a:gd name="connsiteY10" fmla="*/ 121377 h 978874"/>
                  <a:gd name="connsiteX11" fmla="*/ 671048 w 693032"/>
                  <a:gd name="connsiteY11" fmla="*/ 118950 h 978874"/>
                  <a:gd name="connsiteX12" fmla="*/ 678331 w 693032"/>
                  <a:gd name="connsiteY12" fmla="*/ 132301 h 978874"/>
                  <a:gd name="connsiteX13" fmla="*/ 673476 w 693032"/>
                  <a:gd name="connsiteY13" fmla="*/ 150508 h 978874"/>
                  <a:gd name="connsiteX14" fmla="*/ 678331 w 693032"/>
                  <a:gd name="connsiteY14" fmla="*/ 162646 h 978874"/>
                  <a:gd name="connsiteX15" fmla="*/ 677117 w 693032"/>
                  <a:gd name="connsiteY15" fmla="*/ 174783 h 978874"/>
                  <a:gd name="connsiteX16" fmla="*/ 664980 w 693032"/>
                  <a:gd name="connsiteY16" fmla="*/ 180852 h 978874"/>
                  <a:gd name="connsiteX17" fmla="*/ 664980 w 693032"/>
                  <a:gd name="connsiteY17" fmla="*/ 188135 h 978874"/>
                  <a:gd name="connsiteX18" fmla="*/ 674690 w 693032"/>
                  <a:gd name="connsiteY18" fmla="*/ 191776 h 978874"/>
                  <a:gd name="connsiteX19" fmla="*/ 678262 w 693032"/>
                  <a:gd name="connsiteY19" fmla="*/ 213211 h 978874"/>
                  <a:gd name="connsiteX20" fmla="*/ 631237 w 693032"/>
                  <a:gd name="connsiteY20" fmla="*/ 227461 h 978874"/>
                  <a:gd name="connsiteX21" fmla="*/ 621041 w 693032"/>
                  <a:gd name="connsiteY21" fmla="*/ 242026 h 978874"/>
                  <a:gd name="connsiteX22" fmla="*/ 603563 w 693032"/>
                  <a:gd name="connsiteY22" fmla="*/ 237657 h 978874"/>
                  <a:gd name="connsiteX23" fmla="*/ 580258 w 693032"/>
                  <a:gd name="connsiteY23" fmla="*/ 246396 h 978874"/>
                  <a:gd name="connsiteX24" fmla="*/ 580258 w 693032"/>
                  <a:gd name="connsiteY24" fmla="*/ 260961 h 978874"/>
                  <a:gd name="connsiteX25" fmla="*/ 577345 w 693032"/>
                  <a:gd name="connsiteY25" fmla="*/ 281352 h 978874"/>
                  <a:gd name="connsiteX26" fmla="*/ 548214 w 693032"/>
                  <a:gd name="connsiteY26" fmla="*/ 287178 h 978874"/>
                  <a:gd name="connsiteX27" fmla="*/ 542388 w 693032"/>
                  <a:gd name="connsiteY27" fmla="*/ 298831 h 978874"/>
                  <a:gd name="connsiteX28" fmla="*/ 524910 w 693032"/>
                  <a:gd name="connsiteY28" fmla="*/ 317766 h 978874"/>
                  <a:gd name="connsiteX29" fmla="*/ 520541 w 693032"/>
                  <a:gd name="connsiteY29" fmla="*/ 329418 h 978874"/>
                  <a:gd name="connsiteX30" fmla="*/ 524910 w 693032"/>
                  <a:gd name="connsiteY30" fmla="*/ 345440 h 978874"/>
                  <a:gd name="connsiteX31" fmla="*/ 511801 w 693032"/>
                  <a:gd name="connsiteY31" fmla="*/ 365831 h 978874"/>
                  <a:gd name="connsiteX32" fmla="*/ 508888 w 693032"/>
                  <a:gd name="connsiteY32" fmla="*/ 434288 h 978874"/>
                  <a:gd name="connsiteX33" fmla="*/ 536562 w 693032"/>
                  <a:gd name="connsiteY33" fmla="*/ 444483 h 978874"/>
                  <a:gd name="connsiteX34" fmla="*/ 546758 w 693032"/>
                  <a:gd name="connsiteY34" fmla="*/ 457592 h 978874"/>
                  <a:gd name="connsiteX35" fmla="*/ 559867 w 693032"/>
                  <a:gd name="connsiteY35" fmla="*/ 459049 h 978874"/>
                  <a:gd name="connsiteX36" fmla="*/ 562780 w 693032"/>
                  <a:gd name="connsiteY36" fmla="*/ 448853 h 978874"/>
                  <a:gd name="connsiteX37" fmla="*/ 584628 w 693032"/>
                  <a:gd name="connsiteY37" fmla="*/ 460505 h 978874"/>
                  <a:gd name="connsiteX38" fmla="*/ 607932 w 693032"/>
                  <a:gd name="connsiteY38" fmla="*/ 445940 h 978874"/>
                  <a:gd name="connsiteX39" fmla="*/ 642889 w 693032"/>
                  <a:gd name="connsiteY39" fmla="*/ 447396 h 978874"/>
                  <a:gd name="connsiteX40" fmla="*/ 653084 w 693032"/>
                  <a:gd name="connsiteY40" fmla="*/ 461962 h 978874"/>
                  <a:gd name="connsiteX41" fmla="*/ 655998 w 693032"/>
                  <a:gd name="connsiteY41" fmla="*/ 502744 h 978874"/>
                  <a:gd name="connsiteX42" fmla="*/ 655998 w 693032"/>
                  <a:gd name="connsiteY42" fmla="*/ 533331 h 978874"/>
                  <a:gd name="connsiteX43" fmla="*/ 648715 w 693032"/>
                  <a:gd name="connsiteY43" fmla="*/ 542070 h 978874"/>
                  <a:gd name="connsiteX44" fmla="*/ 625410 w 693032"/>
                  <a:gd name="connsiteY44" fmla="*/ 553723 h 978874"/>
                  <a:gd name="connsiteX45" fmla="*/ 628324 w 693032"/>
                  <a:gd name="connsiteY45" fmla="*/ 574114 h 978874"/>
                  <a:gd name="connsiteX46" fmla="*/ 642889 w 693032"/>
                  <a:gd name="connsiteY46" fmla="*/ 588679 h 978874"/>
                  <a:gd name="connsiteX47" fmla="*/ 642889 w 693032"/>
                  <a:gd name="connsiteY47" fmla="*/ 594505 h 978874"/>
                  <a:gd name="connsiteX48" fmla="*/ 641432 w 693032"/>
                  <a:gd name="connsiteY48" fmla="*/ 609071 h 978874"/>
                  <a:gd name="connsiteX49" fmla="*/ 644345 w 693032"/>
                  <a:gd name="connsiteY49" fmla="*/ 625092 h 978874"/>
                  <a:gd name="connsiteX50" fmla="*/ 618128 w 693032"/>
                  <a:gd name="connsiteY50" fmla="*/ 630919 h 978874"/>
                  <a:gd name="connsiteX51" fmla="*/ 623954 w 693032"/>
                  <a:gd name="connsiteY51" fmla="*/ 652766 h 978874"/>
                  <a:gd name="connsiteX52" fmla="*/ 647258 w 693032"/>
                  <a:gd name="connsiteY52" fmla="*/ 654223 h 978874"/>
                  <a:gd name="connsiteX53" fmla="*/ 654541 w 693032"/>
                  <a:gd name="connsiteY53" fmla="*/ 673158 h 978874"/>
                  <a:gd name="connsiteX54" fmla="*/ 644345 w 693032"/>
                  <a:gd name="connsiteY54" fmla="*/ 686267 h 978874"/>
                  <a:gd name="connsiteX55" fmla="*/ 650172 w 693032"/>
                  <a:gd name="connsiteY55" fmla="*/ 706658 h 978874"/>
                  <a:gd name="connsiteX56" fmla="*/ 647258 w 693032"/>
                  <a:gd name="connsiteY56" fmla="*/ 729962 h 978874"/>
                  <a:gd name="connsiteX57" fmla="*/ 689862 w 693032"/>
                  <a:gd name="connsiteY57" fmla="*/ 761205 h 978874"/>
                  <a:gd name="connsiteX58" fmla="*/ 689862 w 693032"/>
                  <a:gd name="connsiteY58" fmla="*/ 776207 h 978874"/>
                  <a:gd name="connsiteX59" fmla="*/ 693032 w 693032"/>
                  <a:gd name="connsiteY59" fmla="*/ 778849 h 978874"/>
                  <a:gd name="connsiteX60" fmla="*/ 509672 w 693032"/>
                  <a:gd name="connsiteY60" fmla="*/ 778849 h 978874"/>
                  <a:gd name="connsiteX61" fmla="*/ 489589 w 693032"/>
                  <a:gd name="connsiteY61" fmla="*/ 774386 h 978874"/>
                  <a:gd name="connsiteX62" fmla="*/ 385187 w 693032"/>
                  <a:gd name="connsiteY62" fmla="*/ 978874 h 978874"/>
                  <a:gd name="connsiteX63" fmla="*/ 0 w 693032"/>
                  <a:gd name="connsiteY63" fmla="*/ 778849 h 978874"/>
                  <a:gd name="connsiteX64" fmla="*/ 8935 w 693032"/>
                  <a:gd name="connsiteY64" fmla="*/ 758000 h 978874"/>
                  <a:gd name="connsiteX65" fmla="*/ 36245 w 693032"/>
                  <a:gd name="connsiteY65" fmla="*/ 743435 h 978874"/>
                  <a:gd name="connsiteX66" fmla="*/ 36245 w 693032"/>
                  <a:gd name="connsiteY66" fmla="*/ 727049 h 978874"/>
                  <a:gd name="connsiteX67" fmla="*/ 48989 w 693032"/>
                  <a:gd name="connsiteY67" fmla="*/ 699739 h 978874"/>
                  <a:gd name="connsiteX68" fmla="*/ 30783 w 693032"/>
                  <a:gd name="connsiteY68" fmla="*/ 694277 h 978874"/>
                  <a:gd name="connsiteX69" fmla="*/ 14397 w 693032"/>
                  <a:gd name="connsiteY69" fmla="*/ 672430 h 978874"/>
                  <a:gd name="connsiteX70" fmla="*/ 16218 w 693032"/>
                  <a:gd name="connsiteY70" fmla="*/ 661506 h 978874"/>
                  <a:gd name="connsiteX71" fmla="*/ 12576 w 693032"/>
                  <a:gd name="connsiteY71" fmla="*/ 648761 h 978874"/>
                  <a:gd name="connsiteX72" fmla="*/ 21679 w 693032"/>
                  <a:gd name="connsiteY72" fmla="*/ 636016 h 978874"/>
                  <a:gd name="connsiteX73" fmla="*/ 36245 w 693032"/>
                  <a:gd name="connsiteY73" fmla="*/ 637837 h 978874"/>
                  <a:gd name="connsiteX74" fmla="*/ 36245 w 693032"/>
                  <a:gd name="connsiteY74" fmla="*/ 614169 h 978874"/>
                  <a:gd name="connsiteX75" fmla="*/ 25321 w 693032"/>
                  <a:gd name="connsiteY75" fmla="*/ 610527 h 978874"/>
                  <a:gd name="connsiteX76" fmla="*/ 27141 w 693032"/>
                  <a:gd name="connsiteY76" fmla="*/ 594141 h 978874"/>
                  <a:gd name="connsiteX77" fmla="*/ 69017 w 693032"/>
                  <a:gd name="connsiteY77" fmla="*/ 537701 h 978874"/>
                  <a:gd name="connsiteX78" fmla="*/ 70837 w 693032"/>
                  <a:gd name="connsiteY78" fmla="*/ 512212 h 978874"/>
                  <a:gd name="connsiteX79" fmla="*/ 54451 w 693032"/>
                  <a:gd name="connsiteY79" fmla="*/ 497646 h 978874"/>
                  <a:gd name="connsiteX80" fmla="*/ 52631 w 693032"/>
                  <a:gd name="connsiteY80" fmla="*/ 486723 h 978874"/>
                  <a:gd name="connsiteX81" fmla="*/ 34424 w 693032"/>
                  <a:gd name="connsiteY81" fmla="*/ 481260 h 978874"/>
                  <a:gd name="connsiteX82" fmla="*/ 31535 w 693032"/>
                  <a:gd name="connsiteY82" fmla="*/ 467928 h 978874"/>
                  <a:gd name="connsiteX83" fmla="*/ 34060 w 693032"/>
                  <a:gd name="connsiteY83" fmla="*/ 467788 h 978874"/>
                  <a:gd name="connsiteX84" fmla="*/ 42799 w 693032"/>
                  <a:gd name="connsiteY84" fmla="*/ 461962 h 978874"/>
                  <a:gd name="connsiteX85" fmla="*/ 44256 w 693032"/>
                  <a:gd name="connsiteY85" fmla="*/ 450309 h 978874"/>
                  <a:gd name="connsiteX86" fmla="*/ 54451 w 693032"/>
                  <a:gd name="connsiteY86" fmla="*/ 447396 h 978874"/>
                  <a:gd name="connsiteX87" fmla="*/ 57364 w 693032"/>
                  <a:gd name="connsiteY87" fmla="*/ 435744 h 978874"/>
                  <a:gd name="connsiteX88" fmla="*/ 74843 w 693032"/>
                  <a:gd name="connsiteY88" fmla="*/ 419722 h 978874"/>
                  <a:gd name="connsiteX89" fmla="*/ 66104 w 693032"/>
                  <a:gd name="connsiteY89" fmla="*/ 408070 h 978874"/>
                  <a:gd name="connsiteX90" fmla="*/ 66104 w 693032"/>
                  <a:gd name="connsiteY90" fmla="*/ 399331 h 978874"/>
                  <a:gd name="connsiteX91" fmla="*/ 77756 w 693032"/>
                  <a:gd name="connsiteY91" fmla="*/ 396418 h 978874"/>
                  <a:gd name="connsiteX92" fmla="*/ 82126 w 693032"/>
                  <a:gd name="connsiteY92" fmla="*/ 384766 h 978874"/>
                  <a:gd name="connsiteX93" fmla="*/ 98147 w 693032"/>
                  <a:gd name="connsiteY93" fmla="*/ 378940 h 978874"/>
                  <a:gd name="connsiteX94" fmla="*/ 103974 w 693032"/>
                  <a:gd name="connsiteY94" fmla="*/ 361461 h 978874"/>
                  <a:gd name="connsiteX95" fmla="*/ 87952 w 693032"/>
                  <a:gd name="connsiteY95" fmla="*/ 360005 h 978874"/>
                  <a:gd name="connsiteX96" fmla="*/ 90865 w 693032"/>
                  <a:gd name="connsiteY96" fmla="*/ 343983 h 978874"/>
                  <a:gd name="connsiteX97" fmla="*/ 112713 w 693032"/>
                  <a:gd name="connsiteY97" fmla="*/ 325048 h 978874"/>
                  <a:gd name="connsiteX98" fmla="*/ 128734 w 693032"/>
                  <a:gd name="connsiteY98" fmla="*/ 325048 h 978874"/>
                  <a:gd name="connsiteX99" fmla="*/ 124365 w 693032"/>
                  <a:gd name="connsiteY99" fmla="*/ 300287 h 978874"/>
                  <a:gd name="connsiteX100" fmla="*/ 131647 w 693032"/>
                  <a:gd name="connsiteY100" fmla="*/ 288635 h 978874"/>
                  <a:gd name="connsiteX101" fmla="*/ 136017 w 693032"/>
                  <a:gd name="connsiteY101" fmla="*/ 266787 h 978874"/>
                  <a:gd name="connsiteX102" fmla="*/ 127278 w 693032"/>
                  <a:gd name="connsiteY102" fmla="*/ 242026 h 978874"/>
                  <a:gd name="connsiteX103" fmla="*/ 133104 w 693032"/>
                  <a:gd name="connsiteY103" fmla="*/ 191048 h 978874"/>
                  <a:gd name="connsiteX104" fmla="*/ 133216 w 693032"/>
                  <a:gd name="connsiteY104" fmla="*/ 190432 h 978874"/>
                  <a:gd name="connsiteX105" fmla="*/ 136988 w 693032"/>
                  <a:gd name="connsiteY105" fmla="*/ 194204 h 978874"/>
                  <a:gd name="connsiteX106" fmla="*/ 152767 w 693032"/>
                  <a:gd name="connsiteY106" fmla="*/ 185707 h 978874"/>
                  <a:gd name="connsiteX107" fmla="*/ 155195 w 693032"/>
                  <a:gd name="connsiteY107" fmla="*/ 179638 h 978874"/>
                  <a:gd name="connsiteX108" fmla="*/ 162477 w 693032"/>
                  <a:gd name="connsiteY108" fmla="*/ 172356 h 978874"/>
                  <a:gd name="connsiteX109" fmla="*/ 189181 w 693032"/>
                  <a:gd name="connsiteY109" fmla="*/ 135943 h 978874"/>
                  <a:gd name="connsiteX110" fmla="*/ 198891 w 693032"/>
                  <a:gd name="connsiteY110" fmla="*/ 123805 h 978874"/>
                  <a:gd name="connsiteX111" fmla="*/ 198891 w 693032"/>
                  <a:gd name="connsiteY111" fmla="*/ 112881 h 978874"/>
                  <a:gd name="connsiteX112" fmla="*/ 192822 w 693032"/>
                  <a:gd name="connsiteY112" fmla="*/ 104384 h 978874"/>
                  <a:gd name="connsiteX113" fmla="*/ 196463 w 693032"/>
                  <a:gd name="connsiteY113" fmla="*/ 86178 h 978874"/>
                  <a:gd name="connsiteX114" fmla="*/ 209815 w 693032"/>
                  <a:gd name="connsiteY114" fmla="*/ 89819 h 978874"/>
                  <a:gd name="connsiteX115" fmla="*/ 221952 w 693032"/>
                  <a:gd name="connsiteY115" fmla="*/ 81323 h 978874"/>
                  <a:gd name="connsiteX116" fmla="*/ 251083 w 693032"/>
                  <a:gd name="connsiteY116" fmla="*/ 93461 h 978874"/>
                  <a:gd name="connsiteX117" fmla="*/ 259579 w 693032"/>
                  <a:gd name="connsiteY117" fmla="*/ 86178 h 978874"/>
                  <a:gd name="connsiteX118" fmla="*/ 270503 w 693032"/>
                  <a:gd name="connsiteY118" fmla="*/ 87392 h 978874"/>
                  <a:gd name="connsiteX119" fmla="*/ 271717 w 693032"/>
                  <a:gd name="connsiteY119" fmla="*/ 94674 h 978874"/>
                  <a:gd name="connsiteX120" fmla="*/ 277786 w 693032"/>
                  <a:gd name="connsiteY120" fmla="*/ 94674 h 978874"/>
                  <a:gd name="connsiteX121" fmla="*/ 282641 w 693032"/>
                  <a:gd name="connsiteY121" fmla="*/ 101957 h 978874"/>
                  <a:gd name="connsiteX122" fmla="*/ 288709 w 693032"/>
                  <a:gd name="connsiteY122" fmla="*/ 101957 h 978874"/>
                  <a:gd name="connsiteX123" fmla="*/ 289923 w 693032"/>
                  <a:gd name="connsiteY123" fmla="*/ 115308 h 978874"/>
                  <a:gd name="connsiteX124" fmla="*/ 282641 w 693032"/>
                  <a:gd name="connsiteY124" fmla="*/ 128660 h 978874"/>
                  <a:gd name="connsiteX125" fmla="*/ 283854 w 693032"/>
                  <a:gd name="connsiteY125" fmla="*/ 135943 h 978874"/>
                  <a:gd name="connsiteX126" fmla="*/ 275358 w 693032"/>
                  <a:gd name="connsiteY126" fmla="*/ 149294 h 978874"/>
                  <a:gd name="connsiteX127" fmla="*/ 310558 w 693032"/>
                  <a:gd name="connsiteY127" fmla="*/ 165073 h 978874"/>
                  <a:gd name="connsiteX128" fmla="*/ 319054 w 693032"/>
                  <a:gd name="connsiteY128" fmla="*/ 162646 h 978874"/>
                  <a:gd name="connsiteX129" fmla="*/ 319054 w 693032"/>
                  <a:gd name="connsiteY129" fmla="*/ 152935 h 978874"/>
                  <a:gd name="connsiteX130" fmla="*/ 334834 w 693032"/>
                  <a:gd name="connsiteY130" fmla="*/ 133515 h 978874"/>
                  <a:gd name="connsiteX131" fmla="*/ 346971 w 693032"/>
                  <a:gd name="connsiteY131" fmla="*/ 133515 h 978874"/>
                  <a:gd name="connsiteX132" fmla="*/ 363964 w 693032"/>
                  <a:gd name="connsiteY132" fmla="*/ 135943 h 978874"/>
                  <a:gd name="connsiteX133" fmla="*/ 384598 w 693032"/>
                  <a:gd name="connsiteY133" fmla="*/ 132301 h 978874"/>
                  <a:gd name="connsiteX134" fmla="*/ 396736 w 693032"/>
                  <a:gd name="connsiteY134" fmla="*/ 121377 h 978874"/>
                  <a:gd name="connsiteX135" fmla="*/ 413728 w 693032"/>
                  <a:gd name="connsiteY135" fmla="*/ 122591 h 978874"/>
                  <a:gd name="connsiteX136" fmla="*/ 419797 w 693032"/>
                  <a:gd name="connsiteY136" fmla="*/ 117736 h 978874"/>
                  <a:gd name="connsiteX137" fmla="*/ 433149 w 693032"/>
                  <a:gd name="connsiteY137" fmla="*/ 126232 h 978874"/>
                  <a:gd name="connsiteX138" fmla="*/ 436790 w 693032"/>
                  <a:gd name="connsiteY138" fmla="*/ 139584 h 978874"/>
                  <a:gd name="connsiteX139" fmla="*/ 448927 w 693032"/>
                  <a:gd name="connsiteY139" fmla="*/ 129874 h 978874"/>
                  <a:gd name="connsiteX140" fmla="*/ 445287 w 693032"/>
                  <a:gd name="connsiteY140" fmla="*/ 118950 h 978874"/>
                  <a:gd name="connsiteX141" fmla="*/ 448927 w 693032"/>
                  <a:gd name="connsiteY141" fmla="*/ 111667 h 978874"/>
                  <a:gd name="connsiteX142" fmla="*/ 445287 w 693032"/>
                  <a:gd name="connsiteY142" fmla="*/ 93461 h 978874"/>
                  <a:gd name="connsiteX143" fmla="*/ 458638 w 693032"/>
                  <a:gd name="connsiteY143" fmla="*/ 80109 h 978874"/>
                  <a:gd name="connsiteX144" fmla="*/ 467134 w 693032"/>
                  <a:gd name="connsiteY144" fmla="*/ 76468 h 978874"/>
                  <a:gd name="connsiteX145" fmla="*/ 490196 w 693032"/>
                  <a:gd name="connsiteY145" fmla="*/ 64330 h 978874"/>
                  <a:gd name="connsiteX146" fmla="*/ 492623 w 693032"/>
                  <a:gd name="connsiteY146" fmla="*/ 42482 h 978874"/>
                  <a:gd name="connsiteX147" fmla="*/ 501120 w 693032"/>
                  <a:gd name="connsiteY147" fmla="*/ 25489 h 978874"/>
                  <a:gd name="connsiteX148" fmla="*/ 573947 w 693032"/>
                  <a:gd name="connsiteY148" fmla="*/ 0 h 978874"/>
                  <a:gd name="connsiteX0" fmla="*/ 385187 w 693032"/>
                  <a:gd name="connsiteY0" fmla="*/ 978874 h 1070314"/>
                  <a:gd name="connsiteX1" fmla="*/ 0 w 693032"/>
                  <a:gd name="connsiteY1" fmla="*/ 778849 h 1070314"/>
                  <a:gd name="connsiteX2" fmla="*/ 8935 w 693032"/>
                  <a:gd name="connsiteY2" fmla="*/ 758000 h 1070314"/>
                  <a:gd name="connsiteX3" fmla="*/ 36245 w 693032"/>
                  <a:gd name="connsiteY3" fmla="*/ 743435 h 1070314"/>
                  <a:gd name="connsiteX4" fmla="*/ 36245 w 693032"/>
                  <a:gd name="connsiteY4" fmla="*/ 727049 h 1070314"/>
                  <a:gd name="connsiteX5" fmla="*/ 48989 w 693032"/>
                  <a:gd name="connsiteY5" fmla="*/ 699739 h 1070314"/>
                  <a:gd name="connsiteX6" fmla="*/ 30783 w 693032"/>
                  <a:gd name="connsiteY6" fmla="*/ 694277 h 1070314"/>
                  <a:gd name="connsiteX7" fmla="*/ 14397 w 693032"/>
                  <a:gd name="connsiteY7" fmla="*/ 672430 h 1070314"/>
                  <a:gd name="connsiteX8" fmla="*/ 16218 w 693032"/>
                  <a:gd name="connsiteY8" fmla="*/ 661506 h 1070314"/>
                  <a:gd name="connsiteX9" fmla="*/ 12576 w 693032"/>
                  <a:gd name="connsiteY9" fmla="*/ 648761 h 1070314"/>
                  <a:gd name="connsiteX10" fmla="*/ 21679 w 693032"/>
                  <a:gd name="connsiteY10" fmla="*/ 636016 h 1070314"/>
                  <a:gd name="connsiteX11" fmla="*/ 36245 w 693032"/>
                  <a:gd name="connsiteY11" fmla="*/ 637837 h 1070314"/>
                  <a:gd name="connsiteX12" fmla="*/ 36245 w 693032"/>
                  <a:gd name="connsiteY12" fmla="*/ 614169 h 1070314"/>
                  <a:gd name="connsiteX13" fmla="*/ 25321 w 693032"/>
                  <a:gd name="connsiteY13" fmla="*/ 610527 h 1070314"/>
                  <a:gd name="connsiteX14" fmla="*/ 27141 w 693032"/>
                  <a:gd name="connsiteY14" fmla="*/ 594141 h 1070314"/>
                  <a:gd name="connsiteX15" fmla="*/ 69017 w 693032"/>
                  <a:gd name="connsiteY15" fmla="*/ 537701 h 1070314"/>
                  <a:gd name="connsiteX16" fmla="*/ 70837 w 693032"/>
                  <a:gd name="connsiteY16" fmla="*/ 512212 h 1070314"/>
                  <a:gd name="connsiteX17" fmla="*/ 54451 w 693032"/>
                  <a:gd name="connsiteY17" fmla="*/ 497646 h 1070314"/>
                  <a:gd name="connsiteX18" fmla="*/ 52631 w 693032"/>
                  <a:gd name="connsiteY18" fmla="*/ 486723 h 1070314"/>
                  <a:gd name="connsiteX19" fmla="*/ 34424 w 693032"/>
                  <a:gd name="connsiteY19" fmla="*/ 481260 h 1070314"/>
                  <a:gd name="connsiteX20" fmla="*/ 31535 w 693032"/>
                  <a:gd name="connsiteY20" fmla="*/ 467928 h 1070314"/>
                  <a:gd name="connsiteX21" fmla="*/ 34060 w 693032"/>
                  <a:gd name="connsiteY21" fmla="*/ 467788 h 1070314"/>
                  <a:gd name="connsiteX22" fmla="*/ 42799 w 693032"/>
                  <a:gd name="connsiteY22" fmla="*/ 461962 h 1070314"/>
                  <a:gd name="connsiteX23" fmla="*/ 44256 w 693032"/>
                  <a:gd name="connsiteY23" fmla="*/ 450309 h 1070314"/>
                  <a:gd name="connsiteX24" fmla="*/ 54451 w 693032"/>
                  <a:gd name="connsiteY24" fmla="*/ 447396 h 1070314"/>
                  <a:gd name="connsiteX25" fmla="*/ 57364 w 693032"/>
                  <a:gd name="connsiteY25" fmla="*/ 435744 h 1070314"/>
                  <a:gd name="connsiteX26" fmla="*/ 74843 w 693032"/>
                  <a:gd name="connsiteY26" fmla="*/ 419722 h 1070314"/>
                  <a:gd name="connsiteX27" fmla="*/ 66104 w 693032"/>
                  <a:gd name="connsiteY27" fmla="*/ 408070 h 1070314"/>
                  <a:gd name="connsiteX28" fmla="*/ 66104 w 693032"/>
                  <a:gd name="connsiteY28" fmla="*/ 399331 h 1070314"/>
                  <a:gd name="connsiteX29" fmla="*/ 77756 w 693032"/>
                  <a:gd name="connsiteY29" fmla="*/ 396418 h 1070314"/>
                  <a:gd name="connsiteX30" fmla="*/ 82126 w 693032"/>
                  <a:gd name="connsiteY30" fmla="*/ 384766 h 1070314"/>
                  <a:gd name="connsiteX31" fmla="*/ 98147 w 693032"/>
                  <a:gd name="connsiteY31" fmla="*/ 378940 h 1070314"/>
                  <a:gd name="connsiteX32" fmla="*/ 103974 w 693032"/>
                  <a:gd name="connsiteY32" fmla="*/ 361461 h 1070314"/>
                  <a:gd name="connsiteX33" fmla="*/ 87952 w 693032"/>
                  <a:gd name="connsiteY33" fmla="*/ 360005 h 1070314"/>
                  <a:gd name="connsiteX34" fmla="*/ 90865 w 693032"/>
                  <a:gd name="connsiteY34" fmla="*/ 343983 h 1070314"/>
                  <a:gd name="connsiteX35" fmla="*/ 112713 w 693032"/>
                  <a:gd name="connsiteY35" fmla="*/ 325048 h 1070314"/>
                  <a:gd name="connsiteX36" fmla="*/ 128734 w 693032"/>
                  <a:gd name="connsiteY36" fmla="*/ 325048 h 1070314"/>
                  <a:gd name="connsiteX37" fmla="*/ 124365 w 693032"/>
                  <a:gd name="connsiteY37" fmla="*/ 300287 h 1070314"/>
                  <a:gd name="connsiteX38" fmla="*/ 131647 w 693032"/>
                  <a:gd name="connsiteY38" fmla="*/ 288635 h 1070314"/>
                  <a:gd name="connsiteX39" fmla="*/ 136017 w 693032"/>
                  <a:gd name="connsiteY39" fmla="*/ 266787 h 1070314"/>
                  <a:gd name="connsiteX40" fmla="*/ 127278 w 693032"/>
                  <a:gd name="connsiteY40" fmla="*/ 242026 h 1070314"/>
                  <a:gd name="connsiteX41" fmla="*/ 133104 w 693032"/>
                  <a:gd name="connsiteY41" fmla="*/ 191048 h 1070314"/>
                  <a:gd name="connsiteX42" fmla="*/ 133216 w 693032"/>
                  <a:gd name="connsiteY42" fmla="*/ 190432 h 1070314"/>
                  <a:gd name="connsiteX43" fmla="*/ 136988 w 693032"/>
                  <a:gd name="connsiteY43" fmla="*/ 194204 h 1070314"/>
                  <a:gd name="connsiteX44" fmla="*/ 152767 w 693032"/>
                  <a:gd name="connsiteY44" fmla="*/ 185707 h 1070314"/>
                  <a:gd name="connsiteX45" fmla="*/ 155195 w 693032"/>
                  <a:gd name="connsiteY45" fmla="*/ 179638 h 1070314"/>
                  <a:gd name="connsiteX46" fmla="*/ 162477 w 693032"/>
                  <a:gd name="connsiteY46" fmla="*/ 172356 h 1070314"/>
                  <a:gd name="connsiteX47" fmla="*/ 189181 w 693032"/>
                  <a:gd name="connsiteY47" fmla="*/ 135943 h 1070314"/>
                  <a:gd name="connsiteX48" fmla="*/ 198891 w 693032"/>
                  <a:gd name="connsiteY48" fmla="*/ 123805 h 1070314"/>
                  <a:gd name="connsiteX49" fmla="*/ 198891 w 693032"/>
                  <a:gd name="connsiteY49" fmla="*/ 112881 h 1070314"/>
                  <a:gd name="connsiteX50" fmla="*/ 192822 w 693032"/>
                  <a:gd name="connsiteY50" fmla="*/ 104384 h 1070314"/>
                  <a:gd name="connsiteX51" fmla="*/ 196463 w 693032"/>
                  <a:gd name="connsiteY51" fmla="*/ 86178 h 1070314"/>
                  <a:gd name="connsiteX52" fmla="*/ 209815 w 693032"/>
                  <a:gd name="connsiteY52" fmla="*/ 89819 h 1070314"/>
                  <a:gd name="connsiteX53" fmla="*/ 221952 w 693032"/>
                  <a:gd name="connsiteY53" fmla="*/ 81323 h 1070314"/>
                  <a:gd name="connsiteX54" fmla="*/ 251083 w 693032"/>
                  <a:gd name="connsiteY54" fmla="*/ 93461 h 1070314"/>
                  <a:gd name="connsiteX55" fmla="*/ 259579 w 693032"/>
                  <a:gd name="connsiteY55" fmla="*/ 86178 h 1070314"/>
                  <a:gd name="connsiteX56" fmla="*/ 270503 w 693032"/>
                  <a:gd name="connsiteY56" fmla="*/ 87392 h 1070314"/>
                  <a:gd name="connsiteX57" fmla="*/ 271717 w 693032"/>
                  <a:gd name="connsiteY57" fmla="*/ 94674 h 1070314"/>
                  <a:gd name="connsiteX58" fmla="*/ 277786 w 693032"/>
                  <a:gd name="connsiteY58" fmla="*/ 94674 h 1070314"/>
                  <a:gd name="connsiteX59" fmla="*/ 282641 w 693032"/>
                  <a:gd name="connsiteY59" fmla="*/ 101957 h 1070314"/>
                  <a:gd name="connsiteX60" fmla="*/ 288709 w 693032"/>
                  <a:gd name="connsiteY60" fmla="*/ 101957 h 1070314"/>
                  <a:gd name="connsiteX61" fmla="*/ 289923 w 693032"/>
                  <a:gd name="connsiteY61" fmla="*/ 115308 h 1070314"/>
                  <a:gd name="connsiteX62" fmla="*/ 282641 w 693032"/>
                  <a:gd name="connsiteY62" fmla="*/ 128660 h 1070314"/>
                  <a:gd name="connsiteX63" fmla="*/ 283854 w 693032"/>
                  <a:gd name="connsiteY63" fmla="*/ 135943 h 1070314"/>
                  <a:gd name="connsiteX64" fmla="*/ 275358 w 693032"/>
                  <a:gd name="connsiteY64" fmla="*/ 149294 h 1070314"/>
                  <a:gd name="connsiteX65" fmla="*/ 310558 w 693032"/>
                  <a:gd name="connsiteY65" fmla="*/ 165073 h 1070314"/>
                  <a:gd name="connsiteX66" fmla="*/ 319054 w 693032"/>
                  <a:gd name="connsiteY66" fmla="*/ 162646 h 1070314"/>
                  <a:gd name="connsiteX67" fmla="*/ 319054 w 693032"/>
                  <a:gd name="connsiteY67" fmla="*/ 152935 h 1070314"/>
                  <a:gd name="connsiteX68" fmla="*/ 334834 w 693032"/>
                  <a:gd name="connsiteY68" fmla="*/ 133515 h 1070314"/>
                  <a:gd name="connsiteX69" fmla="*/ 346971 w 693032"/>
                  <a:gd name="connsiteY69" fmla="*/ 133515 h 1070314"/>
                  <a:gd name="connsiteX70" fmla="*/ 363964 w 693032"/>
                  <a:gd name="connsiteY70" fmla="*/ 135943 h 1070314"/>
                  <a:gd name="connsiteX71" fmla="*/ 384598 w 693032"/>
                  <a:gd name="connsiteY71" fmla="*/ 132301 h 1070314"/>
                  <a:gd name="connsiteX72" fmla="*/ 396736 w 693032"/>
                  <a:gd name="connsiteY72" fmla="*/ 121377 h 1070314"/>
                  <a:gd name="connsiteX73" fmla="*/ 413728 w 693032"/>
                  <a:gd name="connsiteY73" fmla="*/ 122591 h 1070314"/>
                  <a:gd name="connsiteX74" fmla="*/ 419797 w 693032"/>
                  <a:gd name="connsiteY74" fmla="*/ 117736 h 1070314"/>
                  <a:gd name="connsiteX75" fmla="*/ 433149 w 693032"/>
                  <a:gd name="connsiteY75" fmla="*/ 126232 h 1070314"/>
                  <a:gd name="connsiteX76" fmla="*/ 436790 w 693032"/>
                  <a:gd name="connsiteY76" fmla="*/ 139584 h 1070314"/>
                  <a:gd name="connsiteX77" fmla="*/ 448927 w 693032"/>
                  <a:gd name="connsiteY77" fmla="*/ 129874 h 1070314"/>
                  <a:gd name="connsiteX78" fmla="*/ 445287 w 693032"/>
                  <a:gd name="connsiteY78" fmla="*/ 118950 h 1070314"/>
                  <a:gd name="connsiteX79" fmla="*/ 448927 w 693032"/>
                  <a:gd name="connsiteY79" fmla="*/ 111667 h 1070314"/>
                  <a:gd name="connsiteX80" fmla="*/ 445287 w 693032"/>
                  <a:gd name="connsiteY80" fmla="*/ 93461 h 1070314"/>
                  <a:gd name="connsiteX81" fmla="*/ 458638 w 693032"/>
                  <a:gd name="connsiteY81" fmla="*/ 80109 h 1070314"/>
                  <a:gd name="connsiteX82" fmla="*/ 467134 w 693032"/>
                  <a:gd name="connsiteY82" fmla="*/ 76468 h 1070314"/>
                  <a:gd name="connsiteX83" fmla="*/ 490196 w 693032"/>
                  <a:gd name="connsiteY83" fmla="*/ 64330 h 1070314"/>
                  <a:gd name="connsiteX84" fmla="*/ 492623 w 693032"/>
                  <a:gd name="connsiteY84" fmla="*/ 42482 h 1070314"/>
                  <a:gd name="connsiteX85" fmla="*/ 501120 w 693032"/>
                  <a:gd name="connsiteY85" fmla="*/ 25489 h 1070314"/>
                  <a:gd name="connsiteX86" fmla="*/ 573947 w 693032"/>
                  <a:gd name="connsiteY86" fmla="*/ 0 h 1070314"/>
                  <a:gd name="connsiteX87" fmla="*/ 580015 w 693032"/>
                  <a:gd name="connsiteY87" fmla="*/ 4855 h 1070314"/>
                  <a:gd name="connsiteX88" fmla="*/ 607932 w 693032"/>
                  <a:gd name="connsiteY88" fmla="*/ 7283 h 1070314"/>
                  <a:gd name="connsiteX89" fmla="*/ 609146 w 693032"/>
                  <a:gd name="connsiteY89" fmla="*/ 21848 h 1070314"/>
                  <a:gd name="connsiteX90" fmla="*/ 614001 w 693032"/>
                  <a:gd name="connsiteY90" fmla="*/ 30344 h 1070314"/>
                  <a:gd name="connsiteX91" fmla="*/ 618856 w 693032"/>
                  <a:gd name="connsiteY91" fmla="*/ 75254 h 1070314"/>
                  <a:gd name="connsiteX92" fmla="*/ 620070 w 693032"/>
                  <a:gd name="connsiteY92" fmla="*/ 82537 h 1070314"/>
                  <a:gd name="connsiteX93" fmla="*/ 622497 w 693032"/>
                  <a:gd name="connsiteY93" fmla="*/ 89819 h 1070314"/>
                  <a:gd name="connsiteX94" fmla="*/ 634635 w 693032"/>
                  <a:gd name="connsiteY94" fmla="*/ 89819 h 1070314"/>
                  <a:gd name="connsiteX95" fmla="*/ 634635 w 693032"/>
                  <a:gd name="connsiteY95" fmla="*/ 104384 h 1070314"/>
                  <a:gd name="connsiteX96" fmla="*/ 658911 w 693032"/>
                  <a:gd name="connsiteY96" fmla="*/ 121377 h 1070314"/>
                  <a:gd name="connsiteX97" fmla="*/ 671048 w 693032"/>
                  <a:gd name="connsiteY97" fmla="*/ 118950 h 1070314"/>
                  <a:gd name="connsiteX98" fmla="*/ 678331 w 693032"/>
                  <a:gd name="connsiteY98" fmla="*/ 132301 h 1070314"/>
                  <a:gd name="connsiteX99" fmla="*/ 673476 w 693032"/>
                  <a:gd name="connsiteY99" fmla="*/ 150508 h 1070314"/>
                  <a:gd name="connsiteX100" fmla="*/ 678331 w 693032"/>
                  <a:gd name="connsiteY100" fmla="*/ 162646 h 1070314"/>
                  <a:gd name="connsiteX101" fmla="*/ 677117 w 693032"/>
                  <a:gd name="connsiteY101" fmla="*/ 174783 h 1070314"/>
                  <a:gd name="connsiteX102" fmla="*/ 664980 w 693032"/>
                  <a:gd name="connsiteY102" fmla="*/ 180852 h 1070314"/>
                  <a:gd name="connsiteX103" fmla="*/ 664980 w 693032"/>
                  <a:gd name="connsiteY103" fmla="*/ 188135 h 1070314"/>
                  <a:gd name="connsiteX104" fmla="*/ 674690 w 693032"/>
                  <a:gd name="connsiteY104" fmla="*/ 191776 h 1070314"/>
                  <a:gd name="connsiteX105" fmla="*/ 678262 w 693032"/>
                  <a:gd name="connsiteY105" fmla="*/ 213211 h 1070314"/>
                  <a:gd name="connsiteX106" fmla="*/ 631237 w 693032"/>
                  <a:gd name="connsiteY106" fmla="*/ 227461 h 1070314"/>
                  <a:gd name="connsiteX107" fmla="*/ 621041 w 693032"/>
                  <a:gd name="connsiteY107" fmla="*/ 242026 h 1070314"/>
                  <a:gd name="connsiteX108" fmla="*/ 603563 w 693032"/>
                  <a:gd name="connsiteY108" fmla="*/ 237657 h 1070314"/>
                  <a:gd name="connsiteX109" fmla="*/ 580258 w 693032"/>
                  <a:gd name="connsiteY109" fmla="*/ 246396 h 1070314"/>
                  <a:gd name="connsiteX110" fmla="*/ 580258 w 693032"/>
                  <a:gd name="connsiteY110" fmla="*/ 260961 h 1070314"/>
                  <a:gd name="connsiteX111" fmla="*/ 577345 w 693032"/>
                  <a:gd name="connsiteY111" fmla="*/ 281352 h 1070314"/>
                  <a:gd name="connsiteX112" fmla="*/ 548214 w 693032"/>
                  <a:gd name="connsiteY112" fmla="*/ 287178 h 1070314"/>
                  <a:gd name="connsiteX113" fmla="*/ 542388 w 693032"/>
                  <a:gd name="connsiteY113" fmla="*/ 298831 h 1070314"/>
                  <a:gd name="connsiteX114" fmla="*/ 524910 w 693032"/>
                  <a:gd name="connsiteY114" fmla="*/ 317766 h 1070314"/>
                  <a:gd name="connsiteX115" fmla="*/ 520541 w 693032"/>
                  <a:gd name="connsiteY115" fmla="*/ 329418 h 1070314"/>
                  <a:gd name="connsiteX116" fmla="*/ 524910 w 693032"/>
                  <a:gd name="connsiteY116" fmla="*/ 345440 h 1070314"/>
                  <a:gd name="connsiteX117" fmla="*/ 511801 w 693032"/>
                  <a:gd name="connsiteY117" fmla="*/ 365831 h 1070314"/>
                  <a:gd name="connsiteX118" fmla="*/ 508888 w 693032"/>
                  <a:gd name="connsiteY118" fmla="*/ 434288 h 1070314"/>
                  <a:gd name="connsiteX119" fmla="*/ 536562 w 693032"/>
                  <a:gd name="connsiteY119" fmla="*/ 444483 h 1070314"/>
                  <a:gd name="connsiteX120" fmla="*/ 546758 w 693032"/>
                  <a:gd name="connsiteY120" fmla="*/ 457592 h 1070314"/>
                  <a:gd name="connsiteX121" fmla="*/ 559867 w 693032"/>
                  <a:gd name="connsiteY121" fmla="*/ 459049 h 1070314"/>
                  <a:gd name="connsiteX122" fmla="*/ 562780 w 693032"/>
                  <a:gd name="connsiteY122" fmla="*/ 448853 h 1070314"/>
                  <a:gd name="connsiteX123" fmla="*/ 584628 w 693032"/>
                  <a:gd name="connsiteY123" fmla="*/ 460505 h 1070314"/>
                  <a:gd name="connsiteX124" fmla="*/ 607932 w 693032"/>
                  <a:gd name="connsiteY124" fmla="*/ 445940 h 1070314"/>
                  <a:gd name="connsiteX125" fmla="*/ 642889 w 693032"/>
                  <a:gd name="connsiteY125" fmla="*/ 447396 h 1070314"/>
                  <a:gd name="connsiteX126" fmla="*/ 653084 w 693032"/>
                  <a:gd name="connsiteY126" fmla="*/ 461962 h 1070314"/>
                  <a:gd name="connsiteX127" fmla="*/ 655998 w 693032"/>
                  <a:gd name="connsiteY127" fmla="*/ 502744 h 1070314"/>
                  <a:gd name="connsiteX128" fmla="*/ 655998 w 693032"/>
                  <a:gd name="connsiteY128" fmla="*/ 533331 h 1070314"/>
                  <a:gd name="connsiteX129" fmla="*/ 648715 w 693032"/>
                  <a:gd name="connsiteY129" fmla="*/ 542070 h 1070314"/>
                  <a:gd name="connsiteX130" fmla="*/ 625410 w 693032"/>
                  <a:gd name="connsiteY130" fmla="*/ 553723 h 1070314"/>
                  <a:gd name="connsiteX131" fmla="*/ 628324 w 693032"/>
                  <a:gd name="connsiteY131" fmla="*/ 574114 h 1070314"/>
                  <a:gd name="connsiteX132" fmla="*/ 642889 w 693032"/>
                  <a:gd name="connsiteY132" fmla="*/ 588679 h 1070314"/>
                  <a:gd name="connsiteX133" fmla="*/ 642889 w 693032"/>
                  <a:gd name="connsiteY133" fmla="*/ 594505 h 1070314"/>
                  <a:gd name="connsiteX134" fmla="*/ 641432 w 693032"/>
                  <a:gd name="connsiteY134" fmla="*/ 609071 h 1070314"/>
                  <a:gd name="connsiteX135" fmla="*/ 644345 w 693032"/>
                  <a:gd name="connsiteY135" fmla="*/ 625092 h 1070314"/>
                  <a:gd name="connsiteX136" fmla="*/ 618128 w 693032"/>
                  <a:gd name="connsiteY136" fmla="*/ 630919 h 1070314"/>
                  <a:gd name="connsiteX137" fmla="*/ 623954 w 693032"/>
                  <a:gd name="connsiteY137" fmla="*/ 652766 h 1070314"/>
                  <a:gd name="connsiteX138" fmla="*/ 647258 w 693032"/>
                  <a:gd name="connsiteY138" fmla="*/ 654223 h 1070314"/>
                  <a:gd name="connsiteX139" fmla="*/ 654541 w 693032"/>
                  <a:gd name="connsiteY139" fmla="*/ 673158 h 1070314"/>
                  <a:gd name="connsiteX140" fmla="*/ 644345 w 693032"/>
                  <a:gd name="connsiteY140" fmla="*/ 686267 h 1070314"/>
                  <a:gd name="connsiteX141" fmla="*/ 650172 w 693032"/>
                  <a:gd name="connsiteY141" fmla="*/ 706658 h 1070314"/>
                  <a:gd name="connsiteX142" fmla="*/ 647258 w 693032"/>
                  <a:gd name="connsiteY142" fmla="*/ 729962 h 1070314"/>
                  <a:gd name="connsiteX143" fmla="*/ 689862 w 693032"/>
                  <a:gd name="connsiteY143" fmla="*/ 761205 h 1070314"/>
                  <a:gd name="connsiteX144" fmla="*/ 689862 w 693032"/>
                  <a:gd name="connsiteY144" fmla="*/ 776207 h 1070314"/>
                  <a:gd name="connsiteX145" fmla="*/ 693032 w 693032"/>
                  <a:gd name="connsiteY145" fmla="*/ 778849 h 1070314"/>
                  <a:gd name="connsiteX146" fmla="*/ 509672 w 693032"/>
                  <a:gd name="connsiteY146" fmla="*/ 778849 h 1070314"/>
                  <a:gd name="connsiteX147" fmla="*/ 489589 w 693032"/>
                  <a:gd name="connsiteY147" fmla="*/ 774386 h 1070314"/>
                  <a:gd name="connsiteX148" fmla="*/ 476627 w 693032"/>
                  <a:gd name="connsiteY148" fmla="*/ 1070314 h 1070314"/>
                  <a:gd name="connsiteX0" fmla="*/ 0 w 693032"/>
                  <a:gd name="connsiteY0" fmla="*/ 778849 h 1070314"/>
                  <a:gd name="connsiteX1" fmla="*/ 8935 w 693032"/>
                  <a:gd name="connsiteY1" fmla="*/ 758000 h 1070314"/>
                  <a:gd name="connsiteX2" fmla="*/ 36245 w 693032"/>
                  <a:gd name="connsiteY2" fmla="*/ 743435 h 1070314"/>
                  <a:gd name="connsiteX3" fmla="*/ 36245 w 693032"/>
                  <a:gd name="connsiteY3" fmla="*/ 727049 h 1070314"/>
                  <a:gd name="connsiteX4" fmla="*/ 48989 w 693032"/>
                  <a:gd name="connsiteY4" fmla="*/ 699739 h 1070314"/>
                  <a:gd name="connsiteX5" fmla="*/ 30783 w 693032"/>
                  <a:gd name="connsiteY5" fmla="*/ 694277 h 1070314"/>
                  <a:gd name="connsiteX6" fmla="*/ 14397 w 693032"/>
                  <a:gd name="connsiteY6" fmla="*/ 672430 h 1070314"/>
                  <a:gd name="connsiteX7" fmla="*/ 16218 w 693032"/>
                  <a:gd name="connsiteY7" fmla="*/ 661506 h 1070314"/>
                  <a:gd name="connsiteX8" fmla="*/ 12576 w 693032"/>
                  <a:gd name="connsiteY8" fmla="*/ 648761 h 1070314"/>
                  <a:gd name="connsiteX9" fmla="*/ 21679 w 693032"/>
                  <a:gd name="connsiteY9" fmla="*/ 636016 h 1070314"/>
                  <a:gd name="connsiteX10" fmla="*/ 36245 w 693032"/>
                  <a:gd name="connsiteY10" fmla="*/ 637837 h 1070314"/>
                  <a:gd name="connsiteX11" fmla="*/ 36245 w 693032"/>
                  <a:gd name="connsiteY11" fmla="*/ 614169 h 1070314"/>
                  <a:gd name="connsiteX12" fmla="*/ 25321 w 693032"/>
                  <a:gd name="connsiteY12" fmla="*/ 610527 h 1070314"/>
                  <a:gd name="connsiteX13" fmla="*/ 27141 w 693032"/>
                  <a:gd name="connsiteY13" fmla="*/ 594141 h 1070314"/>
                  <a:gd name="connsiteX14" fmla="*/ 69017 w 693032"/>
                  <a:gd name="connsiteY14" fmla="*/ 537701 h 1070314"/>
                  <a:gd name="connsiteX15" fmla="*/ 70837 w 693032"/>
                  <a:gd name="connsiteY15" fmla="*/ 512212 h 1070314"/>
                  <a:gd name="connsiteX16" fmla="*/ 54451 w 693032"/>
                  <a:gd name="connsiteY16" fmla="*/ 497646 h 1070314"/>
                  <a:gd name="connsiteX17" fmla="*/ 52631 w 693032"/>
                  <a:gd name="connsiteY17" fmla="*/ 486723 h 1070314"/>
                  <a:gd name="connsiteX18" fmla="*/ 34424 w 693032"/>
                  <a:gd name="connsiteY18" fmla="*/ 481260 h 1070314"/>
                  <a:gd name="connsiteX19" fmla="*/ 31535 w 693032"/>
                  <a:gd name="connsiteY19" fmla="*/ 467928 h 1070314"/>
                  <a:gd name="connsiteX20" fmla="*/ 34060 w 693032"/>
                  <a:gd name="connsiteY20" fmla="*/ 467788 h 1070314"/>
                  <a:gd name="connsiteX21" fmla="*/ 42799 w 693032"/>
                  <a:gd name="connsiteY21" fmla="*/ 461962 h 1070314"/>
                  <a:gd name="connsiteX22" fmla="*/ 44256 w 693032"/>
                  <a:gd name="connsiteY22" fmla="*/ 450309 h 1070314"/>
                  <a:gd name="connsiteX23" fmla="*/ 54451 w 693032"/>
                  <a:gd name="connsiteY23" fmla="*/ 447396 h 1070314"/>
                  <a:gd name="connsiteX24" fmla="*/ 57364 w 693032"/>
                  <a:gd name="connsiteY24" fmla="*/ 435744 h 1070314"/>
                  <a:gd name="connsiteX25" fmla="*/ 74843 w 693032"/>
                  <a:gd name="connsiteY25" fmla="*/ 419722 h 1070314"/>
                  <a:gd name="connsiteX26" fmla="*/ 66104 w 693032"/>
                  <a:gd name="connsiteY26" fmla="*/ 408070 h 1070314"/>
                  <a:gd name="connsiteX27" fmla="*/ 66104 w 693032"/>
                  <a:gd name="connsiteY27" fmla="*/ 399331 h 1070314"/>
                  <a:gd name="connsiteX28" fmla="*/ 77756 w 693032"/>
                  <a:gd name="connsiteY28" fmla="*/ 396418 h 1070314"/>
                  <a:gd name="connsiteX29" fmla="*/ 82126 w 693032"/>
                  <a:gd name="connsiteY29" fmla="*/ 384766 h 1070314"/>
                  <a:gd name="connsiteX30" fmla="*/ 98147 w 693032"/>
                  <a:gd name="connsiteY30" fmla="*/ 378940 h 1070314"/>
                  <a:gd name="connsiteX31" fmla="*/ 103974 w 693032"/>
                  <a:gd name="connsiteY31" fmla="*/ 361461 h 1070314"/>
                  <a:gd name="connsiteX32" fmla="*/ 87952 w 693032"/>
                  <a:gd name="connsiteY32" fmla="*/ 360005 h 1070314"/>
                  <a:gd name="connsiteX33" fmla="*/ 90865 w 693032"/>
                  <a:gd name="connsiteY33" fmla="*/ 343983 h 1070314"/>
                  <a:gd name="connsiteX34" fmla="*/ 112713 w 693032"/>
                  <a:gd name="connsiteY34" fmla="*/ 325048 h 1070314"/>
                  <a:gd name="connsiteX35" fmla="*/ 128734 w 693032"/>
                  <a:gd name="connsiteY35" fmla="*/ 325048 h 1070314"/>
                  <a:gd name="connsiteX36" fmla="*/ 124365 w 693032"/>
                  <a:gd name="connsiteY36" fmla="*/ 300287 h 1070314"/>
                  <a:gd name="connsiteX37" fmla="*/ 131647 w 693032"/>
                  <a:gd name="connsiteY37" fmla="*/ 288635 h 1070314"/>
                  <a:gd name="connsiteX38" fmla="*/ 136017 w 693032"/>
                  <a:gd name="connsiteY38" fmla="*/ 266787 h 1070314"/>
                  <a:gd name="connsiteX39" fmla="*/ 127278 w 693032"/>
                  <a:gd name="connsiteY39" fmla="*/ 242026 h 1070314"/>
                  <a:gd name="connsiteX40" fmla="*/ 133104 w 693032"/>
                  <a:gd name="connsiteY40" fmla="*/ 191048 h 1070314"/>
                  <a:gd name="connsiteX41" fmla="*/ 133216 w 693032"/>
                  <a:gd name="connsiteY41" fmla="*/ 190432 h 1070314"/>
                  <a:gd name="connsiteX42" fmla="*/ 136988 w 693032"/>
                  <a:gd name="connsiteY42" fmla="*/ 194204 h 1070314"/>
                  <a:gd name="connsiteX43" fmla="*/ 152767 w 693032"/>
                  <a:gd name="connsiteY43" fmla="*/ 185707 h 1070314"/>
                  <a:gd name="connsiteX44" fmla="*/ 155195 w 693032"/>
                  <a:gd name="connsiteY44" fmla="*/ 179638 h 1070314"/>
                  <a:gd name="connsiteX45" fmla="*/ 162477 w 693032"/>
                  <a:gd name="connsiteY45" fmla="*/ 172356 h 1070314"/>
                  <a:gd name="connsiteX46" fmla="*/ 189181 w 693032"/>
                  <a:gd name="connsiteY46" fmla="*/ 135943 h 1070314"/>
                  <a:gd name="connsiteX47" fmla="*/ 198891 w 693032"/>
                  <a:gd name="connsiteY47" fmla="*/ 123805 h 1070314"/>
                  <a:gd name="connsiteX48" fmla="*/ 198891 w 693032"/>
                  <a:gd name="connsiteY48" fmla="*/ 112881 h 1070314"/>
                  <a:gd name="connsiteX49" fmla="*/ 192822 w 693032"/>
                  <a:gd name="connsiteY49" fmla="*/ 104384 h 1070314"/>
                  <a:gd name="connsiteX50" fmla="*/ 196463 w 693032"/>
                  <a:gd name="connsiteY50" fmla="*/ 86178 h 1070314"/>
                  <a:gd name="connsiteX51" fmla="*/ 209815 w 693032"/>
                  <a:gd name="connsiteY51" fmla="*/ 89819 h 1070314"/>
                  <a:gd name="connsiteX52" fmla="*/ 221952 w 693032"/>
                  <a:gd name="connsiteY52" fmla="*/ 81323 h 1070314"/>
                  <a:gd name="connsiteX53" fmla="*/ 251083 w 693032"/>
                  <a:gd name="connsiteY53" fmla="*/ 93461 h 1070314"/>
                  <a:gd name="connsiteX54" fmla="*/ 259579 w 693032"/>
                  <a:gd name="connsiteY54" fmla="*/ 86178 h 1070314"/>
                  <a:gd name="connsiteX55" fmla="*/ 270503 w 693032"/>
                  <a:gd name="connsiteY55" fmla="*/ 87392 h 1070314"/>
                  <a:gd name="connsiteX56" fmla="*/ 271717 w 693032"/>
                  <a:gd name="connsiteY56" fmla="*/ 94674 h 1070314"/>
                  <a:gd name="connsiteX57" fmla="*/ 277786 w 693032"/>
                  <a:gd name="connsiteY57" fmla="*/ 94674 h 1070314"/>
                  <a:gd name="connsiteX58" fmla="*/ 282641 w 693032"/>
                  <a:gd name="connsiteY58" fmla="*/ 101957 h 1070314"/>
                  <a:gd name="connsiteX59" fmla="*/ 288709 w 693032"/>
                  <a:gd name="connsiteY59" fmla="*/ 101957 h 1070314"/>
                  <a:gd name="connsiteX60" fmla="*/ 289923 w 693032"/>
                  <a:gd name="connsiteY60" fmla="*/ 115308 h 1070314"/>
                  <a:gd name="connsiteX61" fmla="*/ 282641 w 693032"/>
                  <a:gd name="connsiteY61" fmla="*/ 128660 h 1070314"/>
                  <a:gd name="connsiteX62" fmla="*/ 283854 w 693032"/>
                  <a:gd name="connsiteY62" fmla="*/ 135943 h 1070314"/>
                  <a:gd name="connsiteX63" fmla="*/ 275358 w 693032"/>
                  <a:gd name="connsiteY63" fmla="*/ 149294 h 1070314"/>
                  <a:gd name="connsiteX64" fmla="*/ 310558 w 693032"/>
                  <a:gd name="connsiteY64" fmla="*/ 165073 h 1070314"/>
                  <a:gd name="connsiteX65" fmla="*/ 319054 w 693032"/>
                  <a:gd name="connsiteY65" fmla="*/ 162646 h 1070314"/>
                  <a:gd name="connsiteX66" fmla="*/ 319054 w 693032"/>
                  <a:gd name="connsiteY66" fmla="*/ 152935 h 1070314"/>
                  <a:gd name="connsiteX67" fmla="*/ 334834 w 693032"/>
                  <a:gd name="connsiteY67" fmla="*/ 133515 h 1070314"/>
                  <a:gd name="connsiteX68" fmla="*/ 346971 w 693032"/>
                  <a:gd name="connsiteY68" fmla="*/ 133515 h 1070314"/>
                  <a:gd name="connsiteX69" fmla="*/ 363964 w 693032"/>
                  <a:gd name="connsiteY69" fmla="*/ 135943 h 1070314"/>
                  <a:gd name="connsiteX70" fmla="*/ 384598 w 693032"/>
                  <a:gd name="connsiteY70" fmla="*/ 132301 h 1070314"/>
                  <a:gd name="connsiteX71" fmla="*/ 396736 w 693032"/>
                  <a:gd name="connsiteY71" fmla="*/ 121377 h 1070314"/>
                  <a:gd name="connsiteX72" fmla="*/ 413728 w 693032"/>
                  <a:gd name="connsiteY72" fmla="*/ 122591 h 1070314"/>
                  <a:gd name="connsiteX73" fmla="*/ 419797 w 693032"/>
                  <a:gd name="connsiteY73" fmla="*/ 117736 h 1070314"/>
                  <a:gd name="connsiteX74" fmla="*/ 433149 w 693032"/>
                  <a:gd name="connsiteY74" fmla="*/ 126232 h 1070314"/>
                  <a:gd name="connsiteX75" fmla="*/ 436790 w 693032"/>
                  <a:gd name="connsiteY75" fmla="*/ 139584 h 1070314"/>
                  <a:gd name="connsiteX76" fmla="*/ 448927 w 693032"/>
                  <a:gd name="connsiteY76" fmla="*/ 129874 h 1070314"/>
                  <a:gd name="connsiteX77" fmla="*/ 445287 w 693032"/>
                  <a:gd name="connsiteY77" fmla="*/ 118950 h 1070314"/>
                  <a:gd name="connsiteX78" fmla="*/ 448927 w 693032"/>
                  <a:gd name="connsiteY78" fmla="*/ 111667 h 1070314"/>
                  <a:gd name="connsiteX79" fmla="*/ 445287 w 693032"/>
                  <a:gd name="connsiteY79" fmla="*/ 93461 h 1070314"/>
                  <a:gd name="connsiteX80" fmla="*/ 458638 w 693032"/>
                  <a:gd name="connsiteY80" fmla="*/ 80109 h 1070314"/>
                  <a:gd name="connsiteX81" fmla="*/ 467134 w 693032"/>
                  <a:gd name="connsiteY81" fmla="*/ 76468 h 1070314"/>
                  <a:gd name="connsiteX82" fmla="*/ 490196 w 693032"/>
                  <a:gd name="connsiteY82" fmla="*/ 64330 h 1070314"/>
                  <a:gd name="connsiteX83" fmla="*/ 492623 w 693032"/>
                  <a:gd name="connsiteY83" fmla="*/ 42482 h 1070314"/>
                  <a:gd name="connsiteX84" fmla="*/ 501120 w 693032"/>
                  <a:gd name="connsiteY84" fmla="*/ 25489 h 1070314"/>
                  <a:gd name="connsiteX85" fmla="*/ 573947 w 693032"/>
                  <a:gd name="connsiteY85" fmla="*/ 0 h 1070314"/>
                  <a:gd name="connsiteX86" fmla="*/ 580015 w 693032"/>
                  <a:gd name="connsiteY86" fmla="*/ 4855 h 1070314"/>
                  <a:gd name="connsiteX87" fmla="*/ 607932 w 693032"/>
                  <a:gd name="connsiteY87" fmla="*/ 7283 h 1070314"/>
                  <a:gd name="connsiteX88" fmla="*/ 609146 w 693032"/>
                  <a:gd name="connsiteY88" fmla="*/ 21848 h 1070314"/>
                  <a:gd name="connsiteX89" fmla="*/ 614001 w 693032"/>
                  <a:gd name="connsiteY89" fmla="*/ 30344 h 1070314"/>
                  <a:gd name="connsiteX90" fmla="*/ 618856 w 693032"/>
                  <a:gd name="connsiteY90" fmla="*/ 75254 h 1070314"/>
                  <a:gd name="connsiteX91" fmla="*/ 620070 w 693032"/>
                  <a:gd name="connsiteY91" fmla="*/ 82537 h 1070314"/>
                  <a:gd name="connsiteX92" fmla="*/ 622497 w 693032"/>
                  <a:gd name="connsiteY92" fmla="*/ 89819 h 1070314"/>
                  <a:gd name="connsiteX93" fmla="*/ 634635 w 693032"/>
                  <a:gd name="connsiteY93" fmla="*/ 89819 h 1070314"/>
                  <a:gd name="connsiteX94" fmla="*/ 634635 w 693032"/>
                  <a:gd name="connsiteY94" fmla="*/ 104384 h 1070314"/>
                  <a:gd name="connsiteX95" fmla="*/ 658911 w 693032"/>
                  <a:gd name="connsiteY95" fmla="*/ 121377 h 1070314"/>
                  <a:gd name="connsiteX96" fmla="*/ 671048 w 693032"/>
                  <a:gd name="connsiteY96" fmla="*/ 118950 h 1070314"/>
                  <a:gd name="connsiteX97" fmla="*/ 678331 w 693032"/>
                  <a:gd name="connsiteY97" fmla="*/ 132301 h 1070314"/>
                  <a:gd name="connsiteX98" fmla="*/ 673476 w 693032"/>
                  <a:gd name="connsiteY98" fmla="*/ 150508 h 1070314"/>
                  <a:gd name="connsiteX99" fmla="*/ 678331 w 693032"/>
                  <a:gd name="connsiteY99" fmla="*/ 162646 h 1070314"/>
                  <a:gd name="connsiteX100" fmla="*/ 677117 w 693032"/>
                  <a:gd name="connsiteY100" fmla="*/ 174783 h 1070314"/>
                  <a:gd name="connsiteX101" fmla="*/ 664980 w 693032"/>
                  <a:gd name="connsiteY101" fmla="*/ 180852 h 1070314"/>
                  <a:gd name="connsiteX102" fmla="*/ 664980 w 693032"/>
                  <a:gd name="connsiteY102" fmla="*/ 188135 h 1070314"/>
                  <a:gd name="connsiteX103" fmla="*/ 674690 w 693032"/>
                  <a:gd name="connsiteY103" fmla="*/ 191776 h 1070314"/>
                  <a:gd name="connsiteX104" fmla="*/ 678262 w 693032"/>
                  <a:gd name="connsiteY104" fmla="*/ 213211 h 1070314"/>
                  <a:gd name="connsiteX105" fmla="*/ 631237 w 693032"/>
                  <a:gd name="connsiteY105" fmla="*/ 227461 h 1070314"/>
                  <a:gd name="connsiteX106" fmla="*/ 621041 w 693032"/>
                  <a:gd name="connsiteY106" fmla="*/ 242026 h 1070314"/>
                  <a:gd name="connsiteX107" fmla="*/ 603563 w 693032"/>
                  <a:gd name="connsiteY107" fmla="*/ 237657 h 1070314"/>
                  <a:gd name="connsiteX108" fmla="*/ 580258 w 693032"/>
                  <a:gd name="connsiteY108" fmla="*/ 246396 h 1070314"/>
                  <a:gd name="connsiteX109" fmla="*/ 580258 w 693032"/>
                  <a:gd name="connsiteY109" fmla="*/ 260961 h 1070314"/>
                  <a:gd name="connsiteX110" fmla="*/ 577345 w 693032"/>
                  <a:gd name="connsiteY110" fmla="*/ 281352 h 1070314"/>
                  <a:gd name="connsiteX111" fmla="*/ 548214 w 693032"/>
                  <a:gd name="connsiteY111" fmla="*/ 287178 h 1070314"/>
                  <a:gd name="connsiteX112" fmla="*/ 542388 w 693032"/>
                  <a:gd name="connsiteY112" fmla="*/ 298831 h 1070314"/>
                  <a:gd name="connsiteX113" fmla="*/ 524910 w 693032"/>
                  <a:gd name="connsiteY113" fmla="*/ 317766 h 1070314"/>
                  <a:gd name="connsiteX114" fmla="*/ 520541 w 693032"/>
                  <a:gd name="connsiteY114" fmla="*/ 329418 h 1070314"/>
                  <a:gd name="connsiteX115" fmla="*/ 524910 w 693032"/>
                  <a:gd name="connsiteY115" fmla="*/ 345440 h 1070314"/>
                  <a:gd name="connsiteX116" fmla="*/ 511801 w 693032"/>
                  <a:gd name="connsiteY116" fmla="*/ 365831 h 1070314"/>
                  <a:gd name="connsiteX117" fmla="*/ 508888 w 693032"/>
                  <a:gd name="connsiteY117" fmla="*/ 434288 h 1070314"/>
                  <a:gd name="connsiteX118" fmla="*/ 536562 w 693032"/>
                  <a:gd name="connsiteY118" fmla="*/ 444483 h 1070314"/>
                  <a:gd name="connsiteX119" fmla="*/ 546758 w 693032"/>
                  <a:gd name="connsiteY119" fmla="*/ 457592 h 1070314"/>
                  <a:gd name="connsiteX120" fmla="*/ 559867 w 693032"/>
                  <a:gd name="connsiteY120" fmla="*/ 459049 h 1070314"/>
                  <a:gd name="connsiteX121" fmla="*/ 562780 w 693032"/>
                  <a:gd name="connsiteY121" fmla="*/ 448853 h 1070314"/>
                  <a:gd name="connsiteX122" fmla="*/ 584628 w 693032"/>
                  <a:gd name="connsiteY122" fmla="*/ 460505 h 1070314"/>
                  <a:gd name="connsiteX123" fmla="*/ 607932 w 693032"/>
                  <a:gd name="connsiteY123" fmla="*/ 445940 h 1070314"/>
                  <a:gd name="connsiteX124" fmla="*/ 642889 w 693032"/>
                  <a:gd name="connsiteY124" fmla="*/ 447396 h 1070314"/>
                  <a:gd name="connsiteX125" fmla="*/ 653084 w 693032"/>
                  <a:gd name="connsiteY125" fmla="*/ 461962 h 1070314"/>
                  <a:gd name="connsiteX126" fmla="*/ 655998 w 693032"/>
                  <a:gd name="connsiteY126" fmla="*/ 502744 h 1070314"/>
                  <a:gd name="connsiteX127" fmla="*/ 655998 w 693032"/>
                  <a:gd name="connsiteY127" fmla="*/ 533331 h 1070314"/>
                  <a:gd name="connsiteX128" fmla="*/ 648715 w 693032"/>
                  <a:gd name="connsiteY128" fmla="*/ 542070 h 1070314"/>
                  <a:gd name="connsiteX129" fmla="*/ 625410 w 693032"/>
                  <a:gd name="connsiteY129" fmla="*/ 553723 h 1070314"/>
                  <a:gd name="connsiteX130" fmla="*/ 628324 w 693032"/>
                  <a:gd name="connsiteY130" fmla="*/ 574114 h 1070314"/>
                  <a:gd name="connsiteX131" fmla="*/ 642889 w 693032"/>
                  <a:gd name="connsiteY131" fmla="*/ 588679 h 1070314"/>
                  <a:gd name="connsiteX132" fmla="*/ 642889 w 693032"/>
                  <a:gd name="connsiteY132" fmla="*/ 594505 h 1070314"/>
                  <a:gd name="connsiteX133" fmla="*/ 641432 w 693032"/>
                  <a:gd name="connsiteY133" fmla="*/ 609071 h 1070314"/>
                  <a:gd name="connsiteX134" fmla="*/ 644345 w 693032"/>
                  <a:gd name="connsiteY134" fmla="*/ 625092 h 1070314"/>
                  <a:gd name="connsiteX135" fmla="*/ 618128 w 693032"/>
                  <a:gd name="connsiteY135" fmla="*/ 630919 h 1070314"/>
                  <a:gd name="connsiteX136" fmla="*/ 623954 w 693032"/>
                  <a:gd name="connsiteY136" fmla="*/ 652766 h 1070314"/>
                  <a:gd name="connsiteX137" fmla="*/ 647258 w 693032"/>
                  <a:gd name="connsiteY137" fmla="*/ 654223 h 1070314"/>
                  <a:gd name="connsiteX138" fmla="*/ 654541 w 693032"/>
                  <a:gd name="connsiteY138" fmla="*/ 673158 h 1070314"/>
                  <a:gd name="connsiteX139" fmla="*/ 644345 w 693032"/>
                  <a:gd name="connsiteY139" fmla="*/ 686267 h 1070314"/>
                  <a:gd name="connsiteX140" fmla="*/ 650172 w 693032"/>
                  <a:gd name="connsiteY140" fmla="*/ 706658 h 1070314"/>
                  <a:gd name="connsiteX141" fmla="*/ 647258 w 693032"/>
                  <a:gd name="connsiteY141" fmla="*/ 729962 h 1070314"/>
                  <a:gd name="connsiteX142" fmla="*/ 689862 w 693032"/>
                  <a:gd name="connsiteY142" fmla="*/ 761205 h 1070314"/>
                  <a:gd name="connsiteX143" fmla="*/ 689862 w 693032"/>
                  <a:gd name="connsiteY143" fmla="*/ 776207 h 1070314"/>
                  <a:gd name="connsiteX144" fmla="*/ 693032 w 693032"/>
                  <a:gd name="connsiteY144" fmla="*/ 778849 h 1070314"/>
                  <a:gd name="connsiteX145" fmla="*/ 509672 w 693032"/>
                  <a:gd name="connsiteY145" fmla="*/ 778849 h 1070314"/>
                  <a:gd name="connsiteX146" fmla="*/ 489589 w 693032"/>
                  <a:gd name="connsiteY146" fmla="*/ 774386 h 1070314"/>
                  <a:gd name="connsiteX147" fmla="*/ 476627 w 693032"/>
                  <a:gd name="connsiteY147" fmla="*/ 1070314 h 1070314"/>
                  <a:gd name="connsiteX0" fmla="*/ 0 w 693032"/>
                  <a:gd name="connsiteY0" fmla="*/ 778849 h 1070314"/>
                  <a:gd name="connsiteX1" fmla="*/ 8935 w 693032"/>
                  <a:gd name="connsiteY1" fmla="*/ 758000 h 1070314"/>
                  <a:gd name="connsiteX2" fmla="*/ 36245 w 693032"/>
                  <a:gd name="connsiteY2" fmla="*/ 743435 h 1070314"/>
                  <a:gd name="connsiteX3" fmla="*/ 36245 w 693032"/>
                  <a:gd name="connsiteY3" fmla="*/ 727049 h 1070314"/>
                  <a:gd name="connsiteX4" fmla="*/ 48989 w 693032"/>
                  <a:gd name="connsiteY4" fmla="*/ 699739 h 1070314"/>
                  <a:gd name="connsiteX5" fmla="*/ 30783 w 693032"/>
                  <a:gd name="connsiteY5" fmla="*/ 694277 h 1070314"/>
                  <a:gd name="connsiteX6" fmla="*/ 14397 w 693032"/>
                  <a:gd name="connsiteY6" fmla="*/ 672430 h 1070314"/>
                  <a:gd name="connsiteX7" fmla="*/ 16218 w 693032"/>
                  <a:gd name="connsiteY7" fmla="*/ 661506 h 1070314"/>
                  <a:gd name="connsiteX8" fmla="*/ 12576 w 693032"/>
                  <a:gd name="connsiteY8" fmla="*/ 648761 h 1070314"/>
                  <a:gd name="connsiteX9" fmla="*/ 21679 w 693032"/>
                  <a:gd name="connsiteY9" fmla="*/ 636016 h 1070314"/>
                  <a:gd name="connsiteX10" fmla="*/ 36245 w 693032"/>
                  <a:gd name="connsiteY10" fmla="*/ 637837 h 1070314"/>
                  <a:gd name="connsiteX11" fmla="*/ 36245 w 693032"/>
                  <a:gd name="connsiteY11" fmla="*/ 614169 h 1070314"/>
                  <a:gd name="connsiteX12" fmla="*/ 25321 w 693032"/>
                  <a:gd name="connsiteY12" fmla="*/ 610527 h 1070314"/>
                  <a:gd name="connsiteX13" fmla="*/ 27141 w 693032"/>
                  <a:gd name="connsiteY13" fmla="*/ 594141 h 1070314"/>
                  <a:gd name="connsiteX14" fmla="*/ 69017 w 693032"/>
                  <a:gd name="connsiteY14" fmla="*/ 537701 h 1070314"/>
                  <a:gd name="connsiteX15" fmla="*/ 70837 w 693032"/>
                  <a:gd name="connsiteY15" fmla="*/ 512212 h 1070314"/>
                  <a:gd name="connsiteX16" fmla="*/ 54451 w 693032"/>
                  <a:gd name="connsiteY16" fmla="*/ 497646 h 1070314"/>
                  <a:gd name="connsiteX17" fmla="*/ 52631 w 693032"/>
                  <a:gd name="connsiteY17" fmla="*/ 486723 h 1070314"/>
                  <a:gd name="connsiteX18" fmla="*/ 34424 w 693032"/>
                  <a:gd name="connsiteY18" fmla="*/ 481260 h 1070314"/>
                  <a:gd name="connsiteX19" fmla="*/ 31535 w 693032"/>
                  <a:gd name="connsiteY19" fmla="*/ 467928 h 1070314"/>
                  <a:gd name="connsiteX20" fmla="*/ 34060 w 693032"/>
                  <a:gd name="connsiteY20" fmla="*/ 467788 h 1070314"/>
                  <a:gd name="connsiteX21" fmla="*/ 42799 w 693032"/>
                  <a:gd name="connsiteY21" fmla="*/ 461962 h 1070314"/>
                  <a:gd name="connsiteX22" fmla="*/ 44256 w 693032"/>
                  <a:gd name="connsiteY22" fmla="*/ 450309 h 1070314"/>
                  <a:gd name="connsiteX23" fmla="*/ 54451 w 693032"/>
                  <a:gd name="connsiteY23" fmla="*/ 447396 h 1070314"/>
                  <a:gd name="connsiteX24" fmla="*/ 57364 w 693032"/>
                  <a:gd name="connsiteY24" fmla="*/ 435744 h 1070314"/>
                  <a:gd name="connsiteX25" fmla="*/ 74843 w 693032"/>
                  <a:gd name="connsiteY25" fmla="*/ 419722 h 1070314"/>
                  <a:gd name="connsiteX26" fmla="*/ 66104 w 693032"/>
                  <a:gd name="connsiteY26" fmla="*/ 408070 h 1070314"/>
                  <a:gd name="connsiteX27" fmla="*/ 66104 w 693032"/>
                  <a:gd name="connsiteY27" fmla="*/ 399331 h 1070314"/>
                  <a:gd name="connsiteX28" fmla="*/ 77756 w 693032"/>
                  <a:gd name="connsiteY28" fmla="*/ 396418 h 1070314"/>
                  <a:gd name="connsiteX29" fmla="*/ 82126 w 693032"/>
                  <a:gd name="connsiteY29" fmla="*/ 384766 h 1070314"/>
                  <a:gd name="connsiteX30" fmla="*/ 98147 w 693032"/>
                  <a:gd name="connsiteY30" fmla="*/ 378940 h 1070314"/>
                  <a:gd name="connsiteX31" fmla="*/ 103974 w 693032"/>
                  <a:gd name="connsiteY31" fmla="*/ 361461 h 1070314"/>
                  <a:gd name="connsiteX32" fmla="*/ 87952 w 693032"/>
                  <a:gd name="connsiteY32" fmla="*/ 360005 h 1070314"/>
                  <a:gd name="connsiteX33" fmla="*/ 90865 w 693032"/>
                  <a:gd name="connsiteY33" fmla="*/ 343983 h 1070314"/>
                  <a:gd name="connsiteX34" fmla="*/ 112713 w 693032"/>
                  <a:gd name="connsiteY34" fmla="*/ 325048 h 1070314"/>
                  <a:gd name="connsiteX35" fmla="*/ 128734 w 693032"/>
                  <a:gd name="connsiteY35" fmla="*/ 325048 h 1070314"/>
                  <a:gd name="connsiteX36" fmla="*/ 124365 w 693032"/>
                  <a:gd name="connsiteY36" fmla="*/ 300287 h 1070314"/>
                  <a:gd name="connsiteX37" fmla="*/ 131647 w 693032"/>
                  <a:gd name="connsiteY37" fmla="*/ 288635 h 1070314"/>
                  <a:gd name="connsiteX38" fmla="*/ 136017 w 693032"/>
                  <a:gd name="connsiteY38" fmla="*/ 266787 h 1070314"/>
                  <a:gd name="connsiteX39" fmla="*/ 127278 w 693032"/>
                  <a:gd name="connsiteY39" fmla="*/ 242026 h 1070314"/>
                  <a:gd name="connsiteX40" fmla="*/ 133104 w 693032"/>
                  <a:gd name="connsiteY40" fmla="*/ 191048 h 1070314"/>
                  <a:gd name="connsiteX41" fmla="*/ 133216 w 693032"/>
                  <a:gd name="connsiteY41" fmla="*/ 190432 h 1070314"/>
                  <a:gd name="connsiteX42" fmla="*/ 136988 w 693032"/>
                  <a:gd name="connsiteY42" fmla="*/ 194204 h 1070314"/>
                  <a:gd name="connsiteX43" fmla="*/ 152767 w 693032"/>
                  <a:gd name="connsiteY43" fmla="*/ 185707 h 1070314"/>
                  <a:gd name="connsiteX44" fmla="*/ 155195 w 693032"/>
                  <a:gd name="connsiteY44" fmla="*/ 179638 h 1070314"/>
                  <a:gd name="connsiteX45" fmla="*/ 162477 w 693032"/>
                  <a:gd name="connsiteY45" fmla="*/ 172356 h 1070314"/>
                  <a:gd name="connsiteX46" fmla="*/ 189181 w 693032"/>
                  <a:gd name="connsiteY46" fmla="*/ 135943 h 1070314"/>
                  <a:gd name="connsiteX47" fmla="*/ 198891 w 693032"/>
                  <a:gd name="connsiteY47" fmla="*/ 123805 h 1070314"/>
                  <a:gd name="connsiteX48" fmla="*/ 198891 w 693032"/>
                  <a:gd name="connsiteY48" fmla="*/ 112881 h 1070314"/>
                  <a:gd name="connsiteX49" fmla="*/ 192822 w 693032"/>
                  <a:gd name="connsiteY49" fmla="*/ 104384 h 1070314"/>
                  <a:gd name="connsiteX50" fmla="*/ 196463 w 693032"/>
                  <a:gd name="connsiteY50" fmla="*/ 86178 h 1070314"/>
                  <a:gd name="connsiteX51" fmla="*/ 209815 w 693032"/>
                  <a:gd name="connsiteY51" fmla="*/ 89819 h 1070314"/>
                  <a:gd name="connsiteX52" fmla="*/ 221952 w 693032"/>
                  <a:gd name="connsiteY52" fmla="*/ 81323 h 1070314"/>
                  <a:gd name="connsiteX53" fmla="*/ 251083 w 693032"/>
                  <a:gd name="connsiteY53" fmla="*/ 93461 h 1070314"/>
                  <a:gd name="connsiteX54" fmla="*/ 259579 w 693032"/>
                  <a:gd name="connsiteY54" fmla="*/ 86178 h 1070314"/>
                  <a:gd name="connsiteX55" fmla="*/ 270503 w 693032"/>
                  <a:gd name="connsiteY55" fmla="*/ 87392 h 1070314"/>
                  <a:gd name="connsiteX56" fmla="*/ 271717 w 693032"/>
                  <a:gd name="connsiteY56" fmla="*/ 94674 h 1070314"/>
                  <a:gd name="connsiteX57" fmla="*/ 277786 w 693032"/>
                  <a:gd name="connsiteY57" fmla="*/ 94674 h 1070314"/>
                  <a:gd name="connsiteX58" fmla="*/ 282641 w 693032"/>
                  <a:gd name="connsiteY58" fmla="*/ 101957 h 1070314"/>
                  <a:gd name="connsiteX59" fmla="*/ 288709 w 693032"/>
                  <a:gd name="connsiteY59" fmla="*/ 101957 h 1070314"/>
                  <a:gd name="connsiteX60" fmla="*/ 289923 w 693032"/>
                  <a:gd name="connsiteY60" fmla="*/ 115308 h 1070314"/>
                  <a:gd name="connsiteX61" fmla="*/ 282641 w 693032"/>
                  <a:gd name="connsiteY61" fmla="*/ 128660 h 1070314"/>
                  <a:gd name="connsiteX62" fmla="*/ 283854 w 693032"/>
                  <a:gd name="connsiteY62" fmla="*/ 135943 h 1070314"/>
                  <a:gd name="connsiteX63" fmla="*/ 275358 w 693032"/>
                  <a:gd name="connsiteY63" fmla="*/ 149294 h 1070314"/>
                  <a:gd name="connsiteX64" fmla="*/ 310558 w 693032"/>
                  <a:gd name="connsiteY64" fmla="*/ 165073 h 1070314"/>
                  <a:gd name="connsiteX65" fmla="*/ 319054 w 693032"/>
                  <a:gd name="connsiteY65" fmla="*/ 162646 h 1070314"/>
                  <a:gd name="connsiteX66" fmla="*/ 319054 w 693032"/>
                  <a:gd name="connsiteY66" fmla="*/ 152935 h 1070314"/>
                  <a:gd name="connsiteX67" fmla="*/ 334834 w 693032"/>
                  <a:gd name="connsiteY67" fmla="*/ 133515 h 1070314"/>
                  <a:gd name="connsiteX68" fmla="*/ 346971 w 693032"/>
                  <a:gd name="connsiteY68" fmla="*/ 133515 h 1070314"/>
                  <a:gd name="connsiteX69" fmla="*/ 363964 w 693032"/>
                  <a:gd name="connsiteY69" fmla="*/ 135943 h 1070314"/>
                  <a:gd name="connsiteX70" fmla="*/ 384598 w 693032"/>
                  <a:gd name="connsiteY70" fmla="*/ 132301 h 1070314"/>
                  <a:gd name="connsiteX71" fmla="*/ 396736 w 693032"/>
                  <a:gd name="connsiteY71" fmla="*/ 121377 h 1070314"/>
                  <a:gd name="connsiteX72" fmla="*/ 413728 w 693032"/>
                  <a:gd name="connsiteY72" fmla="*/ 122591 h 1070314"/>
                  <a:gd name="connsiteX73" fmla="*/ 419797 w 693032"/>
                  <a:gd name="connsiteY73" fmla="*/ 117736 h 1070314"/>
                  <a:gd name="connsiteX74" fmla="*/ 433149 w 693032"/>
                  <a:gd name="connsiteY74" fmla="*/ 126232 h 1070314"/>
                  <a:gd name="connsiteX75" fmla="*/ 436790 w 693032"/>
                  <a:gd name="connsiteY75" fmla="*/ 139584 h 1070314"/>
                  <a:gd name="connsiteX76" fmla="*/ 448927 w 693032"/>
                  <a:gd name="connsiteY76" fmla="*/ 129874 h 1070314"/>
                  <a:gd name="connsiteX77" fmla="*/ 445287 w 693032"/>
                  <a:gd name="connsiteY77" fmla="*/ 118950 h 1070314"/>
                  <a:gd name="connsiteX78" fmla="*/ 448927 w 693032"/>
                  <a:gd name="connsiteY78" fmla="*/ 111667 h 1070314"/>
                  <a:gd name="connsiteX79" fmla="*/ 445287 w 693032"/>
                  <a:gd name="connsiteY79" fmla="*/ 93461 h 1070314"/>
                  <a:gd name="connsiteX80" fmla="*/ 458638 w 693032"/>
                  <a:gd name="connsiteY80" fmla="*/ 80109 h 1070314"/>
                  <a:gd name="connsiteX81" fmla="*/ 467134 w 693032"/>
                  <a:gd name="connsiteY81" fmla="*/ 76468 h 1070314"/>
                  <a:gd name="connsiteX82" fmla="*/ 490196 w 693032"/>
                  <a:gd name="connsiteY82" fmla="*/ 64330 h 1070314"/>
                  <a:gd name="connsiteX83" fmla="*/ 492623 w 693032"/>
                  <a:gd name="connsiteY83" fmla="*/ 42482 h 1070314"/>
                  <a:gd name="connsiteX84" fmla="*/ 501120 w 693032"/>
                  <a:gd name="connsiteY84" fmla="*/ 25489 h 1070314"/>
                  <a:gd name="connsiteX85" fmla="*/ 573947 w 693032"/>
                  <a:gd name="connsiteY85" fmla="*/ 0 h 1070314"/>
                  <a:gd name="connsiteX86" fmla="*/ 580015 w 693032"/>
                  <a:gd name="connsiteY86" fmla="*/ 4855 h 1070314"/>
                  <a:gd name="connsiteX87" fmla="*/ 607932 w 693032"/>
                  <a:gd name="connsiteY87" fmla="*/ 7283 h 1070314"/>
                  <a:gd name="connsiteX88" fmla="*/ 609146 w 693032"/>
                  <a:gd name="connsiteY88" fmla="*/ 21848 h 1070314"/>
                  <a:gd name="connsiteX89" fmla="*/ 614001 w 693032"/>
                  <a:gd name="connsiteY89" fmla="*/ 30344 h 1070314"/>
                  <a:gd name="connsiteX90" fmla="*/ 618856 w 693032"/>
                  <a:gd name="connsiteY90" fmla="*/ 75254 h 1070314"/>
                  <a:gd name="connsiteX91" fmla="*/ 620070 w 693032"/>
                  <a:gd name="connsiteY91" fmla="*/ 82537 h 1070314"/>
                  <a:gd name="connsiteX92" fmla="*/ 622497 w 693032"/>
                  <a:gd name="connsiteY92" fmla="*/ 89819 h 1070314"/>
                  <a:gd name="connsiteX93" fmla="*/ 634635 w 693032"/>
                  <a:gd name="connsiteY93" fmla="*/ 89819 h 1070314"/>
                  <a:gd name="connsiteX94" fmla="*/ 634635 w 693032"/>
                  <a:gd name="connsiteY94" fmla="*/ 104384 h 1070314"/>
                  <a:gd name="connsiteX95" fmla="*/ 658911 w 693032"/>
                  <a:gd name="connsiteY95" fmla="*/ 121377 h 1070314"/>
                  <a:gd name="connsiteX96" fmla="*/ 671048 w 693032"/>
                  <a:gd name="connsiteY96" fmla="*/ 118950 h 1070314"/>
                  <a:gd name="connsiteX97" fmla="*/ 678331 w 693032"/>
                  <a:gd name="connsiteY97" fmla="*/ 132301 h 1070314"/>
                  <a:gd name="connsiteX98" fmla="*/ 673476 w 693032"/>
                  <a:gd name="connsiteY98" fmla="*/ 150508 h 1070314"/>
                  <a:gd name="connsiteX99" fmla="*/ 678331 w 693032"/>
                  <a:gd name="connsiteY99" fmla="*/ 162646 h 1070314"/>
                  <a:gd name="connsiteX100" fmla="*/ 677117 w 693032"/>
                  <a:gd name="connsiteY100" fmla="*/ 174783 h 1070314"/>
                  <a:gd name="connsiteX101" fmla="*/ 664980 w 693032"/>
                  <a:gd name="connsiteY101" fmla="*/ 180852 h 1070314"/>
                  <a:gd name="connsiteX102" fmla="*/ 664980 w 693032"/>
                  <a:gd name="connsiteY102" fmla="*/ 188135 h 1070314"/>
                  <a:gd name="connsiteX103" fmla="*/ 674690 w 693032"/>
                  <a:gd name="connsiteY103" fmla="*/ 191776 h 1070314"/>
                  <a:gd name="connsiteX104" fmla="*/ 678262 w 693032"/>
                  <a:gd name="connsiteY104" fmla="*/ 213211 h 1070314"/>
                  <a:gd name="connsiteX105" fmla="*/ 631237 w 693032"/>
                  <a:gd name="connsiteY105" fmla="*/ 227461 h 1070314"/>
                  <a:gd name="connsiteX106" fmla="*/ 621041 w 693032"/>
                  <a:gd name="connsiteY106" fmla="*/ 242026 h 1070314"/>
                  <a:gd name="connsiteX107" fmla="*/ 603563 w 693032"/>
                  <a:gd name="connsiteY107" fmla="*/ 237657 h 1070314"/>
                  <a:gd name="connsiteX108" fmla="*/ 580258 w 693032"/>
                  <a:gd name="connsiteY108" fmla="*/ 246396 h 1070314"/>
                  <a:gd name="connsiteX109" fmla="*/ 580258 w 693032"/>
                  <a:gd name="connsiteY109" fmla="*/ 260961 h 1070314"/>
                  <a:gd name="connsiteX110" fmla="*/ 577345 w 693032"/>
                  <a:gd name="connsiteY110" fmla="*/ 281352 h 1070314"/>
                  <a:gd name="connsiteX111" fmla="*/ 548214 w 693032"/>
                  <a:gd name="connsiteY111" fmla="*/ 287178 h 1070314"/>
                  <a:gd name="connsiteX112" fmla="*/ 542388 w 693032"/>
                  <a:gd name="connsiteY112" fmla="*/ 298831 h 1070314"/>
                  <a:gd name="connsiteX113" fmla="*/ 524910 w 693032"/>
                  <a:gd name="connsiteY113" fmla="*/ 317766 h 1070314"/>
                  <a:gd name="connsiteX114" fmla="*/ 520541 w 693032"/>
                  <a:gd name="connsiteY114" fmla="*/ 329418 h 1070314"/>
                  <a:gd name="connsiteX115" fmla="*/ 524910 w 693032"/>
                  <a:gd name="connsiteY115" fmla="*/ 345440 h 1070314"/>
                  <a:gd name="connsiteX116" fmla="*/ 511801 w 693032"/>
                  <a:gd name="connsiteY116" fmla="*/ 365831 h 1070314"/>
                  <a:gd name="connsiteX117" fmla="*/ 508888 w 693032"/>
                  <a:gd name="connsiteY117" fmla="*/ 434288 h 1070314"/>
                  <a:gd name="connsiteX118" fmla="*/ 536562 w 693032"/>
                  <a:gd name="connsiteY118" fmla="*/ 444483 h 1070314"/>
                  <a:gd name="connsiteX119" fmla="*/ 546758 w 693032"/>
                  <a:gd name="connsiteY119" fmla="*/ 457592 h 1070314"/>
                  <a:gd name="connsiteX120" fmla="*/ 559867 w 693032"/>
                  <a:gd name="connsiteY120" fmla="*/ 459049 h 1070314"/>
                  <a:gd name="connsiteX121" fmla="*/ 562780 w 693032"/>
                  <a:gd name="connsiteY121" fmla="*/ 448853 h 1070314"/>
                  <a:gd name="connsiteX122" fmla="*/ 584628 w 693032"/>
                  <a:gd name="connsiteY122" fmla="*/ 460505 h 1070314"/>
                  <a:gd name="connsiteX123" fmla="*/ 607932 w 693032"/>
                  <a:gd name="connsiteY123" fmla="*/ 445940 h 1070314"/>
                  <a:gd name="connsiteX124" fmla="*/ 642889 w 693032"/>
                  <a:gd name="connsiteY124" fmla="*/ 447396 h 1070314"/>
                  <a:gd name="connsiteX125" fmla="*/ 653084 w 693032"/>
                  <a:gd name="connsiteY125" fmla="*/ 461962 h 1070314"/>
                  <a:gd name="connsiteX126" fmla="*/ 655998 w 693032"/>
                  <a:gd name="connsiteY126" fmla="*/ 502744 h 1070314"/>
                  <a:gd name="connsiteX127" fmla="*/ 655998 w 693032"/>
                  <a:gd name="connsiteY127" fmla="*/ 533331 h 1070314"/>
                  <a:gd name="connsiteX128" fmla="*/ 648715 w 693032"/>
                  <a:gd name="connsiteY128" fmla="*/ 542070 h 1070314"/>
                  <a:gd name="connsiteX129" fmla="*/ 625410 w 693032"/>
                  <a:gd name="connsiteY129" fmla="*/ 553723 h 1070314"/>
                  <a:gd name="connsiteX130" fmla="*/ 628324 w 693032"/>
                  <a:gd name="connsiteY130" fmla="*/ 574114 h 1070314"/>
                  <a:gd name="connsiteX131" fmla="*/ 642889 w 693032"/>
                  <a:gd name="connsiteY131" fmla="*/ 588679 h 1070314"/>
                  <a:gd name="connsiteX132" fmla="*/ 642889 w 693032"/>
                  <a:gd name="connsiteY132" fmla="*/ 594505 h 1070314"/>
                  <a:gd name="connsiteX133" fmla="*/ 641432 w 693032"/>
                  <a:gd name="connsiteY133" fmla="*/ 609071 h 1070314"/>
                  <a:gd name="connsiteX134" fmla="*/ 644345 w 693032"/>
                  <a:gd name="connsiteY134" fmla="*/ 625092 h 1070314"/>
                  <a:gd name="connsiteX135" fmla="*/ 618128 w 693032"/>
                  <a:gd name="connsiteY135" fmla="*/ 630919 h 1070314"/>
                  <a:gd name="connsiteX136" fmla="*/ 623954 w 693032"/>
                  <a:gd name="connsiteY136" fmla="*/ 652766 h 1070314"/>
                  <a:gd name="connsiteX137" fmla="*/ 647258 w 693032"/>
                  <a:gd name="connsiteY137" fmla="*/ 654223 h 1070314"/>
                  <a:gd name="connsiteX138" fmla="*/ 654541 w 693032"/>
                  <a:gd name="connsiteY138" fmla="*/ 673158 h 1070314"/>
                  <a:gd name="connsiteX139" fmla="*/ 644345 w 693032"/>
                  <a:gd name="connsiteY139" fmla="*/ 686267 h 1070314"/>
                  <a:gd name="connsiteX140" fmla="*/ 650172 w 693032"/>
                  <a:gd name="connsiteY140" fmla="*/ 706658 h 1070314"/>
                  <a:gd name="connsiteX141" fmla="*/ 647258 w 693032"/>
                  <a:gd name="connsiteY141" fmla="*/ 729962 h 1070314"/>
                  <a:gd name="connsiteX142" fmla="*/ 689862 w 693032"/>
                  <a:gd name="connsiteY142" fmla="*/ 761205 h 1070314"/>
                  <a:gd name="connsiteX143" fmla="*/ 689862 w 693032"/>
                  <a:gd name="connsiteY143" fmla="*/ 776207 h 1070314"/>
                  <a:gd name="connsiteX144" fmla="*/ 693032 w 693032"/>
                  <a:gd name="connsiteY144" fmla="*/ 778849 h 1070314"/>
                  <a:gd name="connsiteX145" fmla="*/ 509672 w 693032"/>
                  <a:gd name="connsiteY145" fmla="*/ 778849 h 1070314"/>
                  <a:gd name="connsiteX146" fmla="*/ 476627 w 693032"/>
                  <a:gd name="connsiteY146" fmla="*/ 1070314 h 1070314"/>
                  <a:gd name="connsiteX0" fmla="*/ 0 w 693032"/>
                  <a:gd name="connsiteY0" fmla="*/ 778849 h 1070314"/>
                  <a:gd name="connsiteX1" fmla="*/ 8935 w 693032"/>
                  <a:gd name="connsiteY1" fmla="*/ 758000 h 1070314"/>
                  <a:gd name="connsiteX2" fmla="*/ 36245 w 693032"/>
                  <a:gd name="connsiteY2" fmla="*/ 743435 h 1070314"/>
                  <a:gd name="connsiteX3" fmla="*/ 36245 w 693032"/>
                  <a:gd name="connsiteY3" fmla="*/ 727049 h 1070314"/>
                  <a:gd name="connsiteX4" fmla="*/ 48989 w 693032"/>
                  <a:gd name="connsiteY4" fmla="*/ 699739 h 1070314"/>
                  <a:gd name="connsiteX5" fmla="*/ 30783 w 693032"/>
                  <a:gd name="connsiteY5" fmla="*/ 694277 h 1070314"/>
                  <a:gd name="connsiteX6" fmla="*/ 14397 w 693032"/>
                  <a:gd name="connsiteY6" fmla="*/ 672430 h 1070314"/>
                  <a:gd name="connsiteX7" fmla="*/ 16218 w 693032"/>
                  <a:gd name="connsiteY7" fmla="*/ 661506 h 1070314"/>
                  <a:gd name="connsiteX8" fmla="*/ 12576 w 693032"/>
                  <a:gd name="connsiteY8" fmla="*/ 648761 h 1070314"/>
                  <a:gd name="connsiteX9" fmla="*/ 21679 w 693032"/>
                  <a:gd name="connsiteY9" fmla="*/ 636016 h 1070314"/>
                  <a:gd name="connsiteX10" fmla="*/ 36245 w 693032"/>
                  <a:gd name="connsiteY10" fmla="*/ 637837 h 1070314"/>
                  <a:gd name="connsiteX11" fmla="*/ 36245 w 693032"/>
                  <a:gd name="connsiteY11" fmla="*/ 614169 h 1070314"/>
                  <a:gd name="connsiteX12" fmla="*/ 25321 w 693032"/>
                  <a:gd name="connsiteY12" fmla="*/ 610527 h 1070314"/>
                  <a:gd name="connsiteX13" fmla="*/ 27141 w 693032"/>
                  <a:gd name="connsiteY13" fmla="*/ 594141 h 1070314"/>
                  <a:gd name="connsiteX14" fmla="*/ 69017 w 693032"/>
                  <a:gd name="connsiteY14" fmla="*/ 537701 h 1070314"/>
                  <a:gd name="connsiteX15" fmla="*/ 70837 w 693032"/>
                  <a:gd name="connsiteY15" fmla="*/ 512212 h 1070314"/>
                  <a:gd name="connsiteX16" fmla="*/ 54451 w 693032"/>
                  <a:gd name="connsiteY16" fmla="*/ 497646 h 1070314"/>
                  <a:gd name="connsiteX17" fmla="*/ 52631 w 693032"/>
                  <a:gd name="connsiteY17" fmla="*/ 486723 h 1070314"/>
                  <a:gd name="connsiteX18" fmla="*/ 34424 w 693032"/>
                  <a:gd name="connsiteY18" fmla="*/ 481260 h 1070314"/>
                  <a:gd name="connsiteX19" fmla="*/ 31535 w 693032"/>
                  <a:gd name="connsiteY19" fmla="*/ 467928 h 1070314"/>
                  <a:gd name="connsiteX20" fmla="*/ 34060 w 693032"/>
                  <a:gd name="connsiteY20" fmla="*/ 467788 h 1070314"/>
                  <a:gd name="connsiteX21" fmla="*/ 42799 w 693032"/>
                  <a:gd name="connsiteY21" fmla="*/ 461962 h 1070314"/>
                  <a:gd name="connsiteX22" fmla="*/ 44256 w 693032"/>
                  <a:gd name="connsiteY22" fmla="*/ 450309 h 1070314"/>
                  <a:gd name="connsiteX23" fmla="*/ 54451 w 693032"/>
                  <a:gd name="connsiteY23" fmla="*/ 447396 h 1070314"/>
                  <a:gd name="connsiteX24" fmla="*/ 57364 w 693032"/>
                  <a:gd name="connsiteY24" fmla="*/ 435744 h 1070314"/>
                  <a:gd name="connsiteX25" fmla="*/ 74843 w 693032"/>
                  <a:gd name="connsiteY25" fmla="*/ 419722 h 1070314"/>
                  <a:gd name="connsiteX26" fmla="*/ 66104 w 693032"/>
                  <a:gd name="connsiteY26" fmla="*/ 408070 h 1070314"/>
                  <a:gd name="connsiteX27" fmla="*/ 66104 w 693032"/>
                  <a:gd name="connsiteY27" fmla="*/ 399331 h 1070314"/>
                  <a:gd name="connsiteX28" fmla="*/ 77756 w 693032"/>
                  <a:gd name="connsiteY28" fmla="*/ 396418 h 1070314"/>
                  <a:gd name="connsiteX29" fmla="*/ 82126 w 693032"/>
                  <a:gd name="connsiteY29" fmla="*/ 384766 h 1070314"/>
                  <a:gd name="connsiteX30" fmla="*/ 98147 w 693032"/>
                  <a:gd name="connsiteY30" fmla="*/ 378940 h 1070314"/>
                  <a:gd name="connsiteX31" fmla="*/ 103974 w 693032"/>
                  <a:gd name="connsiteY31" fmla="*/ 361461 h 1070314"/>
                  <a:gd name="connsiteX32" fmla="*/ 87952 w 693032"/>
                  <a:gd name="connsiteY32" fmla="*/ 360005 h 1070314"/>
                  <a:gd name="connsiteX33" fmla="*/ 90865 w 693032"/>
                  <a:gd name="connsiteY33" fmla="*/ 343983 h 1070314"/>
                  <a:gd name="connsiteX34" fmla="*/ 112713 w 693032"/>
                  <a:gd name="connsiteY34" fmla="*/ 325048 h 1070314"/>
                  <a:gd name="connsiteX35" fmla="*/ 128734 w 693032"/>
                  <a:gd name="connsiteY35" fmla="*/ 325048 h 1070314"/>
                  <a:gd name="connsiteX36" fmla="*/ 124365 w 693032"/>
                  <a:gd name="connsiteY36" fmla="*/ 300287 h 1070314"/>
                  <a:gd name="connsiteX37" fmla="*/ 131647 w 693032"/>
                  <a:gd name="connsiteY37" fmla="*/ 288635 h 1070314"/>
                  <a:gd name="connsiteX38" fmla="*/ 136017 w 693032"/>
                  <a:gd name="connsiteY38" fmla="*/ 266787 h 1070314"/>
                  <a:gd name="connsiteX39" fmla="*/ 127278 w 693032"/>
                  <a:gd name="connsiteY39" fmla="*/ 242026 h 1070314"/>
                  <a:gd name="connsiteX40" fmla="*/ 133104 w 693032"/>
                  <a:gd name="connsiteY40" fmla="*/ 191048 h 1070314"/>
                  <a:gd name="connsiteX41" fmla="*/ 133216 w 693032"/>
                  <a:gd name="connsiteY41" fmla="*/ 190432 h 1070314"/>
                  <a:gd name="connsiteX42" fmla="*/ 136988 w 693032"/>
                  <a:gd name="connsiteY42" fmla="*/ 194204 h 1070314"/>
                  <a:gd name="connsiteX43" fmla="*/ 152767 w 693032"/>
                  <a:gd name="connsiteY43" fmla="*/ 185707 h 1070314"/>
                  <a:gd name="connsiteX44" fmla="*/ 155195 w 693032"/>
                  <a:gd name="connsiteY44" fmla="*/ 179638 h 1070314"/>
                  <a:gd name="connsiteX45" fmla="*/ 162477 w 693032"/>
                  <a:gd name="connsiteY45" fmla="*/ 172356 h 1070314"/>
                  <a:gd name="connsiteX46" fmla="*/ 189181 w 693032"/>
                  <a:gd name="connsiteY46" fmla="*/ 135943 h 1070314"/>
                  <a:gd name="connsiteX47" fmla="*/ 198891 w 693032"/>
                  <a:gd name="connsiteY47" fmla="*/ 123805 h 1070314"/>
                  <a:gd name="connsiteX48" fmla="*/ 198891 w 693032"/>
                  <a:gd name="connsiteY48" fmla="*/ 112881 h 1070314"/>
                  <a:gd name="connsiteX49" fmla="*/ 192822 w 693032"/>
                  <a:gd name="connsiteY49" fmla="*/ 104384 h 1070314"/>
                  <a:gd name="connsiteX50" fmla="*/ 196463 w 693032"/>
                  <a:gd name="connsiteY50" fmla="*/ 86178 h 1070314"/>
                  <a:gd name="connsiteX51" fmla="*/ 209815 w 693032"/>
                  <a:gd name="connsiteY51" fmla="*/ 89819 h 1070314"/>
                  <a:gd name="connsiteX52" fmla="*/ 221952 w 693032"/>
                  <a:gd name="connsiteY52" fmla="*/ 81323 h 1070314"/>
                  <a:gd name="connsiteX53" fmla="*/ 251083 w 693032"/>
                  <a:gd name="connsiteY53" fmla="*/ 93461 h 1070314"/>
                  <a:gd name="connsiteX54" fmla="*/ 259579 w 693032"/>
                  <a:gd name="connsiteY54" fmla="*/ 86178 h 1070314"/>
                  <a:gd name="connsiteX55" fmla="*/ 270503 w 693032"/>
                  <a:gd name="connsiteY55" fmla="*/ 87392 h 1070314"/>
                  <a:gd name="connsiteX56" fmla="*/ 271717 w 693032"/>
                  <a:gd name="connsiteY56" fmla="*/ 94674 h 1070314"/>
                  <a:gd name="connsiteX57" fmla="*/ 277786 w 693032"/>
                  <a:gd name="connsiteY57" fmla="*/ 94674 h 1070314"/>
                  <a:gd name="connsiteX58" fmla="*/ 282641 w 693032"/>
                  <a:gd name="connsiteY58" fmla="*/ 101957 h 1070314"/>
                  <a:gd name="connsiteX59" fmla="*/ 288709 w 693032"/>
                  <a:gd name="connsiteY59" fmla="*/ 101957 h 1070314"/>
                  <a:gd name="connsiteX60" fmla="*/ 289923 w 693032"/>
                  <a:gd name="connsiteY60" fmla="*/ 115308 h 1070314"/>
                  <a:gd name="connsiteX61" fmla="*/ 282641 w 693032"/>
                  <a:gd name="connsiteY61" fmla="*/ 128660 h 1070314"/>
                  <a:gd name="connsiteX62" fmla="*/ 283854 w 693032"/>
                  <a:gd name="connsiteY62" fmla="*/ 135943 h 1070314"/>
                  <a:gd name="connsiteX63" fmla="*/ 275358 w 693032"/>
                  <a:gd name="connsiteY63" fmla="*/ 149294 h 1070314"/>
                  <a:gd name="connsiteX64" fmla="*/ 310558 w 693032"/>
                  <a:gd name="connsiteY64" fmla="*/ 165073 h 1070314"/>
                  <a:gd name="connsiteX65" fmla="*/ 319054 w 693032"/>
                  <a:gd name="connsiteY65" fmla="*/ 162646 h 1070314"/>
                  <a:gd name="connsiteX66" fmla="*/ 319054 w 693032"/>
                  <a:gd name="connsiteY66" fmla="*/ 152935 h 1070314"/>
                  <a:gd name="connsiteX67" fmla="*/ 334834 w 693032"/>
                  <a:gd name="connsiteY67" fmla="*/ 133515 h 1070314"/>
                  <a:gd name="connsiteX68" fmla="*/ 346971 w 693032"/>
                  <a:gd name="connsiteY68" fmla="*/ 133515 h 1070314"/>
                  <a:gd name="connsiteX69" fmla="*/ 363964 w 693032"/>
                  <a:gd name="connsiteY69" fmla="*/ 135943 h 1070314"/>
                  <a:gd name="connsiteX70" fmla="*/ 384598 w 693032"/>
                  <a:gd name="connsiteY70" fmla="*/ 132301 h 1070314"/>
                  <a:gd name="connsiteX71" fmla="*/ 396736 w 693032"/>
                  <a:gd name="connsiteY71" fmla="*/ 121377 h 1070314"/>
                  <a:gd name="connsiteX72" fmla="*/ 413728 w 693032"/>
                  <a:gd name="connsiteY72" fmla="*/ 122591 h 1070314"/>
                  <a:gd name="connsiteX73" fmla="*/ 419797 w 693032"/>
                  <a:gd name="connsiteY73" fmla="*/ 117736 h 1070314"/>
                  <a:gd name="connsiteX74" fmla="*/ 433149 w 693032"/>
                  <a:gd name="connsiteY74" fmla="*/ 126232 h 1070314"/>
                  <a:gd name="connsiteX75" fmla="*/ 436790 w 693032"/>
                  <a:gd name="connsiteY75" fmla="*/ 139584 h 1070314"/>
                  <a:gd name="connsiteX76" fmla="*/ 448927 w 693032"/>
                  <a:gd name="connsiteY76" fmla="*/ 129874 h 1070314"/>
                  <a:gd name="connsiteX77" fmla="*/ 445287 w 693032"/>
                  <a:gd name="connsiteY77" fmla="*/ 118950 h 1070314"/>
                  <a:gd name="connsiteX78" fmla="*/ 448927 w 693032"/>
                  <a:gd name="connsiteY78" fmla="*/ 111667 h 1070314"/>
                  <a:gd name="connsiteX79" fmla="*/ 445287 w 693032"/>
                  <a:gd name="connsiteY79" fmla="*/ 93461 h 1070314"/>
                  <a:gd name="connsiteX80" fmla="*/ 458638 w 693032"/>
                  <a:gd name="connsiteY80" fmla="*/ 80109 h 1070314"/>
                  <a:gd name="connsiteX81" fmla="*/ 467134 w 693032"/>
                  <a:gd name="connsiteY81" fmla="*/ 76468 h 1070314"/>
                  <a:gd name="connsiteX82" fmla="*/ 490196 w 693032"/>
                  <a:gd name="connsiteY82" fmla="*/ 64330 h 1070314"/>
                  <a:gd name="connsiteX83" fmla="*/ 492623 w 693032"/>
                  <a:gd name="connsiteY83" fmla="*/ 42482 h 1070314"/>
                  <a:gd name="connsiteX84" fmla="*/ 501120 w 693032"/>
                  <a:gd name="connsiteY84" fmla="*/ 25489 h 1070314"/>
                  <a:gd name="connsiteX85" fmla="*/ 573947 w 693032"/>
                  <a:gd name="connsiteY85" fmla="*/ 0 h 1070314"/>
                  <a:gd name="connsiteX86" fmla="*/ 580015 w 693032"/>
                  <a:gd name="connsiteY86" fmla="*/ 4855 h 1070314"/>
                  <a:gd name="connsiteX87" fmla="*/ 607932 w 693032"/>
                  <a:gd name="connsiteY87" fmla="*/ 7283 h 1070314"/>
                  <a:gd name="connsiteX88" fmla="*/ 609146 w 693032"/>
                  <a:gd name="connsiteY88" fmla="*/ 21848 h 1070314"/>
                  <a:gd name="connsiteX89" fmla="*/ 614001 w 693032"/>
                  <a:gd name="connsiteY89" fmla="*/ 30344 h 1070314"/>
                  <a:gd name="connsiteX90" fmla="*/ 618856 w 693032"/>
                  <a:gd name="connsiteY90" fmla="*/ 75254 h 1070314"/>
                  <a:gd name="connsiteX91" fmla="*/ 620070 w 693032"/>
                  <a:gd name="connsiteY91" fmla="*/ 82537 h 1070314"/>
                  <a:gd name="connsiteX92" fmla="*/ 622497 w 693032"/>
                  <a:gd name="connsiteY92" fmla="*/ 89819 h 1070314"/>
                  <a:gd name="connsiteX93" fmla="*/ 634635 w 693032"/>
                  <a:gd name="connsiteY93" fmla="*/ 89819 h 1070314"/>
                  <a:gd name="connsiteX94" fmla="*/ 634635 w 693032"/>
                  <a:gd name="connsiteY94" fmla="*/ 104384 h 1070314"/>
                  <a:gd name="connsiteX95" fmla="*/ 658911 w 693032"/>
                  <a:gd name="connsiteY95" fmla="*/ 121377 h 1070314"/>
                  <a:gd name="connsiteX96" fmla="*/ 671048 w 693032"/>
                  <a:gd name="connsiteY96" fmla="*/ 118950 h 1070314"/>
                  <a:gd name="connsiteX97" fmla="*/ 678331 w 693032"/>
                  <a:gd name="connsiteY97" fmla="*/ 132301 h 1070314"/>
                  <a:gd name="connsiteX98" fmla="*/ 673476 w 693032"/>
                  <a:gd name="connsiteY98" fmla="*/ 150508 h 1070314"/>
                  <a:gd name="connsiteX99" fmla="*/ 678331 w 693032"/>
                  <a:gd name="connsiteY99" fmla="*/ 162646 h 1070314"/>
                  <a:gd name="connsiteX100" fmla="*/ 677117 w 693032"/>
                  <a:gd name="connsiteY100" fmla="*/ 174783 h 1070314"/>
                  <a:gd name="connsiteX101" fmla="*/ 664980 w 693032"/>
                  <a:gd name="connsiteY101" fmla="*/ 180852 h 1070314"/>
                  <a:gd name="connsiteX102" fmla="*/ 664980 w 693032"/>
                  <a:gd name="connsiteY102" fmla="*/ 188135 h 1070314"/>
                  <a:gd name="connsiteX103" fmla="*/ 674690 w 693032"/>
                  <a:gd name="connsiteY103" fmla="*/ 191776 h 1070314"/>
                  <a:gd name="connsiteX104" fmla="*/ 678262 w 693032"/>
                  <a:gd name="connsiteY104" fmla="*/ 213211 h 1070314"/>
                  <a:gd name="connsiteX105" fmla="*/ 631237 w 693032"/>
                  <a:gd name="connsiteY105" fmla="*/ 227461 h 1070314"/>
                  <a:gd name="connsiteX106" fmla="*/ 621041 w 693032"/>
                  <a:gd name="connsiteY106" fmla="*/ 242026 h 1070314"/>
                  <a:gd name="connsiteX107" fmla="*/ 603563 w 693032"/>
                  <a:gd name="connsiteY107" fmla="*/ 237657 h 1070314"/>
                  <a:gd name="connsiteX108" fmla="*/ 580258 w 693032"/>
                  <a:gd name="connsiteY108" fmla="*/ 246396 h 1070314"/>
                  <a:gd name="connsiteX109" fmla="*/ 580258 w 693032"/>
                  <a:gd name="connsiteY109" fmla="*/ 260961 h 1070314"/>
                  <a:gd name="connsiteX110" fmla="*/ 577345 w 693032"/>
                  <a:gd name="connsiteY110" fmla="*/ 281352 h 1070314"/>
                  <a:gd name="connsiteX111" fmla="*/ 548214 w 693032"/>
                  <a:gd name="connsiteY111" fmla="*/ 287178 h 1070314"/>
                  <a:gd name="connsiteX112" fmla="*/ 542388 w 693032"/>
                  <a:gd name="connsiteY112" fmla="*/ 298831 h 1070314"/>
                  <a:gd name="connsiteX113" fmla="*/ 524910 w 693032"/>
                  <a:gd name="connsiteY113" fmla="*/ 317766 h 1070314"/>
                  <a:gd name="connsiteX114" fmla="*/ 520541 w 693032"/>
                  <a:gd name="connsiteY114" fmla="*/ 329418 h 1070314"/>
                  <a:gd name="connsiteX115" fmla="*/ 524910 w 693032"/>
                  <a:gd name="connsiteY115" fmla="*/ 345440 h 1070314"/>
                  <a:gd name="connsiteX116" fmla="*/ 511801 w 693032"/>
                  <a:gd name="connsiteY116" fmla="*/ 365831 h 1070314"/>
                  <a:gd name="connsiteX117" fmla="*/ 508888 w 693032"/>
                  <a:gd name="connsiteY117" fmla="*/ 434288 h 1070314"/>
                  <a:gd name="connsiteX118" fmla="*/ 536562 w 693032"/>
                  <a:gd name="connsiteY118" fmla="*/ 444483 h 1070314"/>
                  <a:gd name="connsiteX119" fmla="*/ 546758 w 693032"/>
                  <a:gd name="connsiteY119" fmla="*/ 457592 h 1070314"/>
                  <a:gd name="connsiteX120" fmla="*/ 559867 w 693032"/>
                  <a:gd name="connsiteY120" fmla="*/ 459049 h 1070314"/>
                  <a:gd name="connsiteX121" fmla="*/ 562780 w 693032"/>
                  <a:gd name="connsiteY121" fmla="*/ 448853 h 1070314"/>
                  <a:gd name="connsiteX122" fmla="*/ 584628 w 693032"/>
                  <a:gd name="connsiteY122" fmla="*/ 460505 h 1070314"/>
                  <a:gd name="connsiteX123" fmla="*/ 607932 w 693032"/>
                  <a:gd name="connsiteY123" fmla="*/ 445940 h 1070314"/>
                  <a:gd name="connsiteX124" fmla="*/ 642889 w 693032"/>
                  <a:gd name="connsiteY124" fmla="*/ 447396 h 1070314"/>
                  <a:gd name="connsiteX125" fmla="*/ 653084 w 693032"/>
                  <a:gd name="connsiteY125" fmla="*/ 461962 h 1070314"/>
                  <a:gd name="connsiteX126" fmla="*/ 655998 w 693032"/>
                  <a:gd name="connsiteY126" fmla="*/ 502744 h 1070314"/>
                  <a:gd name="connsiteX127" fmla="*/ 655998 w 693032"/>
                  <a:gd name="connsiteY127" fmla="*/ 533331 h 1070314"/>
                  <a:gd name="connsiteX128" fmla="*/ 648715 w 693032"/>
                  <a:gd name="connsiteY128" fmla="*/ 542070 h 1070314"/>
                  <a:gd name="connsiteX129" fmla="*/ 625410 w 693032"/>
                  <a:gd name="connsiteY129" fmla="*/ 553723 h 1070314"/>
                  <a:gd name="connsiteX130" fmla="*/ 628324 w 693032"/>
                  <a:gd name="connsiteY130" fmla="*/ 574114 h 1070314"/>
                  <a:gd name="connsiteX131" fmla="*/ 642889 w 693032"/>
                  <a:gd name="connsiteY131" fmla="*/ 588679 h 1070314"/>
                  <a:gd name="connsiteX132" fmla="*/ 642889 w 693032"/>
                  <a:gd name="connsiteY132" fmla="*/ 594505 h 1070314"/>
                  <a:gd name="connsiteX133" fmla="*/ 641432 w 693032"/>
                  <a:gd name="connsiteY133" fmla="*/ 609071 h 1070314"/>
                  <a:gd name="connsiteX134" fmla="*/ 644345 w 693032"/>
                  <a:gd name="connsiteY134" fmla="*/ 625092 h 1070314"/>
                  <a:gd name="connsiteX135" fmla="*/ 618128 w 693032"/>
                  <a:gd name="connsiteY135" fmla="*/ 630919 h 1070314"/>
                  <a:gd name="connsiteX136" fmla="*/ 623954 w 693032"/>
                  <a:gd name="connsiteY136" fmla="*/ 652766 h 1070314"/>
                  <a:gd name="connsiteX137" fmla="*/ 647258 w 693032"/>
                  <a:gd name="connsiteY137" fmla="*/ 654223 h 1070314"/>
                  <a:gd name="connsiteX138" fmla="*/ 654541 w 693032"/>
                  <a:gd name="connsiteY138" fmla="*/ 673158 h 1070314"/>
                  <a:gd name="connsiteX139" fmla="*/ 644345 w 693032"/>
                  <a:gd name="connsiteY139" fmla="*/ 686267 h 1070314"/>
                  <a:gd name="connsiteX140" fmla="*/ 650172 w 693032"/>
                  <a:gd name="connsiteY140" fmla="*/ 706658 h 1070314"/>
                  <a:gd name="connsiteX141" fmla="*/ 647258 w 693032"/>
                  <a:gd name="connsiteY141" fmla="*/ 729962 h 1070314"/>
                  <a:gd name="connsiteX142" fmla="*/ 689862 w 693032"/>
                  <a:gd name="connsiteY142" fmla="*/ 761205 h 1070314"/>
                  <a:gd name="connsiteX143" fmla="*/ 689862 w 693032"/>
                  <a:gd name="connsiteY143" fmla="*/ 776207 h 1070314"/>
                  <a:gd name="connsiteX144" fmla="*/ 693032 w 693032"/>
                  <a:gd name="connsiteY144" fmla="*/ 778849 h 1070314"/>
                  <a:gd name="connsiteX145" fmla="*/ 476627 w 693032"/>
                  <a:gd name="connsiteY145" fmla="*/ 1070314 h 1070314"/>
                  <a:gd name="connsiteX0" fmla="*/ 0 w 693032"/>
                  <a:gd name="connsiteY0" fmla="*/ 778849 h 778849"/>
                  <a:gd name="connsiteX1" fmla="*/ 8935 w 693032"/>
                  <a:gd name="connsiteY1" fmla="*/ 758000 h 778849"/>
                  <a:gd name="connsiteX2" fmla="*/ 36245 w 693032"/>
                  <a:gd name="connsiteY2" fmla="*/ 743435 h 778849"/>
                  <a:gd name="connsiteX3" fmla="*/ 36245 w 693032"/>
                  <a:gd name="connsiteY3" fmla="*/ 727049 h 778849"/>
                  <a:gd name="connsiteX4" fmla="*/ 48989 w 693032"/>
                  <a:gd name="connsiteY4" fmla="*/ 699739 h 778849"/>
                  <a:gd name="connsiteX5" fmla="*/ 30783 w 693032"/>
                  <a:gd name="connsiteY5" fmla="*/ 694277 h 778849"/>
                  <a:gd name="connsiteX6" fmla="*/ 14397 w 693032"/>
                  <a:gd name="connsiteY6" fmla="*/ 672430 h 778849"/>
                  <a:gd name="connsiteX7" fmla="*/ 16218 w 693032"/>
                  <a:gd name="connsiteY7" fmla="*/ 661506 h 778849"/>
                  <a:gd name="connsiteX8" fmla="*/ 12576 w 693032"/>
                  <a:gd name="connsiteY8" fmla="*/ 648761 h 778849"/>
                  <a:gd name="connsiteX9" fmla="*/ 21679 w 693032"/>
                  <a:gd name="connsiteY9" fmla="*/ 636016 h 778849"/>
                  <a:gd name="connsiteX10" fmla="*/ 36245 w 693032"/>
                  <a:gd name="connsiteY10" fmla="*/ 637837 h 778849"/>
                  <a:gd name="connsiteX11" fmla="*/ 36245 w 693032"/>
                  <a:gd name="connsiteY11" fmla="*/ 614169 h 778849"/>
                  <a:gd name="connsiteX12" fmla="*/ 25321 w 693032"/>
                  <a:gd name="connsiteY12" fmla="*/ 610527 h 778849"/>
                  <a:gd name="connsiteX13" fmla="*/ 27141 w 693032"/>
                  <a:gd name="connsiteY13" fmla="*/ 594141 h 778849"/>
                  <a:gd name="connsiteX14" fmla="*/ 69017 w 693032"/>
                  <a:gd name="connsiteY14" fmla="*/ 537701 h 778849"/>
                  <a:gd name="connsiteX15" fmla="*/ 70837 w 693032"/>
                  <a:gd name="connsiteY15" fmla="*/ 512212 h 778849"/>
                  <a:gd name="connsiteX16" fmla="*/ 54451 w 693032"/>
                  <a:gd name="connsiteY16" fmla="*/ 497646 h 778849"/>
                  <a:gd name="connsiteX17" fmla="*/ 52631 w 693032"/>
                  <a:gd name="connsiteY17" fmla="*/ 486723 h 778849"/>
                  <a:gd name="connsiteX18" fmla="*/ 34424 w 693032"/>
                  <a:gd name="connsiteY18" fmla="*/ 481260 h 778849"/>
                  <a:gd name="connsiteX19" fmla="*/ 31535 w 693032"/>
                  <a:gd name="connsiteY19" fmla="*/ 467928 h 778849"/>
                  <a:gd name="connsiteX20" fmla="*/ 34060 w 693032"/>
                  <a:gd name="connsiteY20" fmla="*/ 467788 h 778849"/>
                  <a:gd name="connsiteX21" fmla="*/ 42799 w 693032"/>
                  <a:gd name="connsiteY21" fmla="*/ 461962 h 778849"/>
                  <a:gd name="connsiteX22" fmla="*/ 44256 w 693032"/>
                  <a:gd name="connsiteY22" fmla="*/ 450309 h 778849"/>
                  <a:gd name="connsiteX23" fmla="*/ 54451 w 693032"/>
                  <a:gd name="connsiteY23" fmla="*/ 447396 h 778849"/>
                  <a:gd name="connsiteX24" fmla="*/ 57364 w 693032"/>
                  <a:gd name="connsiteY24" fmla="*/ 435744 h 778849"/>
                  <a:gd name="connsiteX25" fmla="*/ 74843 w 693032"/>
                  <a:gd name="connsiteY25" fmla="*/ 419722 h 778849"/>
                  <a:gd name="connsiteX26" fmla="*/ 66104 w 693032"/>
                  <a:gd name="connsiteY26" fmla="*/ 408070 h 778849"/>
                  <a:gd name="connsiteX27" fmla="*/ 66104 w 693032"/>
                  <a:gd name="connsiteY27" fmla="*/ 399331 h 778849"/>
                  <a:gd name="connsiteX28" fmla="*/ 77756 w 693032"/>
                  <a:gd name="connsiteY28" fmla="*/ 396418 h 778849"/>
                  <a:gd name="connsiteX29" fmla="*/ 82126 w 693032"/>
                  <a:gd name="connsiteY29" fmla="*/ 384766 h 778849"/>
                  <a:gd name="connsiteX30" fmla="*/ 98147 w 693032"/>
                  <a:gd name="connsiteY30" fmla="*/ 378940 h 778849"/>
                  <a:gd name="connsiteX31" fmla="*/ 103974 w 693032"/>
                  <a:gd name="connsiteY31" fmla="*/ 361461 h 778849"/>
                  <a:gd name="connsiteX32" fmla="*/ 87952 w 693032"/>
                  <a:gd name="connsiteY32" fmla="*/ 360005 h 778849"/>
                  <a:gd name="connsiteX33" fmla="*/ 90865 w 693032"/>
                  <a:gd name="connsiteY33" fmla="*/ 343983 h 778849"/>
                  <a:gd name="connsiteX34" fmla="*/ 112713 w 693032"/>
                  <a:gd name="connsiteY34" fmla="*/ 325048 h 778849"/>
                  <a:gd name="connsiteX35" fmla="*/ 128734 w 693032"/>
                  <a:gd name="connsiteY35" fmla="*/ 325048 h 778849"/>
                  <a:gd name="connsiteX36" fmla="*/ 124365 w 693032"/>
                  <a:gd name="connsiteY36" fmla="*/ 300287 h 778849"/>
                  <a:gd name="connsiteX37" fmla="*/ 131647 w 693032"/>
                  <a:gd name="connsiteY37" fmla="*/ 288635 h 778849"/>
                  <a:gd name="connsiteX38" fmla="*/ 136017 w 693032"/>
                  <a:gd name="connsiteY38" fmla="*/ 266787 h 778849"/>
                  <a:gd name="connsiteX39" fmla="*/ 127278 w 693032"/>
                  <a:gd name="connsiteY39" fmla="*/ 242026 h 778849"/>
                  <a:gd name="connsiteX40" fmla="*/ 133104 w 693032"/>
                  <a:gd name="connsiteY40" fmla="*/ 191048 h 778849"/>
                  <a:gd name="connsiteX41" fmla="*/ 133216 w 693032"/>
                  <a:gd name="connsiteY41" fmla="*/ 190432 h 778849"/>
                  <a:gd name="connsiteX42" fmla="*/ 136988 w 693032"/>
                  <a:gd name="connsiteY42" fmla="*/ 194204 h 778849"/>
                  <a:gd name="connsiteX43" fmla="*/ 152767 w 693032"/>
                  <a:gd name="connsiteY43" fmla="*/ 185707 h 778849"/>
                  <a:gd name="connsiteX44" fmla="*/ 155195 w 693032"/>
                  <a:gd name="connsiteY44" fmla="*/ 179638 h 778849"/>
                  <a:gd name="connsiteX45" fmla="*/ 162477 w 693032"/>
                  <a:gd name="connsiteY45" fmla="*/ 172356 h 778849"/>
                  <a:gd name="connsiteX46" fmla="*/ 189181 w 693032"/>
                  <a:gd name="connsiteY46" fmla="*/ 135943 h 778849"/>
                  <a:gd name="connsiteX47" fmla="*/ 198891 w 693032"/>
                  <a:gd name="connsiteY47" fmla="*/ 123805 h 778849"/>
                  <a:gd name="connsiteX48" fmla="*/ 198891 w 693032"/>
                  <a:gd name="connsiteY48" fmla="*/ 112881 h 778849"/>
                  <a:gd name="connsiteX49" fmla="*/ 192822 w 693032"/>
                  <a:gd name="connsiteY49" fmla="*/ 104384 h 778849"/>
                  <a:gd name="connsiteX50" fmla="*/ 196463 w 693032"/>
                  <a:gd name="connsiteY50" fmla="*/ 86178 h 778849"/>
                  <a:gd name="connsiteX51" fmla="*/ 209815 w 693032"/>
                  <a:gd name="connsiteY51" fmla="*/ 89819 h 778849"/>
                  <a:gd name="connsiteX52" fmla="*/ 221952 w 693032"/>
                  <a:gd name="connsiteY52" fmla="*/ 81323 h 778849"/>
                  <a:gd name="connsiteX53" fmla="*/ 251083 w 693032"/>
                  <a:gd name="connsiteY53" fmla="*/ 93461 h 778849"/>
                  <a:gd name="connsiteX54" fmla="*/ 259579 w 693032"/>
                  <a:gd name="connsiteY54" fmla="*/ 86178 h 778849"/>
                  <a:gd name="connsiteX55" fmla="*/ 270503 w 693032"/>
                  <a:gd name="connsiteY55" fmla="*/ 87392 h 778849"/>
                  <a:gd name="connsiteX56" fmla="*/ 271717 w 693032"/>
                  <a:gd name="connsiteY56" fmla="*/ 94674 h 778849"/>
                  <a:gd name="connsiteX57" fmla="*/ 277786 w 693032"/>
                  <a:gd name="connsiteY57" fmla="*/ 94674 h 778849"/>
                  <a:gd name="connsiteX58" fmla="*/ 282641 w 693032"/>
                  <a:gd name="connsiteY58" fmla="*/ 101957 h 778849"/>
                  <a:gd name="connsiteX59" fmla="*/ 288709 w 693032"/>
                  <a:gd name="connsiteY59" fmla="*/ 101957 h 778849"/>
                  <a:gd name="connsiteX60" fmla="*/ 289923 w 693032"/>
                  <a:gd name="connsiteY60" fmla="*/ 115308 h 778849"/>
                  <a:gd name="connsiteX61" fmla="*/ 282641 w 693032"/>
                  <a:gd name="connsiteY61" fmla="*/ 128660 h 778849"/>
                  <a:gd name="connsiteX62" fmla="*/ 283854 w 693032"/>
                  <a:gd name="connsiteY62" fmla="*/ 135943 h 778849"/>
                  <a:gd name="connsiteX63" fmla="*/ 275358 w 693032"/>
                  <a:gd name="connsiteY63" fmla="*/ 149294 h 778849"/>
                  <a:gd name="connsiteX64" fmla="*/ 310558 w 693032"/>
                  <a:gd name="connsiteY64" fmla="*/ 165073 h 778849"/>
                  <a:gd name="connsiteX65" fmla="*/ 319054 w 693032"/>
                  <a:gd name="connsiteY65" fmla="*/ 162646 h 778849"/>
                  <a:gd name="connsiteX66" fmla="*/ 319054 w 693032"/>
                  <a:gd name="connsiteY66" fmla="*/ 152935 h 778849"/>
                  <a:gd name="connsiteX67" fmla="*/ 334834 w 693032"/>
                  <a:gd name="connsiteY67" fmla="*/ 133515 h 778849"/>
                  <a:gd name="connsiteX68" fmla="*/ 346971 w 693032"/>
                  <a:gd name="connsiteY68" fmla="*/ 133515 h 778849"/>
                  <a:gd name="connsiteX69" fmla="*/ 363964 w 693032"/>
                  <a:gd name="connsiteY69" fmla="*/ 135943 h 778849"/>
                  <a:gd name="connsiteX70" fmla="*/ 384598 w 693032"/>
                  <a:gd name="connsiteY70" fmla="*/ 132301 h 778849"/>
                  <a:gd name="connsiteX71" fmla="*/ 396736 w 693032"/>
                  <a:gd name="connsiteY71" fmla="*/ 121377 h 778849"/>
                  <a:gd name="connsiteX72" fmla="*/ 413728 w 693032"/>
                  <a:gd name="connsiteY72" fmla="*/ 122591 h 778849"/>
                  <a:gd name="connsiteX73" fmla="*/ 419797 w 693032"/>
                  <a:gd name="connsiteY73" fmla="*/ 117736 h 778849"/>
                  <a:gd name="connsiteX74" fmla="*/ 433149 w 693032"/>
                  <a:gd name="connsiteY74" fmla="*/ 126232 h 778849"/>
                  <a:gd name="connsiteX75" fmla="*/ 436790 w 693032"/>
                  <a:gd name="connsiteY75" fmla="*/ 139584 h 778849"/>
                  <a:gd name="connsiteX76" fmla="*/ 448927 w 693032"/>
                  <a:gd name="connsiteY76" fmla="*/ 129874 h 778849"/>
                  <a:gd name="connsiteX77" fmla="*/ 445287 w 693032"/>
                  <a:gd name="connsiteY77" fmla="*/ 118950 h 778849"/>
                  <a:gd name="connsiteX78" fmla="*/ 448927 w 693032"/>
                  <a:gd name="connsiteY78" fmla="*/ 111667 h 778849"/>
                  <a:gd name="connsiteX79" fmla="*/ 445287 w 693032"/>
                  <a:gd name="connsiteY79" fmla="*/ 93461 h 778849"/>
                  <a:gd name="connsiteX80" fmla="*/ 458638 w 693032"/>
                  <a:gd name="connsiteY80" fmla="*/ 80109 h 778849"/>
                  <a:gd name="connsiteX81" fmla="*/ 467134 w 693032"/>
                  <a:gd name="connsiteY81" fmla="*/ 76468 h 778849"/>
                  <a:gd name="connsiteX82" fmla="*/ 490196 w 693032"/>
                  <a:gd name="connsiteY82" fmla="*/ 64330 h 778849"/>
                  <a:gd name="connsiteX83" fmla="*/ 492623 w 693032"/>
                  <a:gd name="connsiteY83" fmla="*/ 42482 h 778849"/>
                  <a:gd name="connsiteX84" fmla="*/ 501120 w 693032"/>
                  <a:gd name="connsiteY84" fmla="*/ 25489 h 778849"/>
                  <a:gd name="connsiteX85" fmla="*/ 573947 w 693032"/>
                  <a:gd name="connsiteY85" fmla="*/ 0 h 778849"/>
                  <a:gd name="connsiteX86" fmla="*/ 580015 w 693032"/>
                  <a:gd name="connsiteY86" fmla="*/ 4855 h 778849"/>
                  <a:gd name="connsiteX87" fmla="*/ 607932 w 693032"/>
                  <a:gd name="connsiteY87" fmla="*/ 7283 h 778849"/>
                  <a:gd name="connsiteX88" fmla="*/ 609146 w 693032"/>
                  <a:gd name="connsiteY88" fmla="*/ 21848 h 778849"/>
                  <a:gd name="connsiteX89" fmla="*/ 614001 w 693032"/>
                  <a:gd name="connsiteY89" fmla="*/ 30344 h 778849"/>
                  <a:gd name="connsiteX90" fmla="*/ 618856 w 693032"/>
                  <a:gd name="connsiteY90" fmla="*/ 75254 h 778849"/>
                  <a:gd name="connsiteX91" fmla="*/ 620070 w 693032"/>
                  <a:gd name="connsiteY91" fmla="*/ 82537 h 778849"/>
                  <a:gd name="connsiteX92" fmla="*/ 622497 w 693032"/>
                  <a:gd name="connsiteY92" fmla="*/ 89819 h 778849"/>
                  <a:gd name="connsiteX93" fmla="*/ 634635 w 693032"/>
                  <a:gd name="connsiteY93" fmla="*/ 89819 h 778849"/>
                  <a:gd name="connsiteX94" fmla="*/ 634635 w 693032"/>
                  <a:gd name="connsiteY94" fmla="*/ 104384 h 778849"/>
                  <a:gd name="connsiteX95" fmla="*/ 658911 w 693032"/>
                  <a:gd name="connsiteY95" fmla="*/ 121377 h 778849"/>
                  <a:gd name="connsiteX96" fmla="*/ 671048 w 693032"/>
                  <a:gd name="connsiteY96" fmla="*/ 118950 h 778849"/>
                  <a:gd name="connsiteX97" fmla="*/ 678331 w 693032"/>
                  <a:gd name="connsiteY97" fmla="*/ 132301 h 778849"/>
                  <a:gd name="connsiteX98" fmla="*/ 673476 w 693032"/>
                  <a:gd name="connsiteY98" fmla="*/ 150508 h 778849"/>
                  <a:gd name="connsiteX99" fmla="*/ 678331 w 693032"/>
                  <a:gd name="connsiteY99" fmla="*/ 162646 h 778849"/>
                  <a:gd name="connsiteX100" fmla="*/ 677117 w 693032"/>
                  <a:gd name="connsiteY100" fmla="*/ 174783 h 778849"/>
                  <a:gd name="connsiteX101" fmla="*/ 664980 w 693032"/>
                  <a:gd name="connsiteY101" fmla="*/ 180852 h 778849"/>
                  <a:gd name="connsiteX102" fmla="*/ 664980 w 693032"/>
                  <a:gd name="connsiteY102" fmla="*/ 188135 h 778849"/>
                  <a:gd name="connsiteX103" fmla="*/ 674690 w 693032"/>
                  <a:gd name="connsiteY103" fmla="*/ 191776 h 778849"/>
                  <a:gd name="connsiteX104" fmla="*/ 678262 w 693032"/>
                  <a:gd name="connsiteY104" fmla="*/ 213211 h 778849"/>
                  <a:gd name="connsiteX105" fmla="*/ 631237 w 693032"/>
                  <a:gd name="connsiteY105" fmla="*/ 227461 h 778849"/>
                  <a:gd name="connsiteX106" fmla="*/ 621041 w 693032"/>
                  <a:gd name="connsiteY106" fmla="*/ 242026 h 778849"/>
                  <a:gd name="connsiteX107" fmla="*/ 603563 w 693032"/>
                  <a:gd name="connsiteY107" fmla="*/ 237657 h 778849"/>
                  <a:gd name="connsiteX108" fmla="*/ 580258 w 693032"/>
                  <a:gd name="connsiteY108" fmla="*/ 246396 h 778849"/>
                  <a:gd name="connsiteX109" fmla="*/ 580258 w 693032"/>
                  <a:gd name="connsiteY109" fmla="*/ 260961 h 778849"/>
                  <a:gd name="connsiteX110" fmla="*/ 577345 w 693032"/>
                  <a:gd name="connsiteY110" fmla="*/ 281352 h 778849"/>
                  <a:gd name="connsiteX111" fmla="*/ 548214 w 693032"/>
                  <a:gd name="connsiteY111" fmla="*/ 287178 h 778849"/>
                  <a:gd name="connsiteX112" fmla="*/ 542388 w 693032"/>
                  <a:gd name="connsiteY112" fmla="*/ 298831 h 778849"/>
                  <a:gd name="connsiteX113" fmla="*/ 524910 w 693032"/>
                  <a:gd name="connsiteY113" fmla="*/ 317766 h 778849"/>
                  <a:gd name="connsiteX114" fmla="*/ 520541 w 693032"/>
                  <a:gd name="connsiteY114" fmla="*/ 329418 h 778849"/>
                  <a:gd name="connsiteX115" fmla="*/ 524910 w 693032"/>
                  <a:gd name="connsiteY115" fmla="*/ 345440 h 778849"/>
                  <a:gd name="connsiteX116" fmla="*/ 511801 w 693032"/>
                  <a:gd name="connsiteY116" fmla="*/ 365831 h 778849"/>
                  <a:gd name="connsiteX117" fmla="*/ 508888 w 693032"/>
                  <a:gd name="connsiteY117" fmla="*/ 434288 h 778849"/>
                  <a:gd name="connsiteX118" fmla="*/ 536562 w 693032"/>
                  <a:gd name="connsiteY118" fmla="*/ 444483 h 778849"/>
                  <a:gd name="connsiteX119" fmla="*/ 546758 w 693032"/>
                  <a:gd name="connsiteY119" fmla="*/ 457592 h 778849"/>
                  <a:gd name="connsiteX120" fmla="*/ 559867 w 693032"/>
                  <a:gd name="connsiteY120" fmla="*/ 459049 h 778849"/>
                  <a:gd name="connsiteX121" fmla="*/ 562780 w 693032"/>
                  <a:gd name="connsiteY121" fmla="*/ 448853 h 778849"/>
                  <a:gd name="connsiteX122" fmla="*/ 584628 w 693032"/>
                  <a:gd name="connsiteY122" fmla="*/ 460505 h 778849"/>
                  <a:gd name="connsiteX123" fmla="*/ 607932 w 693032"/>
                  <a:gd name="connsiteY123" fmla="*/ 445940 h 778849"/>
                  <a:gd name="connsiteX124" fmla="*/ 642889 w 693032"/>
                  <a:gd name="connsiteY124" fmla="*/ 447396 h 778849"/>
                  <a:gd name="connsiteX125" fmla="*/ 653084 w 693032"/>
                  <a:gd name="connsiteY125" fmla="*/ 461962 h 778849"/>
                  <a:gd name="connsiteX126" fmla="*/ 655998 w 693032"/>
                  <a:gd name="connsiteY126" fmla="*/ 502744 h 778849"/>
                  <a:gd name="connsiteX127" fmla="*/ 655998 w 693032"/>
                  <a:gd name="connsiteY127" fmla="*/ 533331 h 778849"/>
                  <a:gd name="connsiteX128" fmla="*/ 648715 w 693032"/>
                  <a:gd name="connsiteY128" fmla="*/ 542070 h 778849"/>
                  <a:gd name="connsiteX129" fmla="*/ 625410 w 693032"/>
                  <a:gd name="connsiteY129" fmla="*/ 553723 h 778849"/>
                  <a:gd name="connsiteX130" fmla="*/ 628324 w 693032"/>
                  <a:gd name="connsiteY130" fmla="*/ 574114 h 778849"/>
                  <a:gd name="connsiteX131" fmla="*/ 642889 w 693032"/>
                  <a:gd name="connsiteY131" fmla="*/ 588679 h 778849"/>
                  <a:gd name="connsiteX132" fmla="*/ 642889 w 693032"/>
                  <a:gd name="connsiteY132" fmla="*/ 594505 h 778849"/>
                  <a:gd name="connsiteX133" fmla="*/ 641432 w 693032"/>
                  <a:gd name="connsiteY133" fmla="*/ 609071 h 778849"/>
                  <a:gd name="connsiteX134" fmla="*/ 644345 w 693032"/>
                  <a:gd name="connsiteY134" fmla="*/ 625092 h 778849"/>
                  <a:gd name="connsiteX135" fmla="*/ 618128 w 693032"/>
                  <a:gd name="connsiteY135" fmla="*/ 630919 h 778849"/>
                  <a:gd name="connsiteX136" fmla="*/ 623954 w 693032"/>
                  <a:gd name="connsiteY136" fmla="*/ 652766 h 778849"/>
                  <a:gd name="connsiteX137" fmla="*/ 647258 w 693032"/>
                  <a:gd name="connsiteY137" fmla="*/ 654223 h 778849"/>
                  <a:gd name="connsiteX138" fmla="*/ 654541 w 693032"/>
                  <a:gd name="connsiteY138" fmla="*/ 673158 h 778849"/>
                  <a:gd name="connsiteX139" fmla="*/ 644345 w 693032"/>
                  <a:gd name="connsiteY139" fmla="*/ 686267 h 778849"/>
                  <a:gd name="connsiteX140" fmla="*/ 650172 w 693032"/>
                  <a:gd name="connsiteY140" fmla="*/ 706658 h 778849"/>
                  <a:gd name="connsiteX141" fmla="*/ 647258 w 693032"/>
                  <a:gd name="connsiteY141" fmla="*/ 729962 h 778849"/>
                  <a:gd name="connsiteX142" fmla="*/ 689862 w 693032"/>
                  <a:gd name="connsiteY142" fmla="*/ 761205 h 778849"/>
                  <a:gd name="connsiteX143" fmla="*/ 689862 w 693032"/>
                  <a:gd name="connsiteY143" fmla="*/ 776207 h 778849"/>
                  <a:gd name="connsiteX144" fmla="*/ 693032 w 693032"/>
                  <a:gd name="connsiteY144" fmla="*/ 778849 h 77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</a:cxnLst>
                <a:rect l="l" t="t" r="r" b="b"/>
                <a:pathLst>
                  <a:path w="693032" h="778849">
                    <a:moveTo>
                      <a:pt x="0" y="778849"/>
                    </a:moveTo>
                    <a:lnTo>
                      <a:pt x="8935" y="758000"/>
                    </a:lnTo>
                    <a:lnTo>
                      <a:pt x="36245" y="743435"/>
                    </a:lnTo>
                    <a:lnTo>
                      <a:pt x="36245" y="727049"/>
                    </a:lnTo>
                    <a:lnTo>
                      <a:pt x="48989" y="699739"/>
                    </a:lnTo>
                    <a:lnTo>
                      <a:pt x="30783" y="694277"/>
                    </a:lnTo>
                    <a:lnTo>
                      <a:pt x="14397" y="672430"/>
                    </a:lnTo>
                    <a:lnTo>
                      <a:pt x="16218" y="661506"/>
                    </a:lnTo>
                    <a:lnTo>
                      <a:pt x="12576" y="648761"/>
                    </a:lnTo>
                    <a:lnTo>
                      <a:pt x="21679" y="636016"/>
                    </a:lnTo>
                    <a:lnTo>
                      <a:pt x="36245" y="637837"/>
                    </a:lnTo>
                    <a:lnTo>
                      <a:pt x="36245" y="614169"/>
                    </a:lnTo>
                    <a:lnTo>
                      <a:pt x="25321" y="610527"/>
                    </a:lnTo>
                    <a:lnTo>
                      <a:pt x="27141" y="594141"/>
                    </a:lnTo>
                    <a:lnTo>
                      <a:pt x="69017" y="537701"/>
                    </a:lnTo>
                    <a:lnTo>
                      <a:pt x="70837" y="512212"/>
                    </a:lnTo>
                    <a:lnTo>
                      <a:pt x="54451" y="497646"/>
                    </a:lnTo>
                    <a:lnTo>
                      <a:pt x="52631" y="486723"/>
                    </a:lnTo>
                    <a:lnTo>
                      <a:pt x="34424" y="481260"/>
                    </a:lnTo>
                    <a:lnTo>
                      <a:pt x="31535" y="467928"/>
                    </a:lnTo>
                    <a:lnTo>
                      <a:pt x="34060" y="467788"/>
                    </a:lnTo>
                    <a:lnTo>
                      <a:pt x="42799" y="461962"/>
                    </a:lnTo>
                    <a:lnTo>
                      <a:pt x="44256" y="450309"/>
                    </a:lnTo>
                    <a:lnTo>
                      <a:pt x="54451" y="447396"/>
                    </a:lnTo>
                    <a:lnTo>
                      <a:pt x="57364" y="435744"/>
                    </a:lnTo>
                    <a:lnTo>
                      <a:pt x="74843" y="419722"/>
                    </a:lnTo>
                    <a:lnTo>
                      <a:pt x="66104" y="408070"/>
                    </a:lnTo>
                    <a:lnTo>
                      <a:pt x="66104" y="399331"/>
                    </a:lnTo>
                    <a:lnTo>
                      <a:pt x="77756" y="396418"/>
                    </a:lnTo>
                    <a:lnTo>
                      <a:pt x="82126" y="384766"/>
                    </a:lnTo>
                    <a:lnTo>
                      <a:pt x="98147" y="378940"/>
                    </a:lnTo>
                    <a:lnTo>
                      <a:pt x="103974" y="361461"/>
                    </a:lnTo>
                    <a:lnTo>
                      <a:pt x="87952" y="360005"/>
                    </a:lnTo>
                    <a:lnTo>
                      <a:pt x="90865" y="343983"/>
                    </a:lnTo>
                    <a:lnTo>
                      <a:pt x="112713" y="325048"/>
                    </a:lnTo>
                    <a:lnTo>
                      <a:pt x="128734" y="325048"/>
                    </a:lnTo>
                    <a:lnTo>
                      <a:pt x="124365" y="300287"/>
                    </a:lnTo>
                    <a:lnTo>
                      <a:pt x="131647" y="288635"/>
                    </a:lnTo>
                    <a:lnTo>
                      <a:pt x="136017" y="266787"/>
                    </a:lnTo>
                    <a:lnTo>
                      <a:pt x="127278" y="242026"/>
                    </a:lnTo>
                    <a:lnTo>
                      <a:pt x="133104" y="191048"/>
                    </a:lnTo>
                    <a:cubicBezTo>
                      <a:pt x="133141" y="190843"/>
                      <a:pt x="133179" y="190637"/>
                      <a:pt x="133216" y="190432"/>
                    </a:cubicBezTo>
                    <a:lnTo>
                      <a:pt x="136988" y="194204"/>
                    </a:lnTo>
                    <a:lnTo>
                      <a:pt x="152767" y="185707"/>
                    </a:lnTo>
                    <a:lnTo>
                      <a:pt x="155195" y="179638"/>
                    </a:lnTo>
                    <a:lnTo>
                      <a:pt x="162477" y="172356"/>
                    </a:lnTo>
                    <a:lnTo>
                      <a:pt x="189181" y="135943"/>
                    </a:lnTo>
                    <a:lnTo>
                      <a:pt x="198891" y="123805"/>
                    </a:lnTo>
                    <a:lnTo>
                      <a:pt x="198891" y="112881"/>
                    </a:lnTo>
                    <a:lnTo>
                      <a:pt x="192822" y="104384"/>
                    </a:lnTo>
                    <a:lnTo>
                      <a:pt x="196463" y="86178"/>
                    </a:lnTo>
                    <a:lnTo>
                      <a:pt x="209815" y="89819"/>
                    </a:lnTo>
                    <a:lnTo>
                      <a:pt x="221952" y="81323"/>
                    </a:lnTo>
                    <a:lnTo>
                      <a:pt x="251083" y="93461"/>
                    </a:lnTo>
                    <a:lnTo>
                      <a:pt x="259579" y="86178"/>
                    </a:lnTo>
                    <a:lnTo>
                      <a:pt x="270503" y="87392"/>
                    </a:lnTo>
                    <a:lnTo>
                      <a:pt x="271717" y="94674"/>
                    </a:lnTo>
                    <a:lnTo>
                      <a:pt x="277786" y="94674"/>
                    </a:lnTo>
                    <a:lnTo>
                      <a:pt x="282641" y="101957"/>
                    </a:lnTo>
                    <a:lnTo>
                      <a:pt x="288709" y="101957"/>
                    </a:lnTo>
                    <a:lnTo>
                      <a:pt x="289923" y="115308"/>
                    </a:lnTo>
                    <a:lnTo>
                      <a:pt x="282641" y="128660"/>
                    </a:lnTo>
                    <a:lnTo>
                      <a:pt x="283854" y="135943"/>
                    </a:lnTo>
                    <a:lnTo>
                      <a:pt x="275358" y="149294"/>
                    </a:lnTo>
                    <a:lnTo>
                      <a:pt x="310558" y="165073"/>
                    </a:lnTo>
                    <a:lnTo>
                      <a:pt x="319054" y="162646"/>
                    </a:lnTo>
                    <a:lnTo>
                      <a:pt x="319054" y="152935"/>
                    </a:lnTo>
                    <a:lnTo>
                      <a:pt x="334834" y="133515"/>
                    </a:lnTo>
                    <a:lnTo>
                      <a:pt x="346971" y="133515"/>
                    </a:lnTo>
                    <a:lnTo>
                      <a:pt x="363964" y="135943"/>
                    </a:lnTo>
                    <a:lnTo>
                      <a:pt x="384598" y="132301"/>
                    </a:lnTo>
                    <a:lnTo>
                      <a:pt x="396736" y="121377"/>
                    </a:lnTo>
                    <a:lnTo>
                      <a:pt x="413728" y="122591"/>
                    </a:lnTo>
                    <a:lnTo>
                      <a:pt x="419797" y="117736"/>
                    </a:lnTo>
                    <a:lnTo>
                      <a:pt x="433149" y="126232"/>
                    </a:lnTo>
                    <a:lnTo>
                      <a:pt x="436790" y="139584"/>
                    </a:lnTo>
                    <a:lnTo>
                      <a:pt x="448927" y="129874"/>
                    </a:lnTo>
                    <a:lnTo>
                      <a:pt x="445287" y="118950"/>
                    </a:lnTo>
                    <a:lnTo>
                      <a:pt x="448927" y="111667"/>
                    </a:lnTo>
                    <a:lnTo>
                      <a:pt x="445287" y="93461"/>
                    </a:lnTo>
                    <a:lnTo>
                      <a:pt x="458638" y="80109"/>
                    </a:lnTo>
                    <a:lnTo>
                      <a:pt x="467134" y="76468"/>
                    </a:lnTo>
                    <a:lnTo>
                      <a:pt x="490196" y="64330"/>
                    </a:lnTo>
                    <a:lnTo>
                      <a:pt x="492623" y="42482"/>
                    </a:lnTo>
                    <a:lnTo>
                      <a:pt x="501120" y="25489"/>
                    </a:lnTo>
                    <a:lnTo>
                      <a:pt x="573947" y="0"/>
                    </a:lnTo>
                    <a:lnTo>
                      <a:pt x="580015" y="4855"/>
                    </a:lnTo>
                    <a:lnTo>
                      <a:pt x="607932" y="7283"/>
                    </a:lnTo>
                    <a:lnTo>
                      <a:pt x="609146" y="21848"/>
                    </a:lnTo>
                    <a:lnTo>
                      <a:pt x="614001" y="30344"/>
                    </a:lnTo>
                    <a:lnTo>
                      <a:pt x="618856" y="75254"/>
                    </a:lnTo>
                    <a:lnTo>
                      <a:pt x="620070" y="82537"/>
                    </a:lnTo>
                    <a:lnTo>
                      <a:pt x="622497" y="89819"/>
                    </a:lnTo>
                    <a:lnTo>
                      <a:pt x="634635" y="89819"/>
                    </a:lnTo>
                    <a:lnTo>
                      <a:pt x="634635" y="104384"/>
                    </a:lnTo>
                    <a:lnTo>
                      <a:pt x="658911" y="121377"/>
                    </a:lnTo>
                    <a:lnTo>
                      <a:pt x="671048" y="118950"/>
                    </a:lnTo>
                    <a:lnTo>
                      <a:pt x="678331" y="132301"/>
                    </a:lnTo>
                    <a:lnTo>
                      <a:pt x="673476" y="150508"/>
                    </a:lnTo>
                    <a:lnTo>
                      <a:pt x="678331" y="162646"/>
                    </a:lnTo>
                    <a:lnTo>
                      <a:pt x="677117" y="174783"/>
                    </a:lnTo>
                    <a:lnTo>
                      <a:pt x="664980" y="180852"/>
                    </a:lnTo>
                    <a:lnTo>
                      <a:pt x="664980" y="188135"/>
                    </a:lnTo>
                    <a:lnTo>
                      <a:pt x="674690" y="191776"/>
                    </a:lnTo>
                    <a:lnTo>
                      <a:pt x="678262" y="213211"/>
                    </a:lnTo>
                    <a:lnTo>
                      <a:pt x="631237" y="227461"/>
                    </a:lnTo>
                    <a:lnTo>
                      <a:pt x="621041" y="242026"/>
                    </a:lnTo>
                    <a:lnTo>
                      <a:pt x="603563" y="237657"/>
                    </a:lnTo>
                    <a:lnTo>
                      <a:pt x="580258" y="246396"/>
                    </a:lnTo>
                    <a:lnTo>
                      <a:pt x="580258" y="260961"/>
                    </a:lnTo>
                    <a:lnTo>
                      <a:pt x="577345" y="281352"/>
                    </a:lnTo>
                    <a:lnTo>
                      <a:pt x="548214" y="287178"/>
                    </a:lnTo>
                    <a:lnTo>
                      <a:pt x="542388" y="298831"/>
                    </a:lnTo>
                    <a:lnTo>
                      <a:pt x="524910" y="317766"/>
                    </a:lnTo>
                    <a:lnTo>
                      <a:pt x="520541" y="329418"/>
                    </a:lnTo>
                    <a:lnTo>
                      <a:pt x="524910" y="345440"/>
                    </a:lnTo>
                    <a:lnTo>
                      <a:pt x="511801" y="365831"/>
                    </a:lnTo>
                    <a:lnTo>
                      <a:pt x="508888" y="434288"/>
                    </a:lnTo>
                    <a:lnTo>
                      <a:pt x="536562" y="444483"/>
                    </a:lnTo>
                    <a:lnTo>
                      <a:pt x="546758" y="457592"/>
                    </a:lnTo>
                    <a:lnTo>
                      <a:pt x="559867" y="459049"/>
                    </a:lnTo>
                    <a:lnTo>
                      <a:pt x="562780" y="448853"/>
                    </a:lnTo>
                    <a:lnTo>
                      <a:pt x="584628" y="460505"/>
                    </a:lnTo>
                    <a:lnTo>
                      <a:pt x="607932" y="445940"/>
                    </a:lnTo>
                    <a:lnTo>
                      <a:pt x="642889" y="447396"/>
                    </a:lnTo>
                    <a:lnTo>
                      <a:pt x="653084" y="461962"/>
                    </a:lnTo>
                    <a:lnTo>
                      <a:pt x="655998" y="502744"/>
                    </a:lnTo>
                    <a:lnTo>
                      <a:pt x="655998" y="533331"/>
                    </a:lnTo>
                    <a:lnTo>
                      <a:pt x="648715" y="542070"/>
                    </a:lnTo>
                    <a:lnTo>
                      <a:pt x="625410" y="553723"/>
                    </a:lnTo>
                    <a:lnTo>
                      <a:pt x="628324" y="574114"/>
                    </a:lnTo>
                    <a:lnTo>
                      <a:pt x="642889" y="588679"/>
                    </a:lnTo>
                    <a:lnTo>
                      <a:pt x="642889" y="594505"/>
                    </a:lnTo>
                    <a:lnTo>
                      <a:pt x="641432" y="609071"/>
                    </a:lnTo>
                    <a:lnTo>
                      <a:pt x="644345" y="625092"/>
                    </a:lnTo>
                    <a:lnTo>
                      <a:pt x="618128" y="630919"/>
                    </a:lnTo>
                    <a:lnTo>
                      <a:pt x="623954" y="652766"/>
                    </a:lnTo>
                    <a:lnTo>
                      <a:pt x="647258" y="654223"/>
                    </a:lnTo>
                    <a:lnTo>
                      <a:pt x="654541" y="673158"/>
                    </a:lnTo>
                    <a:lnTo>
                      <a:pt x="644345" y="686267"/>
                    </a:lnTo>
                    <a:lnTo>
                      <a:pt x="650172" y="706658"/>
                    </a:lnTo>
                    <a:lnTo>
                      <a:pt x="647258" y="729962"/>
                    </a:lnTo>
                    <a:lnTo>
                      <a:pt x="689862" y="761205"/>
                    </a:lnTo>
                    <a:lnTo>
                      <a:pt x="689862" y="776207"/>
                    </a:lnTo>
                    <a:lnTo>
                      <a:pt x="693032" y="77884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F76B8DE6-9F60-7081-96D5-A67A50A17335}"/>
                </a:ext>
              </a:extLst>
            </p:cNvPr>
            <p:cNvSpPr/>
            <p:nvPr/>
          </p:nvSpPr>
          <p:spPr>
            <a:xfrm rot="20820390">
              <a:off x="8702721" y="1435801"/>
              <a:ext cx="122899" cy="280913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山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形</a:t>
              </a: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24C00FFF-D957-F696-34C0-126DBFA76E79}"/>
                </a:ext>
              </a:extLst>
            </p:cNvPr>
            <p:cNvSpPr/>
            <p:nvPr/>
          </p:nvSpPr>
          <p:spPr>
            <a:xfrm rot="1958066">
              <a:off x="8063321" y="2052080"/>
              <a:ext cx="193128" cy="449461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新</a:t>
              </a:r>
              <a:endParaRPr lang="en-US" altLang="ja-JP" sz="16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潟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8D2ECDCF-C312-82F8-602C-05C484A52305}"/>
                </a:ext>
              </a:extLst>
            </p:cNvPr>
            <p:cNvSpPr/>
            <p:nvPr/>
          </p:nvSpPr>
          <p:spPr>
            <a:xfrm>
              <a:off x="8014451" y="2871939"/>
              <a:ext cx="313014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209A7092-B459-8395-981A-F3BF19FEDFD2}"/>
                </a:ext>
              </a:extLst>
            </p:cNvPr>
            <p:cNvSpPr/>
            <p:nvPr/>
          </p:nvSpPr>
          <p:spPr>
            <a:xfrm>
              <a:off x="8643886" y="2271018"/>
              <a:ext cx="354966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DC670F95-565A-9360-6FC2-7E241DF4F332}"/>
                </a:ext>
              </a:extLst>
            </p:cNvPr>
            <p:cNvSpPr/>
            <p:nvPr/>
          </p:nvSpPr>
          <p:spPr>
            <a:xfrm rot="374982">
              <a:off x="7616429" y="2920981"/>
              <a:ext cx="122899" cy="280913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長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野</a:t>
              </a:r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B869B2B4-439A-4A49-F61C-63A8280F08B0}"/>
                </a:ext>
              </a:extLst>
            </p:cNvPr>
            <p:cNvSpPr/>
            <p:nvPr/>
          </p:nvSpPr>
          <p:spPr>
            <a:xfrm>
              <a:off x="7040663" y="2810985"/>
              <a:ext cx="380664" cy="15674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富山</a:t>
              </a:r>
            </a:p>
          </p:txBody>
        </p: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EAFC5877-FEF7-B25E-1EF1-D6C1E33EB4E2}"/>
                </a:ext>
              </a:extLst>
            </p:cNvPr>
            <p:cNvGrpSpPr/>
            <p:nvPr/>
          </p:nvGrpSpPr>
          <p:grpSpPr>
            <a:xfrm>
              <a:off x="6541476" y="1002323"/>
              <a:ext cx="2728910" cy="2298509"/>
              <a:chOff x="388078" y="861646"/>
              <a:chExt cx="2989877" cy="2518317"/>
            </a:xfrm>
          </p:grpSpPr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0C339DE2-57B4-BAF3-6445-87EAC027B45C}"/>
                  </a:ext>
                </a:extLst>
              </p:cNvPr>
              <p:cNvSpPr/>
              <p:nvPr/>
            </p:nvSpPr>
            <p:spPr>
              <a:xfrm>
                <a:off x="834868" y="3015010"/>
                <a:ext cx="542557" cy="364953"/>
              </a:xfrm>
              <a:custGeom>
                <a:avLst/>
                <a:gdLst>
                  <a:gd name="connsiteX0" fmla="*/ 39691 w 542557"/>
                  <a:gd name="connsiteY0" fmla="*/ 117979 h 364953"/>
                  <a:gd name="connsiteX1" fmla="*/ 42030 w 542557"/>
                  <a:gd name="connsiteY1" fmla="*/ 118313 h 364953"/>
                  <a:gd name="connsiteX2" fmla="*/ 42030 w 542557"/>
                  <a:gd name="connsiteY2" fmla="*/ 118313 h 364953"/>
                  <a:gd name="connsiteX3" fmla="*/ 320801 w 542557"/>
                  <a:gd name="connsiteY3" fmla="*/ 0 h 364953"/>
                  <a:gd name="connsiteX4" fmla="*/ 328083 w 542557"/>
                  <a:gd name="connsiteY4" fmla="*/ 5826 h 364953"/>
                  <a:gd name="connsiteX5" fmla="*/ 341192 w 542557"/>
                  <a:gd name="connsiteY5" fmla="*/ 1457 h 364953"/>
                  <a:gd name="connsiteX6" fmla="*/ 349931 w 542557"/>
                  <a:gd name="connsiteY6" fmla="*/ 2913 h 364953"/>
                  <a:gd name="connsiteX7" fmla="*/ 341192 w 542557"/>
                  <a:gd name="connsiteY7" fmla="*/ 26218 h 364953"/>
                  <a:gd name="connsiteX8" fmla="*/ 365953 w 542557"/>
                  <a:gd name="connsiteY8" fmla="*/ 21848 h 364953"/>
                  <a:gd name="connsiteX9" fmla="*/ 376149 w 542557"/>
                  <a:gd name="connsiteY9" fmla="*/ 20391 h 364953"/>
                  <a:gd name="connsiteX10" fmla="*/ 374692 w 542557"/>
                  <a:gd name="connsiteY10" fmla="*/ 11652 h 364953"/>
                  <a:gd name="connsiteX11" fmla="*/ 392171 w 542557"/>
                  <a:gd name="connsiteY11" fmla="*/ 2913 h 364953"/>
                  <a:gd name="connsiteX12" fmla="*/ 395084 w 542557"/>
                  <a:gd name="connsiteY12" fmla="*/ 23305 h 364953"/>
                  <a:gd name="connsiteX13" fmla="*/ 425671 w 542557"/>
                  <a:gd name="connsiteY13" fmla="*/ 37870 h 364953"/>
                  <a:gd name="connsiteX14" fmla="*/ 438780 w 542557"/>
                  <a:gd name="connsiteY14" fmla="*/ 29131 h 364953"/>
                  <a:gd name="connsiteX15" fmla="*/ 453345 w 542557"/>
                  <a:gd name="connsiteY15" fmla="*/ 30587 h 364953"/>
                  <a:gd name="connsiteX16" fmla="*/ 479562 w 542557"/>
                  <a:gd name="connsiteY16" fmla="*/ 55348 h 364953"/>
                  <a:gd name="connsiteX17" fmla="*/ 505780 w 542557"/>
                  <a:gd name="connsiteY17" fmla="*/ 53892 h 364953"/>
                  <a:gd name="connsiteX18" fmla="*/ 503255 w 542557"/>
                  <a:gd name="connsiteY18" fmla="*/ 54032 h 364953"/>
                  <a:gd name="connsiteX19" fmla="*/ 506144 w 542557"/>
                  <a:gd name="connsiteY19" fmla="*/ 67364 h 364953"/>
                  <a:gd name="connsiteX20" fmla="*/ 524351 w 542557"/>
                  <a:gd name="connsiteY20" fmla="*/ 72826 h 364953"/>
                  <a:gd name="connsiteX21" fmla="*/ 526171 w 542557"/>
                  <a:gd name="connsiteY21" fmla="*/ 83750 h 364953"/>
                  <a:gd name="connsiteX22" fmla="*/ 542557 w 542557"/>
                  <a:gd name="connsiteY22" fmla="*/ 98316 h 364953"/>
                  <a:gd name="connsiteX23" fmla="*/ 540737 w 542557"/>
                  <a:gd name="connsiteY23" fmla="*/ 123805 h 364953"/>
                  <a:gd name="connsiteX24" fmla="*/ 498861 w 542557"/>
                  <a:gd name="connsiteY24" fmla="*/ 180245 h 364953"/>
                  <a:gd name="connsiteX25" fmla="*/ 497041 w 542557"/>
                  <a:gd name="connsiteY25" fmla="*/ 196631 h 364953"/>
                  <a:gd name="connsiteX26" fmla="*/ 507964 w 542557"/>
                  <a:gd name="connsiteY26" fmla="*/ 200272 h 364953"/>
                  <a:gd name="connsiteX27" fmla="*/ 507964 w 542557"/>
                  <a:gd name="connsiteY27" fmla="*/ 223941 h 364953"/>
                  <a:gd name="connsiteX28" fmla="*/ 493399 w 542557"/>
                  <a:gd name="connsiteY28" fmla="*/ 222120 h 364953"/>
                  <a:gd name="connsiteX29" fmla="*/ 484296 w 542557"/>
                  <a:gd name="connsiteY29" fmla="*/ 234865 h 364953"/>
                  <a:gd name="connsiteX30" fmla="*/ 487938 w 542557"/>
                  <a:gd name="connsiteY30" fmla="*/ 247609 h 364953"/>
                  <a:gd name="connsiteX31" fmla="*/ 486117 w 542557"/>
                  <a:gd name="connsiteY31" fmla="*/ 258533 h 364953"/>
                  <a:gd name="connsiteX32" fmla="*/ 502503 w 542557"/>
                  <a:gd name="connsiteY32" fmla="*/ 280381 h 364953"/>
                  <a:gd name="connsiteX33" fmla="*/ 520709 w 542557"/>
                  <a:gd name="connsiteY33" fmla="*/ 285843 h 364953"/>
                  <a:gd name="connsiteX34" fmla="*/ 507964 w 542557"/>
                  <a:gd name="connsiteY34" fmla="*/ 313153 h 364953"/>
                  <a:gd name="connsiteX35" fmla="*/ 507964 w 542557"/>
                  <a:gd name="connsiteY35" fmla="*/ 329539 h 364953"/>
                  <a:gd name="connsiteX36" fmla="*/ 480655 w 542557"/>
                  <a:gd name="connsiteY36" fmla="*/ 344104 h 364953"/>
                  <a:gd name="connsiteX37" fmla="*/ 471719 w 542557"/>
                  <a:gd name="connsiteY37" fmla="*/ 364953 h 364953"/>
                  <a:gd name="connsiteX38" fmla="*/ 18792 w 542557"/>
                  <a:gd name="connsiteY38" fmla="*/ 364953 h 364953"/>
                  <a:gd name="connsiteX39" fmla="*/ 9104 w 542557"/>
                  <a:gd name="connsiteY39" fmla="*/ 362311 h 364953"/>
                  <a:gd name="connsiteX40" fmla="*/ 18207 w 542557"/>
                  <a:gd name="connsiteY40" fmla="*/ 353207 h 364953"/>
                  <a:gd name="connsiteX41" fmla="*/ 18207 w 542557"/>
                  <a:gd name="connsiteY41" fmla="*/ 338642 h 364953"/>
                  <a:gd name="connsiteX42" fmla="*/ 0 w 542557"/>
                  <a:gd name="connsiteY42" fmla="*/ 340463 h 364953"/>
                  <a:gd name="connsiteX43" fmla="*/ 7283 w 542557"/>
                  <a:gd name="connsiteY43" fmla="*/ 294946 h 364953"/>
                  <a:gd name="connsiteX44" fmla="*/ 23669 w 542557"/>
                  <a:gd name="connsiteY44" fmla="*/ 287664 h 364953"/>
                  <a:gd name="connsiteX45" fmla="*/ 15114 w 542557"/>
                  <a:gd name="connsiteY45" fmla="*/ 274191 h 364953"/>
                  <a:gd name="connsiteX46" fmla="*/ 17843 w 542557"/>
                  <a:gd name="connsiteY46" fmla="*/ 273827 h 364953"/>
                  <a:gd name="connsiteX47" fmla="*/ 30952 w 542557"/>
                  <a:gd name="connsiteY47" fmla="*/ 247609 h 364953"/>
                  <a:gd name="connsiteX48" fmla="*/ 30952 w 542557"/>
                  <a:gd name="connsiteY48" fmla="*/ 230131 h 364953"/>
                  <a:gd name="connsiteX49" fmla="*/ 26582 w 542557"/>
                  <a:gd name="connsiteY49" fmla="*/ 217022 h 364953"/>
                  <a:gd name="connsiteX50" fmla="*/ 41147 w 542557"/>
                  <a:gd name="connsiteY50" fmla="*/ 211196 h 364953"/>
                  <a:gd name="connsiteX51" fmla="*/ 74647 w 542557"/>
                  <a:gd name="connsiteY51" fmla="*/ 158761 h 364953"/>
                  <a:gd name="connsiteX52" fmla="*/ 65908 w 542557"/>
                  <a:gd name="connsiteY52" fmla="*/ 145653 h 364953"/>
                  <a:gd name="connsiteX53" fmla="*/ 54256 w 542557"/>
                  <a:gd name="connsiteY53" fmla="*/ 141283 h 364953"/>
                  <a:gd name="connsiteX54" fmla="*/ 41147 w 542557"/>
                  <a:gd name="connsiteY54" fmla="*/ 120892 h 364953"/>
                  <a:gd name="connsiteX55" fmla="*/ 42030 w 542557"/>
                  <a:gd name="connsiteY55" fmla="*/ 118313 h 364953"/>
                  <a:gd name="connsiteX56" fmla="*/ 60082 w 542557"/>
                  <a:gd name="connsiteY56" fmla="*/ 120892 h 364953"/>
                  <a:gd name="connsiteX57" fmla="*/ 71734 w 542557"/>
                  <a:gd name="connsiteY57" fmla="*/ 104870 h 364953"/>
                  <a:gd name="connsiteX58" fmla="*/ 67365 w 542557"/>
                  <a:gd name="connsiteY58" fmla="*/ 85935 h 364953"/>
                  <a:gd name="connsiteX59" fmla="*/ 79017 w 542557"/>
                  <a:gd name="connsiteY59" fmla="*/ 84479 h 364953"/>
                  <a:gd name="connsiteX60" fmla="*/ 92126 w 542557"/>
                  <a:gd name="connsiteY60" fmla="*/ 91761 h 364953"/>
                  <a:gd name="connsiteX61" fmla="*/ 105234 w 542557"/>
                  <a:gd name="connsiteY61" fmla="*/ 78652 h 364953"/>
                  <a:gd name="connsiteX62" fmla="*/ 127082 w 542557"/>
                  <a:gd name="connsiteY62" fmla="*/ 83022 h 364953"/>
                  <a:gd name="connsiteX63" fmla="*/ 144561 w 542557"/>
                  <a:gd name="connsiteY63" fmla="*/ 107783 h 364953"/>
                  <a:gd name="connsiteX64" fmla="*/ 138735 w 542557"/>
                  <a:gd name="connsiteY64" fmla="*/ 131087 h 364953"/>
                  <a:gd name="connsiteX65" fmla="*/ 153300 w 542557"/>
                  <a:gd name="connsiteY65" fmla="*/ 131087 h 364953"/>
                  <a:gd name="connsiteX66" fmla="*/ 175148 w 542557"/>
                  <a:gd name="connsiteY66" fmla="*/ 112153 h 364953"/>
                  <a:gd name="connsiteX67" fmla="*/ 191170 w 542557"/>
                  <a:gd name="connsiteY67" fmla="*/ 100500 h 364953"/>
                  <a:gd name="connsiteX68" fmla="*/ 195539 w 542557"/>
                  <a:gd name="connsiteY68" fmla="*/ 69913 h 364953"/>
                  <a:gd name="connsiteX69" fmla="*/ 214474 w 542557"/>
                  <a:gd name="connsiteY69" fmla="*/ 61174 h 364953"/>
                  <a:gd name="connsiteX70" fmla="*/ 221757 w 542557"/>
                  <a:gd name="connsiteY70" fmla="*/ 40783 h 364953"/>
                  <a:gd name="connsiteX71" fmla="*/ 249431 w 542557"/>
                  <a:gd name="connsiteY71" fmla="*/ 10196 h 364953"/>
                  <a:gd name="connsiteX72" fmla="*/ 269822 w 542557"/>
                  <a:gd name="connsiteY72" fmla="*/ 10196 h 364953"/>
                  <a:gd name="connsiteX73" fmla="*/ 284388 w 542557"/>
                  <a:gd name="connsiteY73" fmla="*/ 23305 h 364953"/>
                  <a:gd name="connsiteX74" fmla="*/ 301866 w 542557"/>
                  <a:gd name="connsiteY74" fmla="*/ 5826 h 364953"/>
                  <a:gd name="connsiteX75" fmla="*/ 310605 w 542557"/>
                  <a:gd name="connsiteY75" fmla="*/ 8739 h 364953"/>
                  <a:gd name="connsiteX0" fmla="*/ 39691 w 542557"/>
                  <a:gd name="connsiteY0" fmla="*/ 117979 h 439393"/>
                  <a:gd name="connsiteX1" fmla="*/ 42030 w 542557"/>
                  <a:gd name="connsiteY1" fmla="*/ 118313 h 439393"/>
                  <a:gd name="connsiteX2" fmla="*/ 42030 w 542557"/>
                  <a:gd name="connsiteY2" fmla="*/ 118313 h 439393"/>
                  <a:gd name="connsiteX3" fmla="*/ 39691 w 542557"/>
                  <a:gd name="connsiteY3" fmla="*/ 117979 h 439393"/>
                  <a:gd name="connsiteX4" fmla="*/ 320801 w 542557"/>
                  <a:gd name="connsiteY4" fmla="*/ 0 h 439393"/>
                  <a:gd name="connsiteX5" fmla="*/ 328083 w 542557"/>
                  <a:gd name="connsiteY5" fmla="*/ 5826 h 439393"/>
                  <a:gd name="connsiteX6" fmla="*/ 341192 w 542557"/>
                  <a:gd name="connsiteY6" fmla="*/ 1457 h 439393"/>
                  <a:gd name="connsiteX7" fmla="*/ 349931 w 542557"/>
                  <a:gd name="connsiteY7" fmla="*/ 2913 h 439393"/>
                  <a:gd name="connsiteX8" fmla="*/ 341192 w 542557"/>
                  <a:gd name="connsiteY8" fmla="*/ 26218 h 439393"/>
                  <a:gd name="connsiteX9" fmla="*/ 365953 w 542557"/>
                  <a:gd name="connsiteY9" fmla="*/ 21848 h 439393"/>
                  <a:gd name="connsiteX10" fmla="*/ 376149 w 542557"/>
                  <a:gd name="connsiteY10" fmla="*/ 20391 h 439393"/>
                  <a:gd name="connsiteX11" fmla="*/ 374692 w 542557"/>
                  <a:gd name="connsiteY11" fmla="*/ 11652 h 439393"/>
                  <a:gd name="connsiteX12" fmla="*/ 392171 w 542557"/>
                  <a:gd name="connsiteY12" fmla="*/ 2913 h 439393"/>
                  <a:gd name="connsiteX13" fmla="*/ 395084 w 542557"/>
                  <a:gd name="connsiteY13" fmla="*/ 23305 h 439393"/>
                  <a:gd name="connsiteX14" fmla="*/ 425671 w 542557"/>
                  <a:gd name="connsiteY14" fmla="*/ 37870 h 439393"/>
                  <a:gd name="connsiteX15" fmla="*/ 438780 w 542557"/>
                  <a:gd name="connsiteY15" fmla="*/ 29131 h 439393"/>
                  <a:gd name="connsiteX16" fmla="*/ 453345 w 542557"/>
                  <a:gd name="connsiteY16" fmla="*/ 30587 h 439393"/>
                  <a:gd name="connsiteX17" fmla="*/ 479562 w 542557"/>
                  <a:gd name="connsiteY17" fmla="*/ 55348 h 439393"/>
                  <a:gd name="connsiteX18" fmla="*/ 505780 w 542557"/>
                  <a:gd name="connsiteY18" fmla="*/ 53892 h 439393"/>
                  <a:gd name="connsiteX19" fmla="*/ 503255 w 542557"/>
                  <a:gd name="connsiteY19" fmla="*/ 54032 h 439393"/>
                  <a:gd name="connsiteX20" fmla="*/ 506144 w 542557"/>
                  <a:gd name="connsiteY20" fmla="*/ 67364 h 439393"/>
                  <a:gd name="connsiteX21" fmla="*/ 524351 w 542557"/>
                  <a:gd name="connsiteY21" fmla="*/ 72826 h 439393"/>
                  <a:gd name="connsiteX22" fmla="*/ 526171 w 542557"/>
                  <a:gd name="connsiteY22" fmla="*/ 83750 h 439393"/>
                  <a:gd name="connsiteX23" fmla="*/ 542557 w 542557"/>
                  <a:gd name="connsiteY23" fmla="*/ 98316 h 439393"/>
                  <a:gd name="connsiteX24" fmla="*/ 540737 w 542557"/>
                  <a:gd name="connsiteY24" fmla="*/ 123805 h 439393"/>
                  <a:gd name="connsiteX25" fmla="*/ 498861 w 542557"/>
                  <a:gd name="connsiteY25" fmla="*/ 180245 h 439393"/>
                  <a:gd name="connsiteX26" fmla="*/ 497041 w 542557"/>
                  <a:gd name="connsiteY26" fmla="*/ 196631 h 439393"/>
                  <a:gd name="connsiteX27" fmla="*/ 507964 w 542557"/>
                  <a:gd name="connsiteY27" fmla="*/ 200272 h 439393"/>
                  <a:gd name="connsiteX28" fmla="*/ 507964 w 542557"/>
                  <a:gd name="connsiteY28" fmla="*/ 223941 h 439393"/>
                  <a:gd name="connsiteX29" fmla="*/ 493399 w 542557"/>
                  <a:gd name="connsiteY29" fmla="*/ 222120 h 439393"/>
                  <a:gd name="connsiteX30" fmla="*/ 484296 w 542557"/>
                  <a:gd name="connsiteY30" fmla="*/ 234865 h 439393"/>
                  <a:gd name="connsiteX31" fmla="*/ 487938 w 542557"/>
                  <a:gd name="connsiteY31" fmla="*/ 247609 h 439393"/>
                  <a:gd name="connsiteX32" fmla="*/ 486117 w 542557"/>
                  <a:gd name="connsiteY32" fmla="*/ 258533 h 439393"/>
                  <a:gd name="connsiteX33" fmla="*/ 502503 w 542557"/>
                  <a:gd name="connsiteY33" fmla="*/ 280381 h 439393"/>
                  <a:gd name="connsiteX34" fmla="*/ 520709 w 542557"/>
                  <a:gd name="connsiteY34" fmla="*/ 285843 h 439393"/>
                  <a:gd name="connsiteX35" fmla="*/ 507964 w 542557"/>
                  <a:gd name="connsiteY35" fmla="*/ 313153 h 439393"/>
                  <a:gd name="connsiteX36" fmla="*/ 507964 w 542557"/>
                  <a:gd name="connsiteY36" fmla="*/ 329539 h 439393"/>
                  <a:gd name="connsiteX37" fmla="*/ 480655 w 542557"/>
                  <a:gd name="connsiteY37" fmla="*/ 344104 h 439393"/>
                  <a:gd name="connsiteX38" fmla="*/ 471719 w 542557"/>
                  <a:gd name="connsiteY38" fmla="*/ 364953 h 439393"/>
                  <a:gd name="connsiteX39" fmla="*/ 270032 w 542557"/>
                  <a:gd name="connsiteY39" fmla="*/ 439390 h 439393"/>
                  <a:gd name="connsiteX40" fmla="*/ 18792 w 542557"/>
                  <a:gd name="connsiteY40" fmla="*/ 364953 h 439393"/>
                  <a:gd name="connsiteX41" fmla="*/ 9104 w 542557"/>
                  <a:gd name="connsiteY41" fmla="*/ 362311 h 439393"/>
                  <a:gd name="connsiteX42" fmla="*/ 18207 w 542557"/>
                  <a:gd name="connsiteY42" fmla="*/ 353207 h 439393"/>
                  <a:gd name="connsiteX43" fmla="*/ 18207 w 542557"/>
                  <a:gd name="connsiteY43" fmla="*/ 338642 h 439393"/>
                  <a:gd name="connsiteX44" fmla="*/ 0 w 542557"/>
                  <a:gd name="connsiteY44" fmla="*/ 340463 h 439393"/>
                  <a:gd name="connsiteX45" fmla="*/ 7283 w 542557"/>
                  <a:gd name="connsiteY45" fmla="*/ 294946 h 439393"/>
                  <a:gd name="connsiteX46" fmla="*/ 23669 w 542557"/>
                  <a:gd name="connsiteY46" fmla="*/ 287664 h 439393"/>
                  <a:gd name="connsiteX47" fmla="*/ 15114 w 542557"/>
                  <a:gd name="connsiteY47" fmla="*/ 274191 h 439393"/>
                  <a:gd name="connsiteX48" fmla="*/ 17843 w 542557"/>
                  <a:gd name="connsiteY48" fmla="*/ 273827 h 439393"/>
                  <a:gd name="connsiteX49" fmla="*/ 30952 w 542557"/>
                  <a:gd name="connsiteY49" fmla="*/ 247609 h 439393"/>
                  <a:gd name="connsiteX50" fmla="*/ 30952 w 542557"/>
                  <a:gd name="connsiteY50" fmla="*/ 230131 h 439393"/>
                  <a:gd name="connsiteX51" fmla="*/ 26582 w 542557"/>
                  <a:gd name="connsiteY51" fmla="*/ 217022 h 439393"/>
                  <a:gd name="connsiteX52" fmla="*/ 41147 w 542557"/>
                  <a:gd name="connsiteY52" fmla="*/ 211196 h 439393"/>
                  <a:gd name="connsiteX53" fmla="*/ 74647 w 542557"/>
                  <a:gd name="connsiteY53" fmla="*/ 158761 h 439393"/>
                  <a:gd name="connsiteX54" fmla="*/ 65908 w 542557"/>
                  <a:gd name="connsiteY54" fmla="*/ 145653 h 439393"/>
                  <a:gd name="connsiteX55" fmla="*/ 54256 w 542557"/>
                  <a:gd name="connsiteY55" fmla="*/ 141283 h 439393"/>
                  <a:gd name="connsiteX56" fmla="*/ 41147 w 542557"/>
                  <a:gd name="connsiteY56" fmla="*/ 120892 h 439393"/>
                  <a:gd name="connsiteX57" fmla="*/ 42030 w 542557"/>
                  <a:gd name="connsiteY57" fmla="*/ 118313 h 439393"/>
                  <a:gd name="connsiteX58" fmla="*/ 60082 w 542557"/>
                  <a:gd name="connsiteY58" fmla="*/ 120892 h 439393"/>
                  <a:gd name="connsiteX59" fmla="*/ 71734 w 542557"/>
                  <a:gd name="connsiteY59" fmla="*/ 104870 h 439393"/>
                  <a:gd name="connsiteX60" fmla="*/ 67365 w 542557"/>
                  <a:gd name="connsiteY60" fmla="*/ 85935 h 439393"/>
                  <a:gd name="connsiteX61" fmla="*/ 79017 w 542557"/>
                  <a:gd name="connsiteY61" fmla="*/ 84479 h 439393"/>
                  <a:gd name="connsiteX62" fmla="*/ 92126 w 542557"/>
                  <a:gd name="connsiteY62" fmla="*/ 91761 h 439393"/>
                  <a:gd name="connsiteX63" fmla="*/ 105234 w 542557"/>
                  <a:gd name="connsiteY63" fmla="*/ 78652 h 439393"/>
                  <a:gd name="connsiteX64" fmla="*/ 127082 w 542557"/>
                  <a:gd name="connsiteY64" fmla="*/ 83022 h 439393"/>
                  <a:gd name="connsiteX65" fmla="*/ 144561 w 542557"/>
                  <a:gd name="connsiteY65" fmla="*/ 107783 h 439393"/>
                  <a:gd name="connsiteX66" fmla="*/ 138735 w 542557"/>
                  <a:gd name="connsiteY66" fmla="*/ 131087 h 439393"/>
                  <a:gd name="connsiteX67" fmla="*/ 153300 w 542557"/>
                  <a:gd name="connsiteY67" fmla="*/ 131087 h 439393"/>
                  <a:gd name="connsiteX68" fmla="*/ 175148 w 542557"/>
                  <a:gd name="connsiteY68" fmla="*/ 112153 h 439393"/>
                  <a:gd name="connsiteX69" fmla="*/ 191170 w 542557"/>
                  <a:gd name="connsiteY69" fmla="*/ 100500 h 439393"/>
                  <a:gd name="connsiteX70" fmla="*/ 195539 w 542557"/>
                  <a:gd name="connsiteY70" fmla="*/ 69913 h 439393"/>
                  <a:gd name="connsiteX71" fmla="*/ 214474 w 542557"/>
                  <a:gd name="connsiteY71" fmla="*/ 61174 h 439393"/>
                  <a:gd name="connsiteX72" fmla="*/ 221757 w 542557"/>
                  <a:gd name="connsiteY72" fmla="*/ 40783 h 439393"/>
                  <a:gd name="connsiteX73" fmla="*/ 249431 w 542557"/>
                  <a:gd name="connsiteY73" fmla="*/ 10196 h 439393"/>
                  <a:gd name="connsiteX74" fmla="*/ 269822 w 542557"/>
                  <a:gd name="connsiteY74" fmla="*/ 10196 h 439393"/>
                  <a:gd name="connsiteX75" fmla="*/ 284388 w 542557"/>
                  <a:gd name="connsiteY75" fmla="*/ 23305 h 439393"/>
                  <a:gd name="connsiteX76" fmla="*/ 301866 w 542557"/>
                  <a:gd name="connsiteY76" fmla="*/ 5826 h 439393"/>
                  <a:gd name="connsiteX77" fmla="*/ 310605 w 542557"/>
                  <a:gd name="connsiteY77" fmla="*/ 8739 h 439393"/>
                  <a:gd name="connsiteX78" fmla="*/ 320801 w 542557"/>
                  <a:gd name="connsiteY78" fmla="*/ 0 h 439393"/>
                  <a:gd name="connsiteX0" fmla="*/ 39691 w 542557"/>
                  <a:gd name="connsiteY0" fmla="*/ 117979 h 439393"/>
                  <a:gd name="connsiteX1" fmla="*/ 42030 w 542557"/>
                  <a:gd name="connsiteY1" fmla="*/ 118313 h 439393"/>
                  <a:gd name="connsiteX2" fmla="*/ 42030 w 542557"/>
                  <a:gd name="connsiteY2" fmla="*/ 118313 h 439393"/>
                  <a:gd name="connsiteX3" fmla="*/ 39691 w 542557"/>
                  <a:gd name="connsiteY3" fmla="*/ 117979 h 439393"/>
                  <a:gd name="connsiteX4" fmla="*/ 320801 w 542557"/>
                  <a:gd name="connsiteY4" fmla="*/ 0 h 439393"/>
                  <a:gd name="connsiteX5" fmla="*/ 328083 w 542557"/>
                  <a:gd name="connsiteY5" fmla="*/ 5826 h 439393"/>
                  <a:gd name="connsiteX6" fmla="*/ 341192 w 542557"/>
                  <a:gd name="connsiteY6" fmla="*/ 1457 h 439393"/>
                  <a:gd name="connsiteX7" fmla="*/ 349931 w 542557"/>
                  <a:gd name="connsiteY7" fmla="*/ 2913 h 439393"/>
                  <a:gd name="connsiteX8" fmla="*/ 341192 w 542557"/>
                  <a:gd name="connsiteY8" fmla="*/ 26218 h 439393"/>
                  <a:gd name="connsiteX9" fmla="*/ 365953 w 542557"/>
                  <a:gd name="connsiteY9" fmla="*/ 21848 h 439393"/>
                  <a:gd name="connsiteX10" fmla="*/ 376149 w 542557"/>
                  <a:gd name="connsiteY10" fmla="*/ 20391 h 439393"/>
                  <a:gd name="connsiteX11" fmla="*/ 374692 w 542557"/>
                  <a:gd name="connsiteY11" fmla="*/ 11652 h 439393"/>
                  <a:gd name="connsiteX12" fmla="*/ 392171 w 542557"/>
                  <a:gd name="connsiteY12" fmla="*/ 2913 h 439393"/>
                  <a:gd name="connsiteX13" fmla="*/ 395084 w 542557"/>
                  <a:gd name="connsiteY13" fmla="*/ 23305 h 439393"/>
                  <a:gd name="connsiteX14" fmla="*/ 425671 w 542557"/>
                  <a:gd name="connsiteY14" fmla="*/ 37870 h 439393"/>
                  <a:gd name="connsiteX15" fmla="*/ 438780 w 542557"/>
                  <a:gd name="connsiteY15" fmla="*/ 29131 h 439393"/>
                  <a:gd name="connsiteX16" fmla="*/ 453345 w 542557"/>
                  <a:gd name="connsiteY16" fmla="*/ 30587 h 439393"/>
                  <a:gd name="connsiteX17" fmla="*/ 479562 w 542557"/>
                  <a:gd name="connsiteY17" fmla="*/ 55348 h 439393"/>
                  <a:gd name="connsiteX18" fmla="*/ 505780 w 542557"/>
                  <a:gd name="connsiteY18" fmla="*/ 53892 h 439393"/>
                  <a:gd name="connsiteX19" fmla="*/ 503255 w 542557"/>
                  <a:gd name="connsiteY19" fmla="*/ 54032 h 439393"/>
                  <a:gd name="connsiteX20" fmla="*/ 506144 w 542557"/>
                  <a:gd name="connsiteY20" fmla="*/ 67364 h 439393"/>
                  <a:gd name="connsiteX21" fmla="*/ 524351 w 542557"/>
                  <a:gd name="connsiteY21" fmla="*/ 72826 h 439393"/>
                  <a:gd name="connsiteX22" fmla="*/ 526171 w 542557"/>
                  <a:gd name="connsiteY22" fmla="*/ 83750 h 439393"/>
                  <a:gd name="connsiteX23" fmla="*/ 542557 w 542557"/>
                  <a:gd name="connsiteY23" fmla="*/ 98316 h 439393"/>
                  <a:gd name="connsiteX24" fmla="*/ 540737 w 542557"/>
                  <a:gd name="connsiteY24" fmla="*/ 123805 h 439393"/>
                  <a:gd name="connsiteX25" fmla="*/ 498861 w 542557"/>
                  <a:gd name="connsiteY25" fmla="*/ 180245 h 439393"/>
                  <a:gd name="connsiteX26" fmla="*/ 497041 w 542557"/>
                  <a:gd name="connsiteY26" fmla="*/ 196631 h 439393"/>
                  <a:gd name="connsiteX27" fmla="*/ 507964 w 542557"/>
                  <a:gd name="connsiteY27" fmla="*/ 200272 h 439393"/>
                  <a:gd name="connsiteX28" fmla="*/ 507964 w 542557"/>
                  <a:gd name="connsiteY28" fmla="*/ 223941 h 439393"/>
                  <a:gd name="connsiteX29" fmla="*/ 493399 w 542557"/>
                  <a:gd name="connsiteY29" fmla="*/ 222120 h 439393"/>
                  <a:gd name="connsiteX30" fmla="*/ 484296 w 542557"/>
                  <a:gd name="connsiteY30" fmla="*/ 234865 h 439393"/>
                  <a:gd name="connsiteX31" fmla="*/ 487938 w 542557"/>
                  <a:gd name="connsiteY31" fmla="*/ 247609 h 439393"/>
                  <a:gd name="connsiteX32" fmla="*/ 486117 w 542557"/>
                  <a:gd name="connsiteY32" fmla="*/ 258533 h 439393"/>
                  <a:gd name="connsiteX33" fmla="*/ 502503 w 542557"/>
                  <a:gd name="connsiteY33" fmla="*/ 280381 h 439393"/>
                  <a:gd name="connsiteX34" fmla="*/ 520709 w 542557"/>
                  <a:gd name="connsiteY34" fmla="*/ 285843 h 439393"/>
                  <a:gd name="connsiteX35" fmla="*/ 507964 w 542557"/>
                  <a:gd name="connsiteY35" fmla="*/ 313153 h 439393"/>
                  <a:gd name="connsiteX36" fmla="*/ 507964 w 542557"/>
                  <a:gd name="connsiteY36" fmla="*/ 329539 h 439393"/>
                  <a:gd name="connsiteX37" fmla="*/ 480655 w 542557"/>
                  <a:gd name="connsiteY37" fmla="*/ 344104 h 439393"/>
                  <a:gd name="connsiteX38" fmla="*/ 471719 w 542557"/>
                  <a:gd name="connsiteY38" fmla="*/ 364953 h 439393"/>
                  <a:gd name="connsiteX39" fmla="*/ 270032 w 542557"/>
                  <a:gd name="connsiteY39" fmla="*/ 439390 h 439393"/>
                  <a:gd name="connsiteX40" fmla="*/ 18792 w 542557"/>
                  <a:gd name="connsiteY40" fmla="*/ 364953 h 439393"/>
                  <a:gd name="connsiteX41" fmla="*/ 9104 w 542557"/>
                  <a:gd name="connsiteY41" fmla="*/ 362311 h 439393"/>
                  <a:gd name="connsiteX42" fmla="*/ 18207 w 542557"/>
                  <a:gd name="connsiteY42" fmla="*/ 353207 h 439393"/>
                  <a:gd name="connsiteX43" fmla="*/ 18207 w 542557"/>
                  <a:gd name="connsiteY43" fmla="*/ 338642 h 439393"/>
                  <a:gd name="connsiteX44" fmla="*/ 0 w 542557"/>
                  <a:gd name="connsiteY44" fmla="*/ 340463 h 439393"/>
                  <a:gd name="connsiteX45" fmla="*/ 7283 w 542557"/>
                  <a:gd name="connsiteY45" fmla="*/ 294946 h 439393"/>
                  <a:gd name="connsiteX46" fmla="*/ 23669 w 542557"/>
                  <a:gd name="connsiteY46" fmla="*/ 287664 h 439393"/>
                  <a:gd name="connsiteX47" fmla="*/ 15114 w 542557"/>
                  <a:gd name="connsiteY47" fmla="*/ 274191 h 439393"/>
                  <a:gd name="connsiteX48" fmla="*/ 17843 w 542557"/>
                  <a:gd name="connsiteY48" fmla="*/ 273827 h 439393"/>
                  <a:gd name="connsiteX49" fmla="*/ 30952 w 542557"/>
                  <a:gd name="connsiteY49" fmla="*/ 247609 h 439393"/>
                  <a:gd name="connsiteX50" fmla="*/ 30952 w 542557"/>
                  <a:gd name="connsiteY50" fmla="*/ 230131 h 439393"/>
                  <a:gd name="connsiteX51" fmla="*/ 26582 w 542557"/>
                  <a:gd name="connsiteY51" fmla="*/ 217022 h 439393"/>
                  <a:gd name="connsiteX52" fmla="*/ 41147 w 542557"/>
                  <a:gd name="connsiteY52" fmla="*/ 211196 h 439393"/>
                  <a:gd name="connsiteX53" fmla="*/ 74647 w 542557"/>
                  <a:gd name="connsiteY53" fmla="*/ 158761 h 439393"/>
                  <a:gd name="connsiteX54" fmla="*/ 65908 w 542557"/>
                  <a:gd name="connsiteY54" fmla="*/ 145653 h 439393"/>
                  <a:gd name="connsiteX55" fmla="*/ 54256 w 542557"/>
                  <a:gd name="connsiteY55" fmla="*/ 141283 h 439393"/>
                  <a:gd name="connsiteX56" fmla="*/ 41147 w 542557"/>
                  <a:gd name="connsiteY56" fmla="*/ 120892 h 439393"/>
                  <a:gd name="connsiteX57" fmla="*/ 60082 w 542557"/>
                  <a:gd name="connsiteY57" fmla="*/ 120892 h 439393"/>
                  <a:gd name="connsiteX58" fmla="*/ 71734 w 542557"/>
                  <a:gd name="connsiteY58" fmla="*/ 104870 h 439393"/>
                  <a:gd name="connsiteX59" fmla="*/ 67365 w 542557"/>
                  <a:gd name="connsiteY59" fmla="*/ 85935 h 439393"/>
                  <a:gd name="connsiteX60" fmla="*/ 79017 w 542557"/>
                  <a:gd name="connsiteY60" fmla="*/ 84479 h 439393"/>
                  <a:gd name="connsiteX61" fmla="*/ 92126 w 542557"/>
                  <a:gd name="connsiteY61" fmla="*/ 91761 h 439393"/>
                  <a:gd name="connsiteX62" fmla="*/ 105234 w 542557"/>
                  <a:gd name="connsiteY62" fmla="*/ 78652 h 439393"/>
                  <a:gd name="connsiteX63" fmla="*/ 127082 w 542557"/>
                  <a:gd name="connsiteY63" fmla="*/ 83022 h 439393"/>
                  <a:gd name="connsiteX64" fmla="*/ 144561 w 542557"/>
                  <a:gd name="connsiteY64" fmla="*/ 107783 h 439393"/>
                  <a:gd name="connsiteX65" fmla="*/ 138735 w 542557"/>
                  <a:gd name="connsiteY65" fmla="*/ 131087 h 439393"/>
                  <a:gd name="connsiteX66" fmla="*/ 153300 w 542557"/>
                  <a:gd name="connsiteY66" fmla="*/ 131087 h 439393"/>
                  <a:gd name="connsiteX67" fmla="*/ 175148 w 542557"/>
                  <a:gd name="connsiteY67" fmla="*/ 112153 h 439393"/>
                  <a:gd name="connsiteX68" fmla="*/ 191170 w 542557"/>
                  <a:gd name="connsiteY68" fmla="*/ 100500 h 439393"/>
                  <a:gd name="connsiteX69" fmla="*/ 195539 w 542557"/>
                  <a:gd name="connsiteY69" fmla="*/ 69913 h 439393"/>
                  <a:gd name="connsiteX70" fmla="*/ 214474 w 542557"/>
                  <a:gd name="connsiteY70" fmla="*/ 61174 h 439393"/>
                  <a:gd name="connsiteX71" fmla="*/ 221757 w 542557"/>
                  <a:gd name="connsiteY71" fmla="*/ 40783 h 439393"/>
                  <a:gd name="connsiteX72" fmla="*/ 249431 w 542557"/>
                  <a:gd name="connsiteY72" fmla="*/ 10196 h 439393"/>
                  <a:gd name="connsiteX73" fmla="*/ 269822 w 542557"/>
                  <a:gd name="connsiteY73" fmla="*/ 10196 h 439393"/>
                  <a:gd name="connsiteX74" fmla="*/ 284388 w 542557"/>
                  <a:gd name="connsiteY74" fmla="*/ 23305 h 439393"/>
                  <a:gd name="connsiteX75" fmla="*/ 301866 w 542557"/>
                  <a:gd name="connsiteY75" fmla="*/ 5826 h 439393"/>
                  <a:gd name="connsiteX76" fmla="*/ 310605 w 542557"/>
                  <a:gd name="connsiteY76" fmla="*/ 8739 h 439393"/>
                  <a:gd name="connsiteX77" fmla="*/ 320801 w 542557"/>
                  <a:gd name="connsiteY77" fmla="*/ 0 h 439393"/>
                  <a:gd name="connsiteX0" fmla="*/ 39691 w 542557"/>
                  <a:gd name="connsiteY0" fmla="*/ 117979 h 439393"/>
                  <a:gd name="connsiteX1" fmla="*/ 42030 w 542557"/>
                  <a:gd name="connsiteY1" fmla="*/ 118313 h 439393"/>
                  <a:gd name="connsiteX2" fmla="*/ 42030 w 542557"/>
                  <a:gd name="connsiteY2" fmla="*/ 118313 h 439393"/>
                  <a:gd name="connsiteX3" fmla="*/ 39691 w 542557"/>
                  <a:gd name="connsiteY3" fmla="*/ 117979 h 439393"/>
                  <a:gd name="connsiteX4" fmla="*/ 320801 w 542557"/>
                  <a:gd name="connsiteY4" fmla="*/ 0 h 439393"/>
                  <a:gd name="connsiteX5" fmla="*/ 328083 w 542557"/>
                  <a:gd name="connsiteY5" fmla="*/ 5826 h 439393"/>
                  <a:gd name="connsiteX6" fmla="*/ 341192 w 542557"/>
                  <a:gd name="connsiteY6" fmla="*/ 1457 h 439393"/>
                  <a:gd name="connsiteX7" fmla="*/ 349931 w 542557"/>
                  <a:gd name="connsiteY7" fmla="*/ 2913 h 439393"/>
                  <a:gd name="connsiteX8" fmla="*/ 341192 w 542557"/>
                  <a:gd name="connsiteY8" fmla="*/ 26218 h 439393"/>
                  <a:gd name="connsiteX9" fmla="*/ 365953 w 542557"/>
                  <a:gd name="connsiteY9" fmla="*/ 21848 h 439393"/>
                  <a:gd name="connsiteX10" fmla="*/ 376149 w 542557"/>
                  <a:gd name="connsiteY10" fmla="*/ 20391 h 439393"/>
                  <a:gd name="connsiteX11" fmla="*/ 374692 w 542557"/>
                  <a:gd name="connsiteY11" fmla="*/ 11652 h 439393"/>
                  <a:gd name="connsiteX12" fmla="*/ 392171 w 542557"/>
                  <a:gd name="connsiteY12" fmla="*/ 2913 h 439393"/>
                  <a:gd name="connsiteX13" fmla="*/ 395084 w 542557"/>
                  <a:gd name="connsiteY13" fmla="*/ 23305 h 439393"/>
                  <a:gd name="connsiteX14" fmla="*/ 425671 w 542557"/>
                  <a:gd name="connsiteY14" fmla="*/ 37870 h 439393"/>
                  <a:gd name="connsiteX15" fmla="*/ 438780 w 542557"/>
                  <a:gd name="connsiteY15" fmla="*/ 29131 h 439393"/>
                  <a:gd name="connsiteX16" fmla="*/ 453345 w 542557"/>
                  <a:gd name="connsiteY16" fmla="*/ 30587 h 439393"/>
                  <a:gd name="connsiteX17" fmla="*/ 479562 w 542557"/>
                  <a:gd name="connsiteY17" fmla="*/ 55348 h 439393"/>
                  <a:gd name="connsiteX18" fmla="*/ 505780 w 542557"/>
                  <a:gd name="connsiteY18" fmla="*/ 53892 h 439393"/>
                  <a:gd name="connsiteX19" fmla="*/ 503255 w 542557"/>
                  <a:gd name="connsiteY19" fmla="*/ 54032 h 439393"/>
                  <a:gd name="connsiteX20" fmla="*/ 506144 w 542557"/>
                  <a:gd name="connsiteY20" fmla="*/ 67364 h 439393"/>
                  <a:gd name="connsiteX21" fmla="*/ 524351 w 542557"/>
                  <a:gd name="connsiteY21" fmla="*/ 72826 h 439393"/>
                  <a:gd name="connsiteX22" fmla="*/ 526171 w 542557"/>
                  <a:gd name="connsiteY22" fmla="*/ 83750 h 439393"/>
                  <a:gd name="connsiteX23" fmla="*/ 542557 w 542557"/>
                  <a:gd name="connsiteY23" fmla="*/ 98316 h 439393"/>
                  <a:gd name="connsiteX24" fmla="*/ 540737 w 542557"/>
                  <a:gd name="connsiteY24" fmla="*/ 123805 h 439393"/>
                  <a:gd name="connsiteX25" fmla="*/ 498861 w 542557"/>
                  <a:gd name="connsiteY25" fmla="*/ 180245 h 439393"/>
                  <a:gd name="connsiteX26" fmla="*/ 497041 w 542557"/>
                  <a:gd name="connsiteY26" fmla="*/ 196631 h 439393"/>
                  <a:gd name="connsiteX27" fmla="*/ 507964 w 542557"/>
                  <a:gd name="connsiteY27" fmla="*/ 200272 h 439393"/>
                  <a:gd name="connsiteX28" fmla="*/ 507964 w 542557"/>
                  <a:gd name="connsiteY28" fmla="*/ 223941 h 439393"/>
                  <a:gd name="connsiteX29" fmla="*/ 493399 w 542557"/>
                  <a:gd name="connsiteY29" fmla="*/ 222120 h 439393"/>
                  <a:gd name="connsiteX30" fmla="*/ 484296 w 542557"/>
                  <a:gd name="connsiteY30" fmla="*/ 234865 h 439393"/>
                  <a:gd name="connsiteX31" fmla="*/ 487938 w 542557"/>
                  <a:gd name="connsiteY31" fmla="*/ 247609 h 439393"/>
                  <a:gd name="connsiteX32" fmla="*/ 486117 w 542557"/>
                  <a:gd name="connsiteY32" fmla="*/ 258533 h 439393"/>
                  <a:gd name="connsiteX33" fmla="*/ 502503 w 542557"/>
                  <a:gd name="connsiteY33" fmla="*/ 280381 h 439393"/>
                  <a:gd name="connsiteX34" fmla="*/ 520709 w 542557"/>
                  <a:gd name="connsiteY34" fmla="*/ 285843 h 439393"/>
                  <a:gd name="connsiteX35" fmla="*/ 507964 w 542557"/>
                  <a:gd name="connsiteY35" fmla="*/ 313153 h 439393"/>
                  <a:gd name="connsiteX36" fmla="*/ 507964 w 542557"/>
                  <a:gd name="connsiteY36" fmla="*/ 329539 h 439393"/>
                  <a:gd name="connsiteX37" fmla="*/ 480655 w 542557"/>
                  <a:gd name="connsiteY37" fmla="*/ 344104 h 439393"/>
                  <a:gd name="connsiteX38" fmla="*/ 471719 w 542557"/>
                  <a:gd name="connsiteY38" fmla="*/ 364953 h 439393"/>
                  <a:gd name="connsiteX39" fmla="*/ 270032 w 542557"/>
                  <a:gd name="connsiteY39" fmla="*/ 439390 h 439393"/>
                  <a:gd name="connsiteX40" fmla="*/ 18792 w 542557"/>
                  <a:gd name="connsiteY40" fmla="*/ 364953 h 439393"/>
                  <a:gd name="connsiteX41" fmla="*/ 9104 w 542557"/>
                  <a:gd name="connsiteY41" fmla="*/ 362311 h 439393"/>
                  <a:gd name="connsiteX42" fmla="*/ 18207 w 542557"/>
                  <a:gd name="connsiteY42" fmla="*/ 353207 h 439393"/>
                  <a:gd name="connsiteX43" fmla="*/ 18207 w 542557"/>
                  <a:gd name="connsiteY43" fmla="*/ 338642 h 439393"/>
                  <a:gd name="connsiteX44" fmla="*/ 0 w 542557"/>
                  <a:gd name="connsiteY44" fmla="*/ 340463 h 439393"/>
                  <a:gd name="connsiteX45" fmla="*/ 7283 w 542557"/>
                  <a:gd name="connsiteY45" fmla="*/ 294946 h 439393"/>
                  <a:gd name="connsiteX46" fmla="*/ 23669 w 542557"/>
                  <a:gd name="connsiteY46" fmla="*/ 287664 h 439393"/>
                  <a:gd name="connsiteX47" fmla="*/ 15114 w 542557"/>
                  <a:gd name="connsiteY47" fmla="*/ 274191 h 439393"/>
                  <a:gd name="connsiteX48" fmla="*/ 17843 w 542557"/>
                  <a:gd name="connsiteY48" fmla="*/ 273827 h 439393"/>
                  <a:gd name="connsiteX49" fmla="*/ 30952 w 542557"/>
                  <a:gd name="connsiteY49" fmla="*/ 247609 h 439393"/>
                  <a:gd name="connsiteX50" fmla="*/ 30952 w 542557"/>
                  <a:gd name="connsiteY50" fmla="*/ 230131 h 439393"/>
                  <a:gd name="connsiteX51" fmla="*/ 26582 w 542557"/>
                  <a:gd name="connsiteY51" fmla="*/ 217022 h 439393"/>
                  <a:gd name="connsiteX52" fmla="*/ 41147 w 542557"/>
                  <a:gd name="connsiteY52" fmla="*/ 211196 h 439393"/>
                  <a:gd name="connsiteX53" fmla="*/ 74647 w 542557"/>
                  <a:gd name="connsiteY53" fmla="*/ 158761 h 439393"/>
                  <a:gd name="connsiteX54" fmla="*/ 65908 w 542557"/>
                  <a:gd name="connsiteY54" fmla="*/ 145653 h 439393"/>
                  <a:gd name="connsiteX55" fmla="*/ 54256 w 542557"/>
                  <a:gd name="connsiteY55" fmla="*/ 141283 h 439393"/>
                  <a:gd name="connsiteX56" fmla="*/ 60082 w 542557"/>
                  <a:gd name="connsiteY56" fmla="*/ 120892 h 439393"/>
                  <a:gd name="connsiteX57" fmla="*/ 71734 w 542557"/>
                  <a:gd name="connsiteY57" fmla="*/ 104870 h 439393"/>
                  <a:gd name="connsiteX58" fmla="*/ 67365 w 542557"/>
                  <a:gd name="connsiteY58" fmla="*/ 85935 h 439393"/>
                  <a:gd name="connsiteX59" fmla="*/ 79017 w 542557"/>
                  <a:gd name="connsiteY59" fmla="*/ 84479 h 439393"/>
                  <a:gd name="connsiteX60" fmla="*/ 92126 w 542557"/>
                  <a:gd name="connsiteY60" fmla="*/ 91761 h 439393"/>
                  <a:gd name="connsiteX61" fmla="*/ 105234 w 542557"/>
                  <a:gd name="connsiteY61" fmla="*/ 78652 h 439393"/>
                  <a:gd name="connsiteX62" fmla="*/ 127082 w 542557"/>
                  <a:gd name="connsiteY62" fmla="*/ 83022 h 439393"/>
                  <a:gd name="connsiteX63" fmla="*/ 144561 w 542557"/>
                  <a:gd name="connsiteY63" fmla="*/ 107783 h 439393"/>
                  <a:gd name="connsiteX64" fmla="*/ 138735 w 542557"/>
                  <a:gd name="connsiteY64" fmla="*/ 131087 h 439393"/>
                  <a:gd name="connsiteX65" fmla="*/ 153300 w 542557"/>
                  <a:gd name="connsiteY65" fmla="*/ 131087 h 439393"/>
                  <a:gd name="connsiteX66" fmla="*/ 175148 w 542557"/>
                  <a:gd name="connsiteY66" fmla="*/ 112153 h 439393"/>
                  <a:gd name="connsiteX67" fmla="*/ 191170 w 542557"/>
                  <a:gd name="connsiteY67" fmla="*/ 100500 h 439393"/>
                  <a:gd name="connsiteX68" fmla="*/ 195539 w 542557"/>
                  <a:gd name="connsiteY68" fmla="*/ 69913 h 439393"/>
                  <a:gd name="connsiteX69" fmla="*/ 214474 w 542557"/>
                  <a:gd name="connsiteY69" fmla="*/ 61174 h 439393"/>
                  <a:gd name="connsiteX70" fmla="*/ 221757 w 542557"/>
                  <a:gd name="connsiteY70" fmla="*/ 40783 h 439393"/>
                  <a:gd name="connsiteX71" fmla="*/ 249431 w 542557"/>
                  <a:gd name="connsiteY71" fmla="*/ 10196 h 439393"/>
                  <a:gd name="connsiteX72" fmla="*/ 269822 w 542557"/>
                  <a:gd name="connsiteY72" fmla="*/ 10196 h 439393"/>
                  <a:gd name="connsiteX73" fmla="*/ 284388 w 542557"/>
                  <a:gd name="connsiteY73" fmla="*/ 23305 h 439393"/>
                  <a:gd name="connsiteX74" fmla="*/ 301866 w 542557"/>
                  <a:gd name="connsiteY74" fmla="*/ 5826 h 439393"/>
                  <a:gd name="connsiteX75" fmla="*/ 310605 w 542557"/>
                  <a:gd name="connsiteY75" fmla="*/ 8739 h 439393"/>
                  <a:gd name="connsiteX76" fmla="*/ 320801 w 542557"/>
                  <a:gd name="connsiteY76" fmla="*/ 0 h 439393"/>
                  <a:gd name="connsiteX0" fmla="*/ 42030 w 542557"/>
                  <a:gd name="connsiteY0" fmla="*/ 118313 h 439393"/>
                  <a:gd name="connsiteX1" fmla="*/ 42030 w 542557"/>
                  <a:gd name="connsiteY1" fmla="*/ 118313 h 439393"/>
                  <a:gd name="connsiteX2" fmla="*/ 42030 w 542557"/>
                  <a:gd name="connsiteY2" fmla="*/ 118313 h 439393"/>
                  <a:gd name="connsiteX3" fmla="*/ 320801 w 542557"/>
                  <a:gd name="connsiteY3" fmla="*/ 0 h 439393"/>
                  <a:gd name="connsiteX4" fmla="*/ 328083 w 542557"/>
                  <a:gd name="connsiteY4" fmla="*/ 5826 h 439393"/>
                  <a:gd name="connsiteX5" fmla="*/ 341192 w 542557"/>
                  <a:gd name="connsiteY5" fmla="*/ 1457 h 439393"/>
                  <a:gd name="connsiteX6" fmla="*/ 349931 w 542557"/>
                  <a:gd name="connsiteY6" fmla="*/ 2913 h 439393"/>
                  <a:gd name="connsiteX7" fmla="*/ 341192 w 542557"/>
                  <a:gd name="connsiteY7" fmla="*/ 26218 h 439393"/>
                  <a:gd name="connsiteX8" fmla="*/ 365953 w 542557"/>
                  <a:gd name="connsiteY8" fmla="*/ 21848 h 439393"/>
                  <a:gd name="connsiteX9" fmla="*/ 376149 w 542557"/>
                  <a:gd name="connsiteY9" fmla="*/ 20391 h 439393"/>
                  <a:gd name="connsiteX10" fmla="*/ 374692 w 542557"/>
                  <a:gd name="connsiteY10" fmla="*/ 11652 h 439393"/>
                  <a:gd name="connsiteX11" fmla="*/ 392171 w 542557"/>
                  <a:gd name="connsiteY11" fmla="*/ 2913 h 439393"/>
                  <a:gd name="connsiteX12" fmla="*/ 395084 w 542557"/>
                  <a:gd name="connsiteY12" fmla="*/ 23305 h 439393"/>
                  <a:gd name="connsiteX13" fmla="*/ 425671 w 542557"/>
                  <a:gd name="connsiteY13" fmla="*/ 37870 h 439393"/>
                  <a:gd name="connsiteX14" fmla="*/ 438780 w 542557"/>
                  <a:gd name="connsiteY14" fmla="*/ 29131 h 439393"/>
                  <a:gd name="connsiteX15" fmla="*/ 453345 w 542557"/>
                  <a:gd name="connsiteY15" fmla="*/ 30587 h 439393"/>
                  <a:gd name="connsiteX16" fmla="*/ 479562 w 542557"/>
                  <a:gd name="connsiteY16" fmla="*/ 55348 h 439393"/>
                  <a:gd name="connsiteX17" fmla="*/ 505780 w 542557"/>
                  <a:gd name="connsiteY17" fmla="*/ 53892 h 439393"/>
                  <a:gd name="connsiteX18" fmla="*/ 503255 w 542557"/>
                  <a:gd name="connsiteY18" fmla="*/ 54032 h 439393"/>
                  <a:gd name="connsiteX19" fmla="*/ 506144 w 542557"/>
                  <a:gd name="connsiteY19" fmla="*/ 67364 h 439393"/>
                  <a:gd name="connsiteX20" fmla="*/ 524351 w 542557"/>
                  <a:gd name="connsiteY20" fmla="*/ 72826 h 439393"/>
                  <a:gd name="connsiteX21" fmla="*/ 526171 w 542557"/>
                  <a:gd name="connsiteY21" fmla="*/ 83750 h 439393"/>
                  <a:gd name="connsiteX22" fmla="*/ 542557 w 542557"/>
                  <a:gd name="connsiteY22" fmla="*/ 98316 h 439393"/>
                  <a:gd name="connsiteX23" fmla="*/ 540737 w 542557"/>
                  <a:gd name="connsiteY23" fmla="*/ 123805 h 439393"/>
                  <a:gd name="connsiteX24" fmla="*/ 498861 w 542557"/>
                  <a:gd name="connsiteY24" fmla="*/ 180245 h 439393"/>
                  <a:gd name="connsiteX25" fmla="*/ 497041 w 542557"/>
                  <a:gd name="connsiteY25" fmla="*/ 196631 h 439393"/>
                  <a:gd name="connsiteX26" fmla="*/ 507964 w 542557"/>
                  <a:gd name="connsiteY26" fmla="*/ 200272 h 439393"/>
                  <a:gd name="connsiteX27" fmla="*/ 507964 w 542557"/>
                  <a:gd name="connsiteY27" fmla="*/ 223941 h 439393"/>
                  <a:gd name="connsiteX28" fmla="*/ 493399 w 542557"/>
                  <a:gd name="connsiteY28" fmla="*/ 222120 h 439393"/>
                  <a:gd name="connsiteX29" fmla="*/ 484296 w 542557"/>
                  <a:gd name="connsiteY29" fmla="*/ 234865 h 439393"/>
                  <a:gd name="connsiteX30" fmla="*/ 487938 w 542557"/>
                  <a:gd name="connsiteY30" fmla="*/ 247609 h 439393"/>
                  <a:gd name="connsiteX31" fmla="*/ 486117 w 542557"/>
                  <a:gd name="connsiteY31" fmla="*/ 258533 h 439393"/>
                  <a:gd name="connsiteX32" fmla="*/ 502503 w 542557"/>
                  <a:gd name="connsiteY32" fmla="*/ 280381 h 439393"/>
                  <a:gd name="connsiteX33" fmla="*/ 520709 w 542557"/>
                  <a:gd name="connsiteY33" fmla="*/ 285843 h 439393"/>
                  <a:gd name="connsiteX34" fmla="*/ 507964 w 542557"/>
                  <a:gd name="connsiteY34" fmla="*/ 313153 h 439393"/>
                  <a:gd name="connsiteX35" fmla="*/ 507964 w 542557"/>
                  <a:gd name="connsiteY35" fmla="*/ 329539 h 439393"/>
                  <a:gd name="connsiteX36" fmla="*/ 480655 w 542557"/>
                  <a:gd name="connsiteY36" fmla="*/ 344104 h 439393"/>
                  <a:gd name="connsiteX37" fmla="*/ 471719 w 542557"/>
                  <a:gd name="connsiteY37" fmla="*/ 364953 h 439393"/>
                  <a:gd name="connsiteX38" fmla="*/ 270032 w 542557"/>
                  <a:gd name="connsiteY38" fmla="*/ 439390 h 439393"/>
                  <a:gd name="connsiteX39" fmla="*/ 18792 w 542557"/>
                  <a:gd name="connsiteY39" fmla="*/ 364953 h 439393"/>
                  <a:gd name="connsiteX40" fmla="*/ 9104 w 542557"/>
                  <a:gd name="connsiteY40" fmla="*/ 362311 h 439393"/>
                  <a:gd name="connsiteX41" fmla="*/ 18207 w 542557"/>
                  <a:gd name="connsiteY41" fmla="*/ 353207 h 439393"/>
                  <a:gd name="connsiteX42" fmla="*/ 18207 w 542557"/>
                  <a:gd name="connsiteY42" fmla="*/ 338642 h 439393"/>
                  <a:gd name="connsiteX43" fmla="*/ 0 w 542557"/>
                  <a:gd name="connsiteY43" fmla="*/ 340463 h 439393"/>
                  <a:gd name="connsiteX44" fmla="*/ 7283 w 542557"/>
                  <a:gd name="connsiteY44" fmla="*/ 294946 h 439393"/>
                  <a:gd name="connsiteX45" fmla="*/ 23669 w 542557"/>
                  <a:gd name="connsiteY45" fmla="*/ 287664 h 439393"/>
                  <a:gd name="connsiteX46" fmla="*/ 15114 w 542557"/>
                  <a:gd name="connsiteY46" fmla="*/ 274191 h 439393"/>
                  <a:gd name="connsiteX47" fmla="*/ 17843 w 542557"/>
                  <a:gd name="connsiteY47" fmla="*/ 273827 h 439393"/>
                  <a:gd name="connsiteX48" fmla="*/ 30952 w 542557"/>
                  <a:gd name="connsiteY48" fmla="*/ 247609 h 439393"/>
                  <a:gd name="connsiteX49" fmla="*/ 30952 w 542557"/>
                  <a:gd name="connsiteY49" fmla="*/ 230131 h 439393"/>
                  <a:gd name="connsiteX50" fmla="*/ 26582 w 542557"/>
                  <a:gd name="connsiteY50" fmla="*/ 217022 h 439393"/>
                  <a:gd name="connsiteX51" fmla="*/ 41147 w 542557"/>
                  <a:gd name="connsiteY51" fmla="*/ 211196 h 439393"/>
                  <a:gd name="connsiteX52" fmla="*/ 74647 w 542557"/>
                  <a:gd name="connsiteY52" fmla="*/ 158761 h 439393"/>
                  <a:gd name="connsiteX53" fmla="*/ 65908 w 542557"/>
                  <a:gd name="connsiteY53" fmla="*/ 145653 h 439393"/>
                  <a:gd name="connsiteX54" fmla="*/ 54256 w 542557"/>
                  <a:gd name="connsiteY54" fmla="*/ 141283 h 439393"/>
                  <a:gd name="connsiteX55" fmla="*/ 60082 w 542557"/>
                  <a:gd name="connsiteY55" fmla="*/ 120892 h 439393"/>
                  <a:gd name="connsiteX56" fmla="*/ 71734 w 542557"/>
                  <a:gd name="connsiteY56" fmla="*/ 104870 h 439393"/>
                  <a:gd name="connsiteX57" fmla="*/ 67365 w 542557"/>
                  <a:gd name="connsiteY57" fmla="*/ 85935 h 439393"/>
                  <a:gd name="connsiteX58" fmla="*/ 79017 w 542557"/>
                  <a:gd name="connsiteY58" fmla="*/ 84479 h 439393"/>
                  <a:gd name="connsiteX59" fmla="*/ 92126 w 542557"/>
                  <a:gd name="connsiteY59" fmla="*/ 91761 h 439393"/>
                  <a:gd name="connsiteX60" fmla="*/ 105234 w 542557"/>
                  <a:gd name="connsiteY60" fmla="*/ 78652 h 439393"/>
                  <a:gd name="connsiteX61" fmla="*/ 127082 w 542557"/>
                  <a:gd name="connsiteY61" fmla="*/ 83022 h 439393"/>
                  <a:gd name="connsiteX62" fmla="*/ 144561 w 542557"/>
                  <a:gd name="connsiteY62" fmla="*/ 107783 h 439393"/>
                  <a:gd name="connsiteX63" fmla="*/ 138735 w 542557"/>
                  <a:gd name="connsiteY63" fmla="*/ 131087 h 439393"/>
                  <a:gd name="connsiteX64" fmla="*/ 153300 w 542557"/>
                  <a:gd name="connsiteY64" fmla="*/ 131087 h 439393"/>
                  <a:gd name="connsiteX65" fmla="*/ 175148 w 542557"/>
                  <a:gd name="connsiteY65" fmla="*/ 112153 h 439393"/>
                  <a:gd name="connsiteX66" fmla="*/ 191170 w 542557"/>
                  <a:gd name="connsiteY66" fmla="*/ 100500 h 439393"/>
                  <a:gd name="connsiteX67" fmla="*/ 195539 w 542557"/>
                  <a:gd name="connsiteY67" fmla="*/ 69913 h 439393"/>
                  <a:gd name="connsiteX68" fmla="*/ 214474 w 542557"/>
                  <a:gd name="connsiteY68" fmla="*/ 61174 h 439393"/>
                  <a:gd name="connsiteX69" fmla="*/ 221757 w 542557"/>
                  <a:gd name="connsiteY69" fmla="*/ 40783 h 439393"/>
                  <a:gd name="connsiteX70" fmla="*/ 249431 w 542557"/>
                  <a:gd name="connsiteY70" fmla="*/ 10196 h 439393"/>
                  <a:gd name="connsiteX71" fmla="*/ 269822 w 542557"/>
                  <a:gd name="connsiteY71" fmla="*/ 10196 h 439393"/>
                  <a:gd name="connsiteX72" fmla="*/ 284388 w 542557"/>
                  <a:gd name="connsiteY72" fmla="*/ 23305 h 439393"/>
                  <a:gd name="connsiteX73" fmla="*/ 301866 w 542557"/>
                  <a:gd name="connsiteY73" fmla="*/ 5826 h 439393"/>
                  <a:gd name="connsiteX74" fmla="*/ 310605 w 542557"/>
                  <a:gd name="connsiteY74" fmla="*/ 8739 h 439393"/>
                  <a:gd name="connsiteX75" fmla="*/ 320801 w 542557"/>
                  <a:gd name="connsiteY75" fmla="*/ 0 h 439393"/>
                  <a:gd name="connsiteX0" fmla="*/ 320801 w 542557"/>
                  <a:gd name="connsiteY0" fmla="*/ 0 h 439393"/>
                  <a:gd name="connsiteX1" fmla="*/ 328083 w 542557"/>
                  <a:gd name="connsiteY1" fmla="*/ 5826 h 439393"/>
                  <a:gd name="connsiteX2" fmla="*/ 341192 w 542557"/>
                  <a:gd name="connsiteY2" fmla="*/ 1457 h 439393"/>
                  <a:gd name="connsiteX3" fmla="*/ 349931 w 542557"/>
                  <a:gd name="connsiteY3" fmla="*/ 2913 h 439393"/>
                  <a:gd name="connsiteX4" fmla="*/ 341192 w 542557"/>
                  <a:gd name="connsiteY4" fmla="*/ 26218 h 439393"/>
                  <a:gd name="connsiteX5" fmla="*/ 365953 w 542557"/>
                  <a:gd name="connsiteY5" fmla="*/ 21848 h 439393"/>
                  <a:gd name="connsiteX6" fmla="*/ 376149 w 542557"/>
                  <a:gd name="connsiteY6" fmla="*/ 20391 h 439393"/>
                  <a:gd name="connsiteX7" fmla="*/ 374692 w 542557"/>
                  <a:gd name="connsiteY7" fmla="*/ 11652 h 439393"/>
                  <a:gd name="connsiteX8" fmla="*/ 392171 w 542557"/>
                  <a:gd name="connsiteY8" fmla="*/ 2913 h 439393"/>
                  <a:gd name="connsiteX9" fmla="*/ 395084 w 542557"/>
                  <a:gd name="connsiteY9" fmla="*/ 23305 h 439393"/>
                  <a:gd name="connsiteX10" fmla="*/ 425671 w 542557"/>
                  <a:gd name="connsiteY10" fmla="*/ 37870 h 439393"/>
                  <a:gd name="connsiteX11" fmla="*/ 438780 w 542557"/>
                  <a:gd name="connsiteY11" fmla="*/ 29131 h 439393"/>
                  <a:gd name="connsiteX12" fmla="*/ 453345 w 542557"/>
                  <a:gd name="connsiteY12" fmla="*/ 30587 h 439393"/>
                  <a:gd name="connsiteX13" fmla="*/ 479562 w 542557"/>
                  <a:gd name="connsiteY13" fmla="*/ 55348 h 439393"/>
                  <a:gd name="connsiteX14" fmla="*/ 505780 w 542557"/>
                  <a:gd name="connsiteY14" fmla="*/ 53892 h 439393"/>
                  <a:gd name="connsiteX15" fmla="*/ 503255 w 542557"/>
                  <a:gd name="connsiteY15" fmla="*/ 54032 h 439393"/>
                  <a:gd name="connsiteX16" fmla="*/ 506144 w 542557"/>
                  <a:gd name="connsiteY16" fmla="*/ 67364 h 439393"/>
                  <a:gd name="connsiteX17" fmla="*/ 524351 w 542557"/>
                  <a:gd name="connsiteY17" fmla="*/ 72826 h 439393"/>
                  <a:gd name="connsiteX18" fmla="*/ 526171 w 542557"/>
                  <a:gd name="connsiteY18" fmla="*/ 83750 h 439393"/>
                  <a:gd name="connsiteX19" fmla="*/ 542557 w 542557"/>
                  <a:gd name="connsiteY19" fmla="*/ 98316 h 439393"/>
                  <a:gd name="connsiteX20" fmla="*/ 540737 w 542557"/>
                  <a:gd name="connsiteY20" fmla="*/ 123805 h 439393"/>
                  <a:gd name="connsiteX21" fmla="*/ 498861 w 542557"/>
                  <a:gd name="connsiteY21" fmla="*/ 180245 h 439393"/>
                  <a:gd name="connsiteX22" fmla="*/ 497041 w 542557"/>
                  <a:gd name="connsiteY22" fmla="*/ 196631 h 439393"/>
                  <a:gd name="connsiteX23" fmla="*/ 507964 w 542557"/>
                  <a:gd name="connsiteY23" fmla="*/ 200272 h 439393"/>
                  <a:gd name="connsiteX24" fmla="*/ 507964 w 542557"/>
                  <a:gd name="connsiteY24" fmla="*/ 223941 h 439393"/>
                  <a:gd name="connsiteX25" fmla="*/ 493399 w 542557"/>
                  <a:gd name="connsiteY25" fmla="*/ 222120 h 439393"/>
                  <a:gd name="connsiteX26" fmla="*/ 484296 w 542557"/>
                  <a:gd name="connsiteY26" fmla="*/ 234865 h 439393"/>
                  <a:gd name="connsiteX27" fmla="*/ 487938 w 542557"/>
                  <a:gd name="connsiteY27" fmla="*/ 247609 h 439393"/>
                  <a:gd name="connsiteX28" fmla="*/ 486117 w 542557"/>
                  <a:gd name="connsiteY28" fmla="*/ 258533 h 439393"/>
                  <a:gd name="connsiteX29" fmla="*/ 502503 w 542557"/>
                  <a:gd name="connsiteY29" fmla="*/ 280381 h 439393"/>
                  <a:gd name="connsiteX30" fmla="*/ 520709 w 542557"/>
                  <a:gd name="connsiteY30" fmla="*/ 285843 h 439393"/>
                  <a:gd name="connsiteX31" fmla="*/ 507964 w 542557"/>
                  <a:gd name="connsiteY31" fmla="*/ 313153 h 439393"/>
                  <a:gd name="connsiteX32" fmla="*/ 507964 w 542557"/>
                  <a:gd name="connsiteY32" fmla="*/ 329539 h 439393"/>
                  <a:gd name="connsiteX33" fmla="*/ 480655 w 542557"/>
                  <a:gd name="connsiteY33" fmla="*/ 344104 h 439393"/>
                  <a:gd name="connsiteX34" fmla="*/ 471719 w 542557"/>
                  <a:gd name="connsiteY34" fmla="*/ 364953 h 439393"/>
                  <a:gd name="connsiteX35" fmla="*/ 270032 w 542557"/>
                  <a:gd name="connsiteY35" fmla="*/ 439390 h 439393"/>
                  <a:gd name="connsiteX36" fmla="*/ 18792 w 542557"/>
                  <a:gd name="connsiteY36" fmla="*/ 364953 h 439393"/>
                  <a:gd name="connsiteX37" fmla="*/ 9104 w 542557"/>
                  <a:gd name="connsiteY37" fmla="*/ 362311 h 439393"/>
                  <a:gd name="connsiteX38" fmla="*/ 18207 w 542557"/>
                  <a:gd name="connsiteY38" fmla="*/ 353207 h 439393"/>
                  <a:gd name="connsiteX39" fmla="*/ 18207 w 542557"/>
                  <a:gd name="connsiteY39" fmla="*/ 338642 h 439393"/>
                  <a:gd name="connsiteX40" fmla="*/ 0 w 542557"/>
                  <a:gd name="connsiteY40" fmla="*/ 340463 h 439393"/>
                  <a:gd name="connsiteX41" fmla="*/ 7283 w 542557"/>
                  <a:gd name="connsiteY41" fmla="*/ 294946 h 439393"/>
                  <a:gd name="connsiteX42" fmla="*/ 23669 w 542557"/>
                  <a:gd name="connsiteY42" fmla="*/ 287664 h 439393"/>
                  <a:gd name="connsiteX43" fmla="*/ 15114 w 542557"/>
                  <a:gd name="connsiteY43" fmla="*/ 274191 h 439393"/>
                  <a:gd name="connsiteX44" fmla="*/ 17843 w 542557"/>
                  <a:gd name="connsiteY44" fmla="*/ 273827 h 439393"/>
                  <a:gd name="connsiteX45" fmla="*/ 30952 w 542557"/>
                  <a:gd name="connsiteY45" fmla="*/ 247609 h 439393"/>
                  <a:gd name="connsiteX46" fmla="*/ 30952 w 542557"/>
                  <a:gd name="connsiteY46" fmla="*/ 230131 h 439393"/>
                  <a:gd name="connsiteX47" fmla="*/ 26582 w 542557"/>
                  <a:gd name="connsiteY47" fmla="*/ 217022 h 439393"/>
                  <a:gd name="connsiteX48" fmla="*/ 41147 w 542557"/>
                  <a:gd name="connsiteY48" fmla="*/ 211196 h 439393"/>
                  <a:gd name="connsiteX49" fmla="*/ 74647 w 542557"/>
                  <a:gd name="connsiteY49" fmla="*/ 158761 h 439393"/>
                  <a:gd name="connsiteX50" fmla="*/ 65908 w 542557"/>
                  <a:gd name="connsiteY50" fmla="*/ 145653 h 439393"/>
                  <a:gd name="connsiteX51" fmla="*/ 54256 w 542557"/>
                  <a:gd name="connsiteY51" fmla="*/ 141283 h 439393"/>
                  <a:gd name="connsiteX52" fmla="*/ 60082 w 542557"/>
                  <a:gd name="connsiteY52" fmla="*/ 120892 h 439393"/>
                  <a:gd name="connsiteX53" fmla="*/ 71734 w 542557"/>
                  <a:gd name="connsiteY53" fmla="*/ 104870 h 439393"/>
                  <a:gd name="connsiteX54" fmla="*/ 67365 w 542557"/>
                  <a:gd name="connsiteY54" fmla="*/ 85935 h 439393"/>
                  <a:gd name="connsiteX55" fmla="*/ 79017 w 542557"/>
                  <a:gd name="connsiteY55" fmla="*/ 84479 h 439393"/>
                  <a:gd name="connsiteX56" fmla="*/ 92126 w 542557"/>
                  <a:gd name="connsiteY56" fmla="*/ 91761 h 439393"/>
                  <a:gd name="connsiteX57" fmla="*/ 105234 w 542557"/>
                  <a:gd name="connsiteY57" fmla="*/ 78652 h 439393"/>
                  <a:gd name="connsiteX58" fmla="*/ 127082 w 542557"/>
                  <a:gd name="connsiteY58" fmla="*/ 83022 h 439393"/>
                  <a:gd name="connsiteX59" fmla="*/ 144561 w 542557"/>
                  <a:gd name="connsiteY59" fmla="*/ 107783 h 439393"/>
                  <a:gd name="connsiteX60" fmla="*/ 138735 w 542557"/>
                  <a:gd name="connsiteY60" fmla="*/ 131087 h 439393"/>
                  <a:gd name="connsiteX61" fmla="*/ 153300 w 542557"/>
                  <a:gd name="connsiteY61" fmla="*/ 131087 h 439393"/>
                  <a:gd name="connsiteX62" fmla="*/ 175148 w 542557"/>
                  <a:gd name="connsiteY62" fmla="*/ 112153 h 439393"/>
                  <a:gd name="connsiteX63" fmla="*/ 191170 w 542557"/>
                  <a:gd name="connsiteY63" fmla="*/ 100500 h 439393"/>
                  <a:gd name="connsiteX64" fmla="*/ 195539 w 542557"/>
                  <a:gd name="connsiteY64" fmla="*/ 69913 h 439393"/>
                  <a:gd name="connsiteX65" fmla="*/ 214474 w 542557"/>
                  <a:gd name="connsiteY65" fmla="*/ 61174 h 439393"/>
                  <a:gd name="connsiteX66" fmla="*/ 221757 w 542557"/>
                  <a:gd name="connsiteY66" fmla="*/ 40783 h 439393"/>
                  <a:gd name="connsiteX67" fmla="*/ 249431 w 542557"/>
                  <a:gd name="connsiteY67" fmla="*/ 10196 h 439393"/>
                  <a:gd name="connsiteX68" fmla="*/ 269822 w 542557"/>
                  <a:gd name="connsiteY68" fmla="*/ 10196 h 439393"/>
                  <a:gd name="connsiteX69" fmla="*/ 284388 w 542557"/>
                  <a:gd name="connsiteY69" fmla="*/ 23305 h 439393"/>
                  <a:gd name="connsiteX70" fmla="*/ 301866 w 542557"/>
                  <a:gd name="connsiteY70" fmla="*/ 5826 h 439393"/>
                  <a:gd name="connsiteX71" fmla="*/ 310605 w 542557"/>
                  <a:gd name="connsiteY71" fmla="*/ 8739 h 439393"/>
                  <a:gd name="connsiteX72" fmla="*/ 320801 w 542557"/>
                  <a:gd name="connsiteY72" fmla="*/ 0 h 439393"/>
                  <a:gd name="connsiteX0" fmla="*/ 270032 w 542557"/>
                  <a:gd name="connsiteY0" fmla="*/ 439390 h 530830"/>
                  <a:gd name="connsiteX1" fmla="*/ 18792 w 542557"/>
                  <a:gd name="connsiteY1" fmla="*/ 364953 h 530830"/>
                  <a:gd name="connsiteX2" fmla="*/ 9104 w 542557"/>
                  <a:gd name="connsiteY2" fmla="*/ 362311 h 530830"/>
                  <a:gd name="connsiteX3" fmla="*/ 18207 w 542557"/>
                  <a:gd name="connsiteY3" fmla="*/ 353207 h 530830"/>
                  <a:gd name="connsiteX4" fmla="*/ 18207 w 542557"/>
                  <a:gd name="connsiteY4" fmla="*/ 338642 h 530830"/>
                  <a:gd name="connsiteX5" fmla="*/ 0 w 542557"/>
                  <a:gd name="connsiteY5" fmla="*/ 340463 h 530830"/>
                  <a:gd name="connsiteX6" fmla="*/ 7283 w 542557"/>
                  <a:gd name="connsiteY6" fmla="*/ 294946 h 530830"/>
                  <a:gd name="connsiteX7" fmla="*/ 23669 w 542557"/>
                  <a:gd name="connsiteY7" fmla="*/ 287664 h 530830"/>
                  <a:gd name="connsiteX8" fmla="*/ 15114 w 542557"/>
                  <a:gd name="connsiteY8" fmla="*/ 274191 h 530830"/>
                  <a:gd name="connsiteX9" fmla="*/ 17843 w 542557"/>
                  <a:gd name="connsiteY9" fmla="*/ 273827 h 530830"/>
                  <a:gd name="connsiteX10" fmla="*/ 30952 w 542557"/>
                  <a:gd name="connsiteY10" fmla="*/ 247609 h 530830"/>
                  <a:gd name="connsiteX11" fmla="*/ 30952 w 542557"/>
                  <a:gd name="connsiteY11" fmla="*/ 230131 h 530830"/>
                  <a:gd name="connsiteX12" fmla="*/ 26582 w 542557"/>
                  <a:gd name="connsiteY12" fmla="*/ 217022 h 530830"/>
                  <a:gd name="connsiteX13" fmla="*/ 41147 w 542557"/>
                  <a:gd name="connsiteY13" fmla="*/ 211196 h 530830"/>
                  <a:gd name="connsiteX14" fmla="*/ 74647 w 542557"/>
                  <a:gd name="connsiteY14" fmla="*/ 158761 h 530830"/>
                  <a:gd name="connsiteX15" fmla="*/ 65908 w 542557"/>
                  <a:gd name="connsiteY15" fmla="*/ 145653 h 530830"/>
                  <a:gd name="connsiteX16" fmla="*/ 54256 w 542557"/>
                  <a:gd name="connsiteY16" fmla="*/ 141283 h 530830"/>
                  <a:gd name="connsiteX17" fmla="*/ 60082 w 542557"/>
                  <a:gd name="connsiteY17" fmla="*/ 120892 h 530830"/>
                  <a:gd name="connsiteX18" fmla="*/ 71734 w 542557"/>
                  <a:gd name="connsiteY18" fmla="*/ 104870 h 530830"/>
                  <a:gd name="connsiteX19" fmla="*/ 67365 w 542557"/>
                  <a:gd name="connsiteY19" fmla="*/ 85935 h 530830"/>
                  <a:gd name="connsiteX20" fmla="*/ 79017 w 542557"/>
                  <a:gd name="connsiteY20" fmla="*/ 84479 h 530830"/>
                  <a:gd name="connsiteX21" fmla="*/ 92126 w 542557"/>
                  <a:gd name="connsiteY21" fmla="*/ 91761 h 530830"/>
                  <a:gd name="connsiteX22" fmla="*/ 105234 w 542557"/>
                  <a:gd name="connsiteY22" fmla="*/ 78652 h 530830"/>
                  <a:gd name="connsiteX23" fmla="*/ 127082 w 542557"/>
                  <a:gd name="connsiteY23" fmla="*/ 83022 h 530830"/>
                  <a:gd name="connsiteX24" fmla="*/ 144561 w 542557"/>
                  <a:gd name="connsiteY24" fmla="*/ 107783 h 530830"/>
                  <a:gd name="connsiteX25" fmla="*/ 138735 w 542557"/>
                  <a:gd name="connsiteY25" fmla="*/ 131087 h 530830"/>
                  <a:gd name="connsiteX26" fmla="*/ 153300 w 542557"/>
                  <a:gd name="connsiteY26" fmla="*/ 131087 h 530830"/>
                  <a:gd name="connsiteX27" fmla="*/ 175148 w 542557"/>
                  <a:gd name="connsiteY27" fmla="*/ 112153 h 530830"/>
                  <a:gd name="connsiteX28" fmla="*/ 191170 w 542557"/>
                  <a:gd name="connsiteY28" fmla="*/ 100500 h 530830"/>
                  <a:gd name="connsiteX29" fmla="*/ 195539 w 542557"/>
                  <a:gd name="connsiteY29" fmla="*/ 69913 h 530830"/>
                  <a:gd name="connsiteX30" fmla="*/ 214474 w 542557"/>
                  <a:gd name="connsiteY30" fmla="*/ 61174 h 530830"/>
                  <a:gd name="connsiteX31" fmla="*/ 221757 w 542557"/>
                  <a:gd name="connsiteY31" fmla="*/ 40783 h 530830"/>
                  <a:gd name="connsiteX32" fmla="*/ 249431 w 542557"/>
                  <a:gd name="connsiteY32" fmla="*/ 10196 h 530830"/>
                  <a:gd name="connsiteX33" fmla="*/ 269822 w 542557"/>
                  <a:gd name="connsiteY33" fmla="*/ 10196 h 530830"/>
                  <a:gd name="connsiteX34" fmla="*/ 284388 w 542557"/>
                  <a:gd name="connsiteY34" fmla="*/ 23305 h 530830"/>
                  <a:gd name="connsiteX35" fmla="*/ 301866 w 542557"/>
                  <a:gd name="connsiteY35" fmla="*/ 5826 h 530830"/>
                  <a:gd name="connsiteX36" fmla="*/ 310605 w 542557"/>
                  <a:gd name="connsiteY36" fmla="*/ 8739 h 530830"/>
                  <a:gd name="connsiteX37" fmla="*/ 320801 w 542557"/>
                  <a:gd name="connsiteY37" fmla="*/ 0 h 530830"/>
                  <a:gd name="connsiteX38" fmla="*/ 328083 w 542557"/>
                  <a:gd name="connsiteY38" fmla="*/ 5826 h 530830"/>
                  <a:gd name="connsiteX39" fmla="*/ 341192 w 542557"/>
                  <a:gd name="connsiteY39" fmla="*/ 1457 h 530830"/>
                  <a:gd name="connsiteX40" fmla="*/ 349931 w 542557"/>
                  <a:gd name="connsiteY40" fmla="*/ 2913 h 530830"/>
                  <a:gd name="connsiteX41" fmla="*/ 341192 w 542557"/>
                  <a:gd name="connsiteY41" fmla="*/ 26218 h 530830"/>
                  <a:gd name="connsiteX42" fmla="*/ 365953 w 542557"/>
                  <a:gd name="connsiteY42" fmla="*/ 21848 h 530830"/>
                  <a:gd name="connsiteX43" fmla="*/ 376149 w 542557"/>
                  <a:gd name="connsiteY43" fmla="*/ 20391 h 530830"/>
                  <a:gd name="connsiteX44" fmla="*/ 374692 w 542557"/>
                  <a:gd name="connsiteY44" fmla="*/ 11652 h 530830"/>
                  <a:gd name="connsiteX45" fmla="*/ 392171 w 542557"/>
                  <a:gd name="connsiteY45" fmla="*/ 2913 h 530830"/>
                  <a:gd name="connsiteX46" fmla="*/ 395084 w 542557"/>
                  <a:gd name="connsiteY46" fmla="*/ 23305 h 530830"/>
                  <a:gd name="connsiteX47" fmla="*/ 425671 w 542557"/>
                  <a:gd name="connsiteY47" fmla="*/ 37870 h 530830"/>
                  <a:gd name="connsiteX48" fmla="*/ 438780 w 542557"/>
                  <a:gd name="connsiteY48" fmla="*/ 29131 h 530830"/>
                  <a:gd name="connsiteX49" fmla="*/ 453345 w 542557"/>
                  <a:gd name="connsiteY49" fmla="*/ 30587 h 530830"/>
                  <a:gd name="connsiteX50" fmla="*/ 479562 w 542557"/>
                  <a:gd name="connsiteY50" fmla="*/ 55348 h 530830"/>
                  <a:gd name="connsiteX51" fmla="*/ 505780 w 542557"/>
                  <a:gd name="connsiteY51" fmla="*/ 53892 h 530830"/>
                  <a:gd name="connsiteX52" fmla="*/ 503255 w 542557"/>
                  <a:gd name="connsiteY52" fmla="*/ 54032 h 530830"/>
                  <a:gd name="connsiteX53" fmla="*/ 506144 w 542557"/>
                  <a:gd name="connsiteY53" fmla="*/ 67364 h 530830"/>
                  <a:gd name="connsiteX54" fmla="*/ 524351 w 542557"/>
                  <a:gd name="connsiteY54" fmla="*/ 72826 h 530830"/>
                  <a:gd name="connsiteX55" fmla="*/ 526171 w 542557"/>
                  <a:gd name="connsiteY55" fmla="*/ 83750 h 530830"/>
                  <a:gd name="connsiteX56" fmla="*/ 542557 w 542557"/>
                  <a:gd name="connsiteY56" fmla="*/ 98316 h 530830"/>
                  <a:gd name="connsiteX57" fmla="*/ 540737 w 542557"/>
                  <a:gd name="connsiteY57" fmla="*/ 123805 h 530830"/>
                  <a:gd name="connsiteX58" fmla="*/ 498861 w 542557"/>
                  <a:gd name="connsiteY58" fmla="*/ 180245 h 530830"/>
                  <a:gd name="connsiteX59" fmla="*/ 497041 w 542557"/>
                  <a:gd name="connsiteY59" fmla="*/ 196631 h 530830"/>
                  <a:gd name="connsiteX60" fmla="*/ 507964 w 542557"/>
                  <a:gd name="connsiteY60" fmla="*/ 200272 h 530830"/>
                  <a:gd name="connsiteX61" fmla="*/ 507964 w 542557"/>
                  <a:gd name="connsiteY61" fmla="*/ 223941 h 530830"/>
                  <a:gd name="connsiteX62" fmla="*/ 493399 w 542557"/>
                  <a:gd name="connsiteY62" fmla="*/ 222120 h 530830"/>
                  <a:gd name="connsiteX63" fmla="*/ 484296 w 542557"/>
                  <a:gd name="connsiteY63" fmla="*/ 234865 h 530830"/>
                  <a:gd name="connsiteX64" fmla="*/ 487938 w 542557"/>
                  <a:gd name="connsiteY64" fmla="*/ 247609 h 530830"/>
                  <a:gd name="connsiteX65" fmla="*/ 486117 w 542557"/>
                  <a:gd name="connsiteY65" fmla="*/ 258533 h 530830"/>
                  <a:gd name="connsiteX66" fmla="*/ 502503 w 542557"/>
                  <a:gd name="connsiteY66" fmla="*/ 280381 h 530830"/>
                  <a:gd name="connsiteX67" fmla="*/ 520709 w 542557"/>
                  <a:gd name="connsiteY67" fmla="*/ 285843 h 530830"/>
                  <a:gd name="connsiteX68" fmla="*/ 507964 w 542557"/>
                  <a:gd name="connsiteY68" fmla="*/ 313153 h 530830"/>
                  <a:gd name="connsiteX69" fmla="*/ 507964 w 542557"/>
                  <a:gd name="connsiteY69" fmla="*/ 329539 h 530830"/>
                  <a:gd name="connsiteX70" fmla="*/ 480655 w 542557"/>
                  <a:gd name="connsiteY70" fmla="*/ 344104 h 530830"/>
                  <a:gd name="connsiteX71" fmla="*/ 471719 w 542557"/>
                  <a:gd name="connsiteY71" fmla="*/ 364953 h 530830"/>
                  <a:gd name="connsiteX72" fmla="*/ 361472 w 542557"/>
                  <a:gd name="connsiteY72" fmla="*/ 530830 h 530830"/>
                  <a:gd name="connsiteX0" fmla="*/ 18792 w 542557"/>
                  <a:gd name="connsiteY0" fmla="*/ 364953 h 530830"/>
                  <a:gd name="connsiteX1" fmla="*/ 9104 w 542557"/>
                  <a:gd name="connsiteY1" fmla="*/ 362311 h 530830"/>
                  <a:gd name="connsiteX2" fmla="*/ 18207 w 542557"/>
                  <a:gd name="connsiteY2" fmla="*/ 353207 h 530830"/>
                  <a:gd name="connsiteX3" fmla="*/ 18207 w 542557"/>
                  <a:gd name="connsiteY3" fmla="*/ 338642 h 530830"/>
                  <a:gd name="connsiteX4" fmla="*/ 0 w 542557"/>
                  <a:gd name="connsiteY4" fmla="*/ 340463 h 530830"/>
                  <a:gd name="connsiteX5" fmla="*/ 7283 w 542557"/>
                  <a:gd name="connsiteY5" fmla="*/ 294946 h 530830"/>
                  <a:gd name="connsiteX6" fmla="*/ 23669 w 542557"/>
                  <a:gd name="connsiteY6" fmla="*/ 287664 h 530830"/>
                  <a:gd name="connsiteX7" fmla="*/ 15114 w 542557"/>
                  <a:gd name="connsiteY7" fmla="*/ 274191 h 530830"/>
                  <a:gd name="connsiteX8" fmla="*/ 17843 w 542557"/>
                  <a:gd name="connsiteY8" fmla="*/ 273827 h 530830"/>
                  <a:gd name="connsiteX9" fmla="*/ 30952 w 542557"/>
                  <a:gd name="connsiteY9" fmla="*/ 247609 h 530830"/>
                  <a:gd name="connsiteX10" fmla="*/ 30952 w 542557"/>
                  <a:gd name="connsiteY10" fmla="*/ 230131 h 530830"/>
                  <a:gd name="connsiteX11" fmla="*/ 26582 w 542557"/>
                  <a:gd name="connsiteY11" fmla="*/ 217022 h 530830"/>
                  <a:gd name="connsiteX12" fmla="*/ 41147 w 542557"/>
                  <a:gd name="connsiteY12" fmla="*/ 211196 h 530830"/>
                  <a:gd name="connsiteX13" fmla="*/ 74647 w 542557"/>
                  <a:gd name="connsiteY13" fmla="*/ 158761 h 530830"/>
                  <a:gd name="connsiteX14" fmla="*/ 65908 w 542557"/>
                  <a:gd name="connsiteY14" fmla="*/ 145653 h 530830"/>
                  <a:gd name="connsiteX15" fmla="*/ 54256 w 542557"/>
                  <a:gd name="connsiteY15" fmla="*/ 141283 h 530830"/>
                  <a:gd name="connsiteX16" fmla="*/ 60082 w 542557"/>
                  <a:gd name="connsiteY16" fmla="*/ 120892 h 530830"/>
                  <a:gd name="connsiteX17" fmla="*/ 71734 w 542557"/>
                  <a:gd name="connsiteY17" fmla="*/ 104870 h 530830"/>
                  <a:gd name="connsiteX18" fmla="*/ 67365 w 542557"/>
                  <a:gd name="connsiteY18" fmla="*/ 85935 h 530830"/>
                  <a:gd name="connsiteX19" fmla="*/ 79017 w 542557"/>
                  <a:gd name="connsiteY19" fmla="*/ 84479 h 530830"/>
                  <a:gd name="connsiteX20" fmla="*/ 92126 w 542557"/>
                  <a:gd name="connsiteY20" fmla="*/ 91761 h 530830"/>
                  <a:gd name="connsiteX21" fmla="*/ 105234 w 542557"/>
                  <a:gd name="connsiteY21" fmla="*/ 78652 h 530830"/>
                  <a:gd name="connsiteX22" fmla="*/ 127082 w 542557"/>
                  <a:gd name="connsiteY22" fmla="*/ 83022 h 530830"/>
                  <a:gd name="connsiteX23" fmla="*/ 144561 w 542557"/>
                  <a:gd name="connsiteY23" fmla="*/ 107783 h 530830"/>
                  <a:gd name="connsiteX24" fmla="*/ 138735 w 542557"/>
                  <a:gd name="connsiteY24" fmla="*/ 131087 h 530830"/>
                  <a:gd name="connsiteX25" fmla="*/ 153300 w 542557"/>
                  <a:gd name="connsiteY25" fmla="*/ 131087 h 530830"/>
                  <a:gd name="connsiteX26" fmla="*/ 175148 w 542557"/>
                  <a:gd name="connsiteY26" fmla="*/ 112153 h 530830"/>
                  <a:gd name="connsiteX27" fmla="*/ 191170 w 542557"/>
                  <a:gd name="connsiteY27" fmla="*/ 100500 h 530830"/>
                  <a:gd name="connsiteX28" fmla="*/ 195539 w 542557"/>
                  <a:gd name="connsiteY28" fmla="*/ 69913 h 530830"/>
                  <a:gd name="connsiteX29" fmla="*/ 214474 w 542557"/>
                  <a:gd name="connsiteY29" fmla="*/ 61174 h 530830"/>
                  <a:gd name="connsiteX30" fmla="*/ 221757 w 542557"/>
                  <a:gd name="connsiteY30" fmla="*/ 40783 h 530830"/>
                  <a:gd name="connsiteX31" fmla="*/ 249431 w 542557"/>
                  <a:gd name="connsiteY31" fmla="*/ 10196 h 530830"/>
                  <a:gd name="connsiteX32" fmla="*/ 269822 w 542557"/>
                  <a:gd name="connsiteY32" fmla="*/ 10196 h 530830"/>
                  <a:gd name="connsiteX33" fmla="*/ 284388 w 542557"/>
                  <a:gd name="connsiteY33" fmla="*/ 23305 h 530830"/>
                  <a:gd name="connsiteX34" fmla="*/ 301866 w 542557"/>
                  <a:gd name="connsiteY34" fmla="*/ 5826 h 530830"/>
                  <a:gd name="connsiteX35" fmla="*/ 310605 w 542557"/>
                  <a:gd name="connsiteY35" fmla="*/ 8739 h 530830"/>
                  <a:gd name="connsiteX36" fmla="*/ 320801 w 542557"/>
                  <a:gd name="connsiteY36" fmla="*/ 0 h 530830"/>
                  <a:gd name="connsiteX37" fmla="*/ 328083 w 542557"/>
                  <a:gd name="connsiteY37" fmla="*/ 5826 h 530830"/>
                  <a:gd name="connsiteX38" fmla="*/ 341192 w 542557"/>
                  <a:gd name="connsiteY38" fmla="*/ 1457 h 530830"/>
                  <a:gd name="connsiteX39" fmla="*/ 349931 w 542557"/>
                  <a:gd name="connsiteY39" fmla="*/ 2913 h 530830"/>
                  <a:gd name="connsiteX40" fmla="*/ 341192 w 542557"/>
                  <a:gd name="connsiteY40" fmla="*/ 26218 h 530830"/>
                  <a:gd name="connsiteX41" fmla="*/ 365953 w 542557"/>
                  <a:gd name="connsiteY41" fmla="*/ 21848 h 530830"/>
                  <a:gd name="connsiteX42" fmla="*/ 376149 w 542557"/>
                  <a:gd name="connsiteY42" fmla="*/ 20391 h 530830"/>
                  <a:gd name="connsiteX43" fmla="*/ 374692 w 542557"/>
                  <a:gd name="connsiteY43" fmla="*/ 11652 h 530830"/>
                  <a:gd name="connsiteX44" fmla="*/ 392171 w 542557"/>
                  <a:gd name="connsiteY44" fmla="*/ 2913 h 530830"/>
                  <a:gd name="connsiteX45" fmla="*/ 395084 w 542557"/>
                  <a:gd name="connsiteY45" fmla="*/ 23305 h 530830"/>
                  <a:gd name="connsiteX46" fmla="*/ 425671 w 542557"/>
                  <a:gd name="connsiteY46" fmla="*/ 37870 h 530830"/>
                  <a:gd name="connsiteX47" fmla="*/ 438780 w 542557"/>
                  <a:gd name="connsiteY47" fmla="*/ 29131 h 530830"/>
                  <a:gd name="connsiteX48" fmla="*/ 453345 w 542557"/>
                  <a:gd name="connsiteY48" fmla="*/ 30587 h 530830"/>
                  <a:gd name="connsiteX49" fmla="*/ 479562 w 542557"/>
                  <a:gd name="connsiteY49" fmla="*/ 55348 h 530830"/>
                  <a:gd name="connsiteX50" fmla="*/ 505780 w 542557"/>
                  <a:gd name="connsiteY50" fmla="*/ 53892 h 530830"/>
                  <a:gd name="connsiteX51" fmla="*/ 503255 w 542557"/>
                  <a:gd name="connsiteY51" fmla="*/ 54032 h 530830"/>
                  <a:gd name="connsiteX52" fmla="*/ 506144 w 542557"/>
                  <a:gd name="connsiteY52" fmla="*/ 67364 h 530830"/>
                  <a:gd name="connsiteX53" fmla="*/ 524351 w 542557"/>
                  <a:gd name="connsiteY53" fmla="*/ 72826 h 530830"/>
                  <a:gd name="connsiteX54" fmla="*/ 526171 w 542557"/>
                  <a:gd name="connsiteY54" fmla="*/ 83750 h 530830"/>
                  <a:gd name="connsiteX55" fmla="*/ 542557 w 542557"/>
                  <a:gd name="connsiteY55" fmla="*/ 98316 h 530830"/>
                  <a:gd name="connsiteX56" fmla="*/ 540737 w 542557"/>
                  <a:gd name="connsiteY56" fmla="*/ 123805 h 530830"/>
                  <a:gd name="connsiteX57" fmla="*/ 498861 w 542557"/>
                  <a:gd name="connsiteY57" fmla="*/ 180245 h 530830"/>
                  <a:gd name="connsiteX58" fmla="*/ 497041 w 542557"/>
                  <a:gd name="connsiteY58" fmla="*/ 196631 h 530830"/>
                  <a:gd name="connsiteX59" fmla="*/ 507964 w 542557"/>
                  <a:gd name="connsiteY59" fmla="*/ 200272 h 530830"/>
                  <a:gd name="connsiteX60" fmla="*/ 507964 w 542557"/>
                  <a:gd name="connsiteY60" fmla="*/ 223941 h 530830"/>
                  <a:gd name="connsiteX61" fmla="*/ 493399 w 542557"/>
                  <a:gd name="connsiteY61" fmla="*/ 222120 h 530830"/>
                  <a:gd name="connsiteX62" fmla="*/ 484296 w 542557"/>
                  <a:gd name="connsiteY62" fmla="*/ 234865 h 530830"/>
                  <a:gd name="connsiteX63" fmla="*/ 487938 w 542557"/>
                  <a:gd name="connsiteY63" fmla="*/ 247609 h 530830"/>
                  <a:gd name="connsiteX64" fmla="*/ 486117 w 542557"/>
                  <a:gd name="connsiteY64" fmla="*/ 258533 h 530830"/>
                  <a:gd name="connsiteX65" fmla="*/ 502503 w 542557"/>
                  <a:gd name="connsiteY65" fmla="*/ 280381 h 530830"/>
                  <a:gd name="connsiteX66" fmla="*/ 520709 w 542557"/>
                  <a:gd name="connsiteY66" fmla="*/ 285843 h 530830"/>
                  <a:gd name="connsiteX67" fmla="*/ 507964 w 542557"/>
                  <a:gd name="connsiteY67" fmla="*/ 313153 h 530830"/>
                  <a:gd name="connsiteX68" fmla="*/ 507964 w 542557"/>
                  <a:gd name="connsiteY68" fmla="*/ 329539 h 530830"/>
                  <a:gd name="connsiteX69" fmla="*/ 480655 w 542557"/>
                  <a:gd name="connsiteY69" fmla="*/ 344104 h 530830"/>
                  <a:gd name="connsiteX70" fmla="*/ 471719 w 542557"/>
                  <a:gd name="connsiteY70" fmla="*/ 364953 h 530830"/>
                  <a:gd name="connsiteX71" fmla="*/ 361472 w 542557"/>
                  <a:gd name="connsiteY71" fmla="*/ 530830 h 530830"/>
                  <a:gd name="connsiteX0" fmla="*/ 18792 w 542557"/>
                  <a:gd name="connsiteY0" fmla="*/ 364953 h 364953"/>
                  <a:gd name="connsiteX1" fmla="*/ 9104 w 542557"/>
                  <a:gd name="connsiteY1" fmla="*/ 362311 h 364953"/>
                  <a:gd name="connsiteX2" fmla="*/ 18207 w 542557"/>
                  <a:gd name="connsiteY2" fmla="*/ 353207 h 364953"/>
                  <a:gd name="connsiteX3" fmla="*/ 18207 w 542557"/>
                  <a:gd name="connsiteY3" fmla="*/ 338642 h 364953"/>
                  <a:gd name="connsiteX4" fmla="*/ 0 w 542557"/>
                  <a:gd name="connsiteY4" fmla="*/ 340463 h 364953"/>
                  <a:gd name="connsiteX5" fmla="*/ 7283 w 542557"/>
                  <a:gd name="connsiteY5" fmla="*/ 294946 h 364953"/>
                  <a:gd name="connsiteX6" fmla="*/ 23669 w 542557"/>
                  <a:gd name="connsiteY6" fmla="*/ 287664 h 364953"/>
                  <a:gd name="connsiteX7" fmla="*/ 15114 w 542557"/>
                  <a:gd name="connsiteY7" fmla="*/ 274191 h 364953"/>
                  <a:gd name="connsiteX8" fmla="*/ 17843 w 542557"/>
                  <a:gd name="connsiteY8" fmla="*/ 273827 h 364953"/>
                  <a:gd name="connsiteX9" fmla="*/ 30952 w 542557"/>
                  <a:gd name="connsiteY9" fmla="*/ 247609 h 364953"/>
                  <a:gd name="connsiteX10" fmla="*/ 30952 w 542557"/>
                  <a:gd name="connsiteY10" fmla="*/ 230131 h 364953"/>
                  <a:gd name="connsiteX11" fmla="*/ 26582 w 542557"/>
                  <a:gd name="connsiteY11" fmla="*/ 217022 h 364953"/>
                  <a:gd name="connsiteX12" fmla="*/ 41147 w 542557"/>
                  <a:gd name="connsiteY12" fmla="*/ 211196 h 364953"/>
                  <a:gd name="connsiteX13" fmla="*/ 74647 w 542557"/>
                  <a:gd name="connsiteY13" fmla="*/ 158761 h 364953"/>
                  <a:gd name="connsiteX14" fmla="*/ 65908 w 542557"/>
                  <a:gd name="connsiteY14" fmla="*/ 145653 h 364953"/>
                  <a:gd name="connsiteX15" fmla="*/ 54256 w 542557"/>
                  <a:gd name="connsiteY15" fmla="*/ 141283 h 364953"/>
                  <a:gd name="connsiteX16" fmla="*/ 60082 w 542557"/>
                  <a:gd name="connsiteY16" fmla="*/ 120892 h 364953"/>
                  <a:gd name="connsiteX17" fmla="*/ 71734 w 542557"/>
                  <a:gd name="connsiteY17" fmla="*/ 104870 h 364953"/>
                  <a:gd name="connsiteX18" fmla="*/ 67365 w 542557"/>
                  <a:gd name="connsiteY18" fmla="*/ 85935 h 364953"/>
                  <a:gd name="connsiteX19" fmla="*/ 79017 w 542557"/>
                  <a:gd name="connsiteY19" fmla="*/ 84479 h 364953"/>
                  <a:gd name="connsiteX20" fmla="*/ 92126 w 542557"/>
                  <a:gd name="connsiteY20" fmla="*/ 91761 h 364953"/>
                  <a:gd name="connsiteX21" fmla="*/ 105234 w 542557"/>
                  <a:gd name="connsiteY21" fmla="*/ 78652 h 364953"/>
                  <a:gd name="connsiteX22" fmla="*/ 127082 w 542557"/>
                  <a:gd name="connsiteY22" fmla="*/ 83022 h 364953"/>
                  <a:gd name="connsiteX23" fmla="*/ 144561 w 542557"/>
                  <a:gd name="connsiteY23" fmla="*/ 107783 h 364953"/>
                  <a:gd name="connsiteX24" fmla="*/ 138735 w 542557"/>
                  <a:gd name="connsiteY24" fmla="*/ 131087 h 364953"/>
                  <a:gd name="connsiteX25" fmla="*/ 153300 w 542557"/>
                  <a:gd name="connsiteY25" fmla="*/ 131087 h 364953"/>
                  <a:gd name="connsiteX26" fmla="*/ 175148 w 542557"/>
                  <a:gd name="connsiteY26" fmla="*/ 112153 h 364953"/>
                  <a:gd name="connsiteX27" fmla="*/ 191170 w 542557"/>
                  <a:gd name="connsiteY27" fmla="*/ 100500 h 364953"/>
                  <a:gd name="connsiteX28" fmla="*/ 195539 w 542557"/>
                  <a:gd name="connsiteY28" fmla="*/ 69913 h 364953"/>
                  <a:gd name="connsiteX29" fmla="*/ 214474 w 542557"/>
                  <a:gd name="connsiteY29" fmla="*/ 61174 h 364953"/>
                  <a:gd name="connsiteX30" fmla="*/ 221757 w 542557"/>
                  <a:gd name="connsiteY30" fmla="*/ 40783 h 364953"/>
                  <a:gd name="connsiteX31" fmla="*/ 249431 w 542557"/>
                  <a:gd name="connsiteY31" fmla="*/ 10196 h 364953"/>
                  <a:gd name="connsiteX32" fmla="*/ 269822 w 542557"/>
                  <a:gd name="connsiteY32" fmla="*/ 10196 h 364953"/>
                  <a:gd name="connsiteX33" fmla="*/ 284388 w 542557"/>
                  <a:gd name="connsiteY33" fmla="*/ 23305 h 364953"/>
                  <a:gd name="connsiteX34" fmla="*/ 301866 w 542557"/>
                  <a:gd name="connsiteY34" fmla="*/ 5826 h 364953"/>
                  <a:gd name="connsiteX35" fmla="*/ 310605 w 542557"/>
                  <a:gd name="connsiteY35" fmla="*/ 8739 h 364953"/>
                  <a:gd name="connsiteX36" fmla="*/ 320801 w 542557"/>
                  <a:gd name="connsiteY36" fmla="*/ 0 h 364953"/>
                  <a:gd name="connsiteX37" fmla="*/ 328083 w 542557"/>
                  <a:gd name="connsiteY37" fmla="*/ 5826 h 364953"/>
                  <a:gd name="connsiteX38" fmla="*/ 341192 w 542557"/>
                  <a:gd name="connsiteY38" fmla="*/ 1457 h 364953"/>
                  <a:gd name="connsiteX39" fmla="*/ 349931 w 542557"/>
                  <a:gd name="connsiteY39" fmla="*/ 2913 h 364953"/>
                  <a:gd name="connsiteX40" fmla="*/ 341192 w 542557"/>
                  <a:gd name="connsiteY40" fmla="*/ 26218 h 364953"/>
                  <a:gd name="connsiteX41" fmla="*/ 365953 w 542557"/>
                  <a:gd name="connsiteY41" fmla="*/ 21848 h 364953"/>
                  <a:gd name="connsiteX42" fmla="*/ 376149 w 542557"/>
                  <a:gd name="connsiteY42" fmla="*/ 20391 h 364953"/>
                  <a:gd name="connsiteX43" fmla="*/ 374692 w 542557"/>
                  <a:gd name="connsiteY43" fmla="*/ 11652 h 364953"/>
                  <a:gd name="connsiteX44" fmla="*/ 392171 w 542557"/>
                  <a:gd name="connsiteY44" fmla="*/ 2913 h 364953"/>
                  <a:gd name="connsiteX45" fmla="*/ 395084 w 542557"/>
                  <a:gd name="connsiteY45" fmla="*/ 23305 h 364953"/>
                  <a:gd name="connsiteX46" fmla="*/ 425671 w 542557"/>
                  <a:gd name="connsiteY46" fmla="*/ 37870 h 364953"/>
                  <a:gd name="connsiteX47" fmla="*/ 438780 w 542557"/>
                  <a:gd name="connsiteY47" fmla="*/ 29131 h 364953"/>
                  <a:gd name="connsiteX48" fmla="*/ 453345 w 542557"/>
                  <a:gd name="connsiteY48" fmla="*/ 30587 h 364953"/>
                  <a:gd name="connsiteX49" fmla="*/ 479562 w 542557"/>
                  <a:gd name="connsiteY49" fmla="*/ 55348 h 364953"/>
                  <a:gd name="connsiteX50" fmla="*/ 505780 w 542557"/>
                  <a:gd name="connsiteY50" fmla="*/ 53892 h 364953"/>
                  <a:gd name="connsiteX51" fmla="*/ 503255 w 542557"/>
                  <a:gd name="connsiteY51" fmla="*/ 54032 h 364953"/>
                  <a:gd name="connsiteX52" fmla="*/ 506144 w 542557"/>
                  <a:gd name="connsiteY52" fmla="*/ 67364 h 364953"/>
                  <a:gd name="connsiteX53" fmla="*/ 524351 w 542557"/>
                  <a:gd name="connsiteY53" fmla="*/ 72826 h 364953"/>
                  <a:gd name="connsiteX54" fmla="*/ 526171 w 542557"/>
                  <a:gd name="connsiteY54" fmla="*/ 83750 h 364953"/>
                  <a:gd name="connsiteX55" fmla="*/ 542557 w 542557"/>
                  <a:gd name="connsiteY55" fmla="*/ 98316 h 364953"/>
                  <a:gd name="connsiteX56" fmla="*/ 540737 w 542557"/>
                  <a:gd name="connsiteY56" fmla="*/ 123805 h 364953"/>
                  <a:gd name="connsiteX57" fmla="*/ 498861 w 542557"/>
                  <a:gd name="connsiteY57" fmla="*/ 180245 h 364953"/>
                  <a:gd name="connsiteX58" fmla="*/ 497041 w 542557"/>
                  <a:gd name="connsiteY58" fmla="*/ 196631 h 364953"/>
                  <a:gd name="connsiteX59" fmla="*/ 507964 w 542557"/>
                  <a:gd name="connsiteY59" fmla="*/ 200272 h 364953"/>
                  <a:gd name="connsiteX60" fmla="*/ 507964 w 542557"/>
                  <a:gd name="connsiteY60" fmla="*/ 223941 h 364953"/>
                  <a:gd name="connsiteX61" fmla="*/ 493399 w 542557"/>
                  <a:gd name="connsiteY61" fmla="*/ 222120 h 364953"/>
                  <a:gd name="connsiteX62" fmla="*/ 484296 w 542557"/>
                  <a:gd name="connsiteY62" fmla="*/ 234865 h 364953"/>
                  <a:gd name="connsiteX63" fmla="*/ 487938 w 542557"/>
                  <a:gd name="connsiteY63" fmla="*/ 247609 h 364953"/>
                  <a:gd name="connsiteX64" fmla="*/ 486117 w 542557"/>
                  <a:gd name="connsiteY64" fmla="*/ 258533 h 364953"/>
                  <a:gd name="connsiteX65" fmla="*/ 502503 w 542557"/>
                  <a:gd name="connsiteY65" fmla="*/ 280381 h 364953"/>
                  <a:gd name="connsiteX66" fmla="*/ 520709 w 542557"/>
                  <a:gd name="connsiteY66" fmla="*/ 285843 h 364953"/>
                  <a:gd name="connsiteX67" fmla="*/ 507964 w 542557"/>
                  <a:gd name="connsiteY67" fmla="*/ 313153 h 364953"/>
                  <a:gd name="connsiteX68" fmla="*/ 507964 w 542557"/>
                  <a:gd name="connsiteY68" fmla="*/ 329539 h 364953"/>
                  <a:gd name="connsiteX69" fmla="*/ 480655 w 542557"/>
                  <a:gd name="connsiteY69" fmla="*/ 344104 h 364953"/>
                  <a:gd name="connsiteX70" fmla="*/ 471719 w 542557"/>
                  <a:gd name="connsiteY70" fmla="*/ 364953 h 364953"/>
                  <a:gd name="connsiteX0" fmla="*/ 18792 w 542557"/>
                  <a:gd name="connsiteY0" fmla="*/ 364953 h 364953"/>
                  <a:gd name="connsiteX1" fmla="*/ 9104 w 542557"/>
                  <a:gd name="connsiteY1" fmla="*/ 362311 h 364953"/>
                  <a:gd name="connsiteX2" fmla="*/ 18207 w 542557"/>
                  <a:gd name="connsiteY2" fmla="*/ 353207 h 364953"/>
                  <a:gd name="connsiteX3" fmla="*/ 18207 w 542557"/>
                  <a:gd name="connsiteY3" fmla="*/ 338642 h 364953"/>
                  <a:gd name="connsiteX4" fmla="*/ 0 w 542557"/>
                  <a:gd name="connsiteY4" fmla="*/ 340463 h 364953"/>
                  <a:gd name="connsiteX5" fmla="*/ 7283 w 542557"/>
                  <a:gd name="connsiteY5" fmla="*/ 294946 h 364953"/>
                  <a:gd name="connsiteX6" fmla="*/ 23669 w 542557"/>
                  <a:gd name="connsiteY6" fmla="*/ 287664 h 364953"/>
                  <a:gd name="connsiteX7" fmla="*/ 15114 w 542557"/>
                  <a:gd name="connsiteY7" fmla="*/ 274191 h 364953"/>
                  <a:gd name="connsiteX8" fmla="*/ 17843 w 542557"/>
                  <a:gd name="connsiteY8" fmla="*/ 273827 h 364953"/>
                  <a:gd name="connsiteX9" fmla="*/ 30952 w 542557"/>
                  <a:gd name="connsiteY9" fmla="*/ 247609 h 364953"/>
                  <a:gd name="connsiteX10" fmla="*/ 30952 w 542557"/>
                  <a:gd name="connsiteY10" fmla="*/ 230131 h 364953"/>
                  <a:gd name="connsiteX11" fmla="*/ 26582 w 542557"/>
                  <a:gd name="connsiteY11" fmla="*/ 217022 h 364953"/>
                  <a:gd name="connsiteX12" fmla="*/ 41147 w 542557"/>
                  <a:gd name="connsiteY12" fmla="*/ 211196 h 364953"/>
                  <a:gd name="connsiteX13" fmla="*/ 74647 w 542557"/>
                  <a:gd name="connsiteY13" fmla="*/ 158761 h 364953"/>
                  <a:gd name="connsiteX14" fmla="*/ 65908 w 542557"/>
                  <a:gd name="connsiteY14" fmla="*/ 145653 h 364953"/>
                  <a:gd name="connsiteX15" fmla="*/ 54256 w 542557"/>
                  <a:gd name="connsiteY15" fmla="*/ 141283 h 364953"/>
                  <a:gd name="connsiteX16" fmla="*/ 45795 w 542557"/>
                  <a:gd name="connsiteY16" fmla="*/ 118511 h 364953"/>
                  <a:gd name="connsiteX17" fmla="*/ 71734 w 542557"/>
                  <a:gd name="connsiteY17" fmla="*/ 104870 h 364953"/>
                  <a:gd name="connsiteX18" fmla="*/ 67365 w 542557"/>
                  <a:gd name="connsiteY18" fmla="*/ 85935 h 364953"/>
                  <a:gd name="connsiteX19" fmla="*/ 79017 w 542557"/>
                  <a:gd name="connsiteY19" fmla="*/ 84479 h 364953"/>
                  <a:gd name="connsiteX20" fmla="*/ 92126 w 542557"/>
                  <a:gd name="connsiteY20" fmla="*/ 91761 h 364953"/>
                  <a:gd name="connsiteX21" fmla="*/ 105234 w 542557"/>
                  <a:gd name="connsiteY21" fmla="*/ 78652 h 364953"/>
                  <a:gd name="connsiteX22" fmla="*/ 127082 w 542557"/>
                  <a:gd name="connsiteY22" fmla="*/ 83022 h 364953"/>
                  <a:gd name="connsiteX23" fmla="*/ 144561 w 542557"/>
                  <a:gd name="connsiteY23" fmla="*/ 107783 h 364953"/>
                  <a:gd name="connsiteX24" fmla="*/ 138735 w 542557"/>
                  <a:gd name="connsiteY24" fmla="*/ 131087 h 364953"/>
                  <a:gd name="connsiteX25" fmla="*/ 153300 w 542557"/>
                  <a:gd name="connsiteY25" fmla="*/ 131087 h 364953"/>
                  <a:gd name="connsiteX26" fmla="*/ 175148 w 542557"/>
                  <a:gd name="connsiteY26" fmla="*/ 112153 h 364953"/>
                  <a:gd name="connsiteX27" fmla="*/ 191170 w 542557"/>
                  <a:gd name="connsiteY27" fmla="*/ 100500 h 364953"/>
                  <a:gd name="connsiteX28" fmla="*/ 195539 w 542557"/>
                  <a:gd name="connsiteY28" fmla="*/ 69913 h 364953"/>
                  <a:gd name="connsiteX29" fmla="*/ 214474 w 542557"/>
                  <a:gd name="connsiteY29" fmla="*/ 61174 h 364953"/>
                  <a:gd name="connsiteX30" fmla="*/ 221757 w 542557"/>
                  <a:gd name="connsiteY30" fmla="*/ 40783 h 364953"/>
                  <a:gd name="connsiteX31" fmla="*/ 249431 w 542557"/>
                  <a:gd name="connsiteY31" fmla="*/ 10196 h 364953"/>
                  <a:gd name="connsiteX32" fmla="*/ 269822 w 542557"/>
                  <a:gd name="connsiteY32" fmla="*/ 10196 h 364953"/>
                  <a:gd name="connsiteX33" fmla="*/ 284388 w 542557"/>
                  <a:gd name="connsiteY33" fmla="*/ 23305 h 364953"/>
                  <a:gd name="connsiteX34" fmla="*/ 301866 w 542557"/>
                  <a:gd name="connsiteY34" fmla="*/ 5826 h 364953"/>
                  <a:gd name="connsiteX35" fmla="*/ 310605 w 542557"/>
                  <a:gd name="connsiteY35" fmla="*/ 8739 h 364953"/>
                  <a:gd name="connsiteX36" fmla="*/ 320801 w 542557"/>
                  <a:gd name="connsiteY36" fmla="*/ 0 h 364953"/>
                  <a:gd name="connsiteX37" fmla="*/ 328083 w 542557"/>
                  <a:gd name="connsiteY37" fmla="*/ 5826 h 364953"/>
                  <a:gd name="connsiteX38" fmla="*/ 341192 w 542557"/>
                  <a:gd name="connsiteY38" fmla="*/ 1457 h 364953"/>
                  <a:gd name="connsiteX39" fmla="*/ 349931 w 542557"/>
                  <a:gd name="connsiteY39" fmla="*/ 2913 h 364953"/>
                  <a:gd name="connsiteX40" fmla="*/ 341192 w 542557"/>
                  <a:gd name="connsiteY40" fmla="*/ 26218 h 364953"/>
                  <a:gd name="connsiteX41" fmla="*/ 365953 w 542557"/>
                  <a:gd name="connsiteY41" fmla="*/ 21848 h 364953"/>
                  <a:gd name="connsiteX42" fmla="*/ 376149 w 542557"/>
                  <a:gd name="connsiteY42" fmla="*/ 20391 h 364953"/>
                  <a:gd name="connsiteX43" fmla="*/ 374692 w 542557"/>
                  <a:gd name="connsiteY43" fmla="*/ 11652 h 364953"/>
                  <a:gd name="connsiteX44" fmla="*/ 392171 w 542557"/>
                  <a:gd name="connsiteY44" fmla="*/ 2913 h 364953"/>
                  <a:gd name="connsiteX45" fmla="*/ 395084 w 542557"/>
                  <a:gd name="connsiteY45" fmla="*/ 23305 h 364953"/>
                  <a:gd name="connsiteX46" fmla="*/ 425671 w 542557"/>
                  <a:gd name="connsiteY46" fmla="*/ 37870 h 364953"/>
                  <a:gd name="connsiteX47" fmla="*/ 438780 w 542557"/>
                  <a:gd name="connsiteY47" fmla="*/ 29131 h 364953"/>
                  <a:gd name="connsiteX48" fmla="*/ 453345 w 542557"/>
                  <a:gd name="connsiteY48" fmla="*/ 30587 h 364953"/>
                  <a:gd name="connsiteX49" fmla="*/ 479562 w 542557"/>
                  <a:gd name="connsiteY49" fmla="*/ 55348 h 364953"/>
                  <a:gd name="connsiteX50" fmla="*/ 505780 w 542557"/>
                  <a:gd name="connsiteY50" fmla="*/ 53892 h 364953"/>
                  <a:gd name="connsiteX51" fmla="*/ 503255 w 542557"/>
                  <a:gd name="connsiteY51" fmla="*/ 54032 h 364953"/>
                  <a:gd name="connsiteX52" fmla="*/ 506144 w 542557"/>
                  <a:gd name="connsiteY52" fmla="*/ 67364 h 364953"/>
                  <a:gd name="connsiteX53" fmla="*/ 524351 w 542557"/>
                  <a:gd name="connsiteY53" fmla="*/ 72826 h 364953"/>
                  <a:gd name="connsiteX54" fmla="*/ 526171 w 542557"/>
                  <a:gd name="connsiteY54" fmla="*/ 83750 h 364953"/>
                  <a:gd name="connsiteX55" fmla="*/ 542557 w 542557"/>
                  <a:gd name="connsiteY55" fmla="*/ 98316 h 364953"/>
                  <a:gd name="connsiteX56" fmla="*/ 540737 w 542557"/>
                  <a:gd name="connsiteY56" fmla="*/ 123805 h 364953"/>
                  <a:gd name="connsiteX57" fmla="*/ 498861 w 542557"/>
                  <a:gd name="connsiteY57" fmla="*/ 180245 h 364953"/>
                  <a:gd name="connsiteX58" fmla="*/ 497041 w 542557"/>
                  <a:gd name="connsiteY58" fmla="*/ 196631 h 364953"/>
                  <a:gd name="connsiteX59" fmla="*/ 507964 w 542557"/>
                  <a:gd name="connsiteY59" fmla="*/ 200272 h 364953"/>
                  <a:gd name="connsiteX60" fmla="*/ 507964 w 542557"/>
                  <a:gd name="connsiteY60" fmla="*/ 223941 h 364953"/>
                  <a:gd name="connsiteX61" fmla="*/ 493399 w 542557"/>
                  <a:gd name="connsiteY61" fmla="*/ 222120 h 364953"/>
                  <a:gd name="connsiteX62" fmla="*/ 484296 w 542557"/>
                  <a:gd name="connsiteY62" fmla="*/ 234865 h 364953"/>
                  <a:gd name="connsiteX63" fmla="*/ 487938 w 542557"/>
                  <a:gd name="connsiteY63" fmla="*/ 247609 h 364953"/>
                  <a:gd name="connsiteX64" fmla="*/ 486117 w 542557"/>
                  <a:gd name="connsiteY64" fmla="*/ 258533 h 364953"/>
                  <a:gd name="connsiteX65" fmla="*/ 502503 w 542557"/>
                  <a:gd name="connsiteY65" fmla="*/ 280381 h 364953"/>
                  <a:gd name="connsiteX66" fmla="*/ 520709 w 542557"/>
                  <a:gd name="connsiteY66" fmla="*/ 285843 h 364953"/>
                  <a:gd name="connsiteX67" fmla="*/ 507964 w 542557"/>
                  <a:gd name="connsiteY67" fmla="*/ 313153 h 364953"/>
                  <a:gd name="connsiteX68" fmla="*/ 507964 w 542557"/>
                  <a:gd name="connsiteY68" fmla="*/ 329539 h 364953"/>
                  <a:gd name="connsiteX69" fmla="*/ 480655 w 542557"/>
                  <a:gd name="connsiteY69" fmla="*/ 344104 h 364953"/>
                  <a:gd name="connsiteX70" fmla="*/ 471719 w 542557"/>
                  <a:gd name="connsiteY70" fmla="*/ 364953 h 364953"/>
                  <a:gd name="connsiteX0" fmla="*/ 18792 w 542557"/>
                  <a:gd name="connsiteY0" fmla="*/ 364953 h 364953"/>
                  <a:gd name="connsiteX1" fmla="*/ 9104 w 542557"/>
                  <a:gd name="connsiteY1" fmla="*/ 362311 h 364953"/>
                  <a:gd name="connsiteX2" fmla="*/ 18207 w 542557"/>
                  <a:gd name="connsiteY2" fmla="*/ 353207 h 364953"/>
                  <a:gd name="connsiteX3" fmla="*/ 18207 w 542557"/>
                  <a:gd name="connsiteY3" fmla="*/ 338642 h 364953"/>
                  <a:gd name="connsiteX4" fmla="*/ 0 w 542557"/>
                  <a:gd name="connsiteY4" fmla="*/ 340463 h 364953"/>
                  <a:gd name="connsiteX5" fmla="*/ 7283 w 542557"/>
                  <a:gd name="connsiteY5" fmla="*/ 294946 h 364953"/>
                  <a:gd name="connsiteX6" fmla="*/ 23669 w 542557"/>
                  <a:gd name="connsiteY6" fmla="*/ 287664 h 364953"/>
                  <a:gd name="connsiteX7" fmla="*/ 15114 w 542557"/>
                  <a:gd name="connsiteY7" fmla="*/ 274191 h 364953"/>
                  <a:gd name="connsiteX8" fmla="*/ 17843 w 542557"/>
                  <a:gd name="connsiteY8" fmla="*/ 273827 h 364953"/>
                  <a:gd name="connsiteX9" fmla="*/ 30952 w 542557"/>
                  <a:gd name="connsiteY9" fmla="*/ 247609 h 364953"/>
                  <a:gd name="connsiteX10" fmla="*/ 30952 w 542557"/>
                  <a:gd name="connsiteY10" fmla="*/ 230131 h 364953"/>
                  <a:gd name="connsiteX11" fmla="*/ 26582 w 542557"/>
                  <a:gd name="connsiteY11" fmla="*/ 217022 h 364953"/>
                  <a:gd name="connsiteX12" fmla="*/ 41147 w 542557"/>
                  <a:gd name="connsiteY12" fmla="*/ 211196 h 364953"/>
                  <a:gd name="connsiteX13" fmla="*/ 74647 w 542557"/>
                  <a:gd name="connsiteY13" fmla="*/ 158761 h 364953"/>
                  <a:gd name="connsiteX14" fmla="*/ 65908 w 542557"/>
                  <a:gd name="connsiteY14" fmla="*/ 145653 h 364953"/>
                  <a:gd name="connsiteX15" fmla="*/ 54256 w 542557"/>
                  <a:gd name="connsiteY15" fmla="*/ 141283 h 364953"/>
                  <a:gd name="connsiteX16" fmla="*/ 41032 w 542557"/>
                  <a:gd name="connsiteY16" fmla="*/ 125655 h 364953"/>
                  <a:gd name="connsiteX17" fmla="*/ 71734 w 542557"/>
                  <a:gd name="connsiteY17" fmla="*/ 104870 h 364953"/>
                  <a:gd name="connsiteX18" fmla="*/ 67365 w 542557"/>
                  <a:gd name="connsiteY18" fmla="*/ 85935 h 364953"/>
                  <a:gd name="connsiteX19" fmla="*/ 79017 w 542557"/>
                  <a:gd name="connsiteY19" fmla="*/ 84479 h 364953"/>
                  <a:gd name="connsiteX20" fmla="*/ 92126 w 542557"/>
                  <a:gd name="connsiteY20" fmla="*/ 91761 h 364953"/>
                  <a:gd name="connsiteX21" fmla="*/ 105234 w 542557"/>
                  <a:gd name="connsiteY21" fmla="*/ 78652 h 364953"/>
                  <a:gd name="connsiteX22" fmla="*/ 127082 w 542557"/>
                  <a:gd name="connsiteY22" fmla="*/ 83022 h 364953"/>
                  <a:gd name="connsiteX23" fmla="*/ 144561 w 542557"/>
                  <a:gd name="connsiteY23" fmla="*/ 107783 h 364953"/>
                  <a:gd name="connsiteX24" fmla="*/ 138735 w 542557"/>
                  <a:gd name="connsiteY24" fmla="*/ 131087 h 364953"/>
                  <a:gd name="connsiteX25" fmla="*/ 153300 w 542557"/>
                  <a:gd name="connsiteY25" fmla="*/ 131087 h 364953"/>
                  <a:gd name="connsiteX26" fmla="*/ 175148 w 542557"/>
                  <a:gd name="connsiteY26" fmla="*/ 112153 h 364953"/>
                  <a:gd name="connsiteX27" fmla="*/ 191170 w 542557"/>
                  <a:gd name="connsiteY27" fmla="*/ 100500 h 364953"/>
                  <a:gd name="connsiteX28" fmla="*/ 195539 w 542557"/>
                  <a:gd name="connsiteY28" fmla="*/ 69913 h 364953"/>
                  <a:gd name="connsiteX29" fmla="*/ 214474 w 542557"/>
                  <a:gd name="connsiteY29" fmla="*/ 61174 h 364953"/>
                  <a:gd name="connsiteX30" fmla="*/ 221757 w 542557"/>
                  <a:gd name="connsiteY30" fmla="*/ 40783 h 364953"/>
                  <a:gd name="connsiteX31" fmla="*/ 249431 w 542557"/>
                  <a:gd name="connsiteY31" fmla="*/ 10196 h 364953"/>
                  <a:gd name="connsiteX32" fmla="*/ 269822 w 542557"/>
                  <a:gd name="connsiteY32" fmla="*/ 10196 h 364953"/>
                  <a:gd name="connsiteX33" fmla="*/ 284388 w 542557"/>
                  <a:gd name="connsiteY33" fmla="*/ 23305 h 364953"/>
                  <a:gd name="connsiteX34" fmla="*/ 301866 w 542557"/>
                  <a:gd name="connsiteY34" fmla="*/ 5826 h 364953"/>
                  <a:gd name="connsiteX35" fmla="*/ 310605 w 542557"/>
                  <a:gd name="connsiteY35" fmla="*/ 8739 h 364953"/>
                  <a:gd name="connsiteX36" fmla="*/ 320801 w 542557"/>
                  <a:gd name="connsiteY36" fmla="*/ 0 h 364953"/>
                  <a:gd name="connsiteX37" fmla="*/ 328083 w 542557"/>
                  <a:gd name="connsiteY37" fmla="*/ 5826 h 364953"/>
                  <a:gd name="connsiteX38" fmla="*/ 341192 w 542557"/>
                  <a:gd name="connsiteY38" fmla="*/ 1457 h 364953"/>
                  <a:gd name="connsiteX39" fmla="*/ 349931 w 542557"/>
                  <a:gd name="connsiteY39" fmla="*/ 2913 h 364953"/>
                  <a:gd name="connsiteX40" fmla="*/ 341192 w 542557"/>
                  <a:gd name="connsiteY40" fmla="*/ 26218 h 364953"/>
                  <a:gd name="connsiteX41" fmla="*/ 365953 w 542557"/>
                  <a:gd name="connsiteY41" fmla="*/ 21848 h 364953"/>
                  <a:gd name="connsiteX42" fmla="*/ 376149 w 542557"/>
                  <a:gd name="connsiteY42" fmla="*/ 20391 h 364953"/>
                  <a:gd name="connsiteX43" fmla="*/ 374692 w 542557"/>
                  <a:gd name="connsiteY43" fmla="*/ 11652 h 364953"/>
                  <a:gd name="connsiteX44" fmla="*/ 392171 w 542557"/>
                  <a:gd name="connsiteY44" fmla="*/ 2913 h 364953"/>
                  <a:gd name="connsiteX45" fmla="*/ 395084 w 542557"/>
                  <a:gd name="connsiteY45" fmla="*/ 23305 h 364953"/>
                  <a:gd name="connsiteX46" fmla="*/ 425671 w 542557"/>
                  <a:gd name="connsiteY46" fmla="*/ 37870 h 364953"/>
                  <a:gd name="connsiteX47" fmla="*/ 438780 w 542557"/>
                  <a:gd name="connsiteY47" fmla="*/ 29131 h 364953"/>
                  <a:gd name="connsiteX48" fmla="*/ 453345 w 542557"/>
                  <a:gd name="connsiteY48" fmla="*/ 30587 h 364953"/>
                  <a:gd name="connsiteX49" fmla="*/ 479562 w 542557"/>
                  <a:gd name="connsiteY49" fmla="*/ 55348 h 364953"/>
                  <a:gd name="connsiteX50" fmla="*/ 505780 w 542557"/>
                  <a:gd name="connsiteY50" fmla="*/ 53892 h 364953"/>
                  <a:gd name="connsiteX51" fmla="*/ 503255 w 542557"/>
                  <a:gd name="connsiteY51" fmla="*/ 54032 h 364953"/>
                  <a:gd name="connsiteX52" fmla="*/ 506144 w 542557"/>
                  <a:gd name="connsiteY52" fmla="*/ 67364 h 364953"/>
                  <a:gd name="connsiteX53" fmla="*/ 524351 w 542557"/>
                  <a:gd name="connsiteY53" fmla="*/ 72826 h 364953"/>
                  <a:gd name="connsiteX54" fmla="*/ 526171 w 542557"/>
                  <a:gd name="connsiteY54" fmla="*/ 83750 h 364953"/>
                  <a:gd name="connsiteX55" fmla="*/ 542557 w 542557"/>
                  <a:gd name="connsiteY55" fmla="*/ 98316 h 364953"/>
                  <a:gd name="connsiteX56" fmla="*/ 540737 w 542557"/>
                  <a:gd name="connsiteY56" fmla="*/ 123805 h 364953"/>
                  <a:gd name="connsiteX57" fmla="*/ 498861 w 542557"/>
                  <a:gd name="connsiteY57" fmla="*/ 180245 h 364953"/>
                  <a:gd name="connsiteX58" fmla="*/ 497041 w 542557"/>
                  <a:gd name="connsiteY58" fmla="*/ 196631 h 364953"/>
                  <a:gd name="connsiteX59" fmla="*/ 507964 w 542557"/>
                  <a:gd name="connsiteY59" fmla="*/ 200272 h 364953"/>
                  <a:gd name="connsiteX60" fmla="*/ 507964 w 542557"/>
                  <a:gd name="connsiteY60" fmla="*/ 223941 h 364953"/>
                  <a:gd name="connsiteX61" fmla="*/ 493399 w 542557"/>
                  <a:gd name="connsiteY61" fmla="*/ 222120 h 364953"/>
                  <a:gd name="connsiteX62" fmla="*/ 484296 w 542557"/>
                  <a:gd name="connsiteY62" fmla="*/ 234865 h 364953"/>
                  <a:gd name="connsiteX63" fmla="*/ 487938 w 542557"/>
                  <a:gd name="connsiteY63" fmla="*/ 247609 h 364953"/>
                  <a:gd name="connsiteX64" fmla="*/ 486117 w 542557"/>
                  <a:gd name="connsiteY64" fmla="*/ 258533 h 364953"/>
                  <a:gd name="connsiteX65" fmla="*/ 502503 w 542557"/>
                  <a:gd name="connsiteY65" fmla="*/ 280381 h 364953"/>
                  <a:gd name="connsiteX66" fmla="*/ 520709 w 542557"/>
                  <a:gd name="connsiteY66" fmla="*/ 285843 h 364953"/>
                  <a:gd name="connsiteX67" fmla="*/ 507964 w 542557"/>
                  <a:gd name="connsiteY67" fmla="*/ 313153 h 364953"/>
                  <a:gd name="connsiteX68" fmla="*/ 507964 w 542557"/>
                  <a:gd name="connsiteY68" fmla="*/ 329539 h 364953"/>
                  <a:gd name="connsiteX69" fmla="*/ 480655 w 542557"/>
                  <a:gd name="connsiteY69" fmla="*/ 344104 h 364953"/>
                  <a:gd name="connsiteX70" fmla="*/ 471719 w 542557"/>
                  <a:gd name="connsiteY70" fmla="*/ 364953 h 364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542557" h="364953">
                    <a:moveTo>
                      <a:pt x="18792" y="364953"/>
                    </a:moveTo>
                    <a:lnTo>
                      <a:pt x="9104" y="362311"/>
                    </a:lnTo>
                    <a:lnTo>
                      <a:pt x="18207" y="353207"/>
                    </a:lnTo>
                    <a:lnTo>
                      <a:pt x="18207" y="338642"/>
                    </a:lnTo>
                    <a:lnTo>
                      <a:pt x="0" y="340463"/>
                    </a:lnTo>
                    <a:lnTo>
                      <a:pt x="7283" y="294946"/>
                    </a:lnTo>
                    <a:lnTo>
                      <a:pt x="23669" y="287664"/>
                    </a:lnTo>
                    <a:lnTo>
                      <a:pt x="15114" y="274191"/>
                    </a:lnTo>
                    <a:lnTo>
                      <a:pt x="17843" y="273827"/>
                    </a:lnTo>
                    <a:lnTo>
                      <a:pt x="30952" y="247609"/>
                    </a:lnTo>
                    <a:lnTo>
                      <a:pt x="30952" y="230131"/>
                    </a:lnTo>
                    <a:lnTo>
                      <a:pt x="26582" y="217022"/>
                    </a:lnTo>
                    <a:lnTo>
                      <a:pt x="41147" y="211196"/>
                    </a:lnTo>
                    <a:lnTo>
                      <a:pt x="74647" y="158761"/>
                    </a:lnTo>
                    <a:lnTo>
                      <a:pt x="65908" y="145653"/>
                    </a:lnTo>
                    <a:lnTo>
                      <a:pt x="54256" y="141283"/>
                    </a:lnTo>
                    <a:lnTo>
                      <a:pt x="41032" y="125655"/>
                    </a:lnTo>
                    <a:lnTo>
                      <a:pt x="71734" y="104870"/>
                    </a:lnTo>
                    <a:lnTo>
                      <a:pt x="67365" y="85935"/>
                    </a:lnTo>
                    <a:lnTo>
                      <a:pt x="79017" y="84479"/>
                    </a:lnTo>
                    <a:lnTo>
                      <a:pt x="92126" y="91761"/>
                    </a:lnTo>
                    <a:lnTo>
                      <a:pt x="105234" y="78652"/>
                    </a:lnTo>
                    <a:lnTo>
                      <a:pt x="127082" y="83022"/>
                    </a:lnTo>
                    <a:lnTo>
                      <a:pt x="144561" y="107783"/>
                    </a:lnTo>
                    <a:lnTo>
                      <a:pt x="138735" y="131087"/>
                    </a:lnTo>
                    <a:lnTo>
                      <a:pt x="153300" y="131087"/>
                    </a:lnTo>
                    <a:lnTo>
                      <a:pt x="175148" y="112153"/>
                    </a:lnTo>
                    <a:lnTo>
                      <a:pt x="191170" y="100500"/>
                    </a:lnTo>
                    <a:lnTo>
                      <a:pt x="195539" y="69913"/>
                    </a:lnTo>
                    <a:lnTo>
                      <a:pt x="214474" y="61174"/>
                    </a:lnTo>
                    <a:lnTo>
                      <a:pt x="221757" y="40783"/>
                    </a:lnTo>
                    <a:lnTo>
                      <a:pt x="249431" y="10196"/>
                    </a:lnTo>
                    <a:lnTo>
                      <a:pt x="269822" y="10196"/>
                    </a:lnTo>
                    <a:lnTo>
                      <a:pt x="284388" y="23305"/>
                    </a:lnTo>
                    <a:lnTo>
                      <a:pt x="301866" y="5826"/>
                    </a:lnTo>
                    <a:lnTo>
                      <a:pt x="310605" y="8739"/>
                    </a:lnTo>
                    <a:lnTo>
                      <a:pt x="320801" y="0"/>
                    </a:lnTo>
                    <a:lnTo>
                      <a:pt x="328083" y="5826"/>
                    </a:lnTo>
                    <a:lnTo>
                      <a:pt x="341192" y="1457"/>
                    </a:lnTo>
                    <a:lnTo>
                      <a:pt x="349931" y="2913"/>
                    </a:lnTo>
                    <a:lnTo>
                      <a:pt x="341192" y="26218"/>
                    </a:lnTo>
                    <a:lnTo>
                      <a:pt x="365953" y="21848"/>
                    </a:lnTo>
                    <a:lnTo>
                      <a:pt x="376149" y="20391"/>
                    </a:lnTo>
                    <a:lnTo>
                      <a:pt x="374692" y="11652"/>
                    </a:lnTo>
                    <a:lnTo>
                      <a:pt x="392171" y="2913"/>
                    </a:lnTo>
                    <a:lnTo>
                      <a:pt x="395084" y="23305"/>
                    </a:lnTo>
                    <a:lnTo>
                      <a:pt x="425671" y="37870"/>
                    </a:lnTo>
                    <a:lnTo>
                      <a:pt x="438780" y="29131"/>
                    </a:lnTo>
                    <a:lnTo>
                      <a:pt x="453345" y="30587"/>
                    </a:lnTo>
                    <a:lnTo>
                      <a:pt x="479562" y="55348"/>
                    </a:lnTo>
                    <a:lnTo>
                      <a:pt x="505780" y="53892"/>
                    </a:lnTo>
                    <a:lnTo>
                      <a:pt x="503255" y="54032"/>
                    </a:lnTo>
                    <a:lnTo>
                      <a:pt x="506144" y="67364"/>
                    </a:lnTo>
                    <a:lnTo>
                      <a:pt x="524351" y="72826"/>
                    </a:lnTo>
                    <a:lnTo>
                      <a:pt x="526171" y="83750"/>
                    </a:lnTo>
                    <a:lnTo>
                      <a:pt x="542557" y="98316"/>
                    </a:lnTo>
                    <a:lnTo>
                      <a:pt x="540737" y="123805"/>
                    </a:lnTo>
                    <a:lnTo>
                      <a:pt x="498861" y="180245"/>
                    </a:lnTo>
                    <a:lnTo>
                      <a:pt x="497041" y="196631"/>
                    </a:lnTo>
                    <a:lnTo>
                      <a:pt x="507964" y="200272"/>
                    </a:lnTo>
                    <a:lnTo>
                      <a:pt x="507964" y="223941"/>
                    </a:lnTo>
                    <a:lnTo>
                      <a:pt x="493399" y="222120"/>
                    </a:lnTo>
                    <a:lnTo>
                      <a:pt x="484296" y="234865"/>
                    </a:lnTo>
                    <a:lnTo>
                      <a:pt x="487938" y="247609"/>
                    </a:lnTo>
                    <a:lnTo>
                      <a:pt x="486117" y="258533"/>
                    </a:lnTo>
                    <a:lnTo>
                      <a:pt x="502503" y="280381"/>
                    </a:lnTo>
                    <a:lnTo>
                      <a:pt x="520709" y="285843"/>
                    </a:lnTo>
                    <a:lnTo>
                      <a:pt x="507964" y="313153"/>
                    </a:lnTo>
                    <a:lnTo>
                      <a:pt x="507964" y="329539"/>
                    </a:lnTo>
                    <a:lnTo>
                      <a:pt x="480655" y="344104"/>
                    </a:lnTo>
                    <a:lnTo>
                      <a:pt x="471719" y="364953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3BCFC598-C6C5-7451-768F-599B4D5ED936}"/>
                  </a:ext>
                </a:extLst>
              </p:cNvPr>
              <p:cNvSpPr/>
              <p:nvPr/>
            </p:nvSpPr>
            <p:spPr>
              <a:xfrm>
                <a:off x="2357543" y="2511293"/>
                <a:ext cx="566346" cy="695989"/>
              </a:xfrm>
              <a:custGeom>
                <a:avLst/>
                <a:gdLst>
                  <a:gd name="connsiteX0" fmla="*/ 1873252 w 2962912"/>
                  <a:gd name="connsiteY0" fmla="*/ 0 h 3641156"/>
                  <a:gd name="connsiteX1" fmla="*/ 1955800 w 2962912"/>
                  <a:gd name="connsiteY1" fmla="*/ 25400 h 3641156"/>
                  <a:gd name="connsiteX2" fmla="*/ 2165352 w 2962912"/>
                  <a:gd name="connsiteY2" fmla="*/ 69850 h 3641156"/>
                  <a:gd name="connsiteX3" fmla="*/ 2273304 w 2962912"/>
                  <a:gd name="connsiteY3" fmla="*/ 120650 h 3641156"/>
                  <a:gd name="connsiteX4" fmla="*/ 2343152 w 2962912"/>
                  <a:gd name="connsiteY4" fmla="*/ 127000 h 3641156"/>
                  <a:gd name="connsiteX5" fmla="*/ 2457452 w 2962912"/>
                  <a:gd name="connsiteY5" fmla="*/ 177800 h 3641156"/>
                  <a:gd name="connsiteX6" fmla="*/ 2571752 w 2962912"/>
                  <a:gd name="connsiteY6" fmla="*/ 304800 h 3641156"/>
                  <a:gd name="connsiteX7" fmla="*/ 2641600 w 2962912"/>
                  <a:gd name="connsiteY7" fmla="*/ 361950 h 3641156"/>
                  <a:gd name="connsiteX8" fmla="*/ 2667000 w 2962912"/>
                  <a:gd name="connsiteY8" fmla="*/ 501650 h 3641156"/>
                  <a:gd name="connsiteX9" fmla="*/ 2819400 w 2962912"/>
                  <a:gd name="connsiteY9" fmla="*/ 501650 h 3641156"/>
                  <a:gd name="connsiteX10" fmla="*/ 2819400 w 2962912"/>
                  <a:gd name="connsiteY10" fmla="*/ 539750 h 3641156"/>
                  <a:gd name="connsiteX11" fmla="*/ 2787652 w 2962912"/>
                  <a:gd name="connsiteY11" fmla="*/ 596900 h 3641156"/>
                  <a:gd name="connsiteX12" fmla="*/ 2800352 w 2962912"/>
                  <a:gd name="connsiteY12" fmla="*/ 654050 h 3641156"/>
                  <a:gd name="connsiteX13" fmla="*/ 2813052 w 2962912"/>
                  <a:gd name="connsiteY13" fmla="*/ 749300 h 3641156"/>
                  <a:gd name="connsiteX14" fmla="*/ 2800352 w 2962912"/>
                  <a:gd name="connsiteY14" fmla="*/ 793750 h 3641156"/>
                  <a:gd name="connsiteX15" fmla="*/ 2844800 w 2962912"/>
                  <a:gd name="connsiteY15" fmla="*/ 850900 h 3641156"/>
                  <a:gd name="connsiteX16" fmla="*/ 2843092 w 2962912"/>
                  <a:gd name="connsiteY16" fmla="*/ 848704 h 3641156"/>
                  <a:gd name="connsiteX17" fmla="*/ 2818132 w 2962912"/>
                  <a:gd name="connsiteY17" fmla="*/ 882650 h 3641156"/>
                  <a:gd name="connsiteX18" fmla="*/ 2833372 w 2962912"/>
                  <a:gd name="connsiteY18" fmla="*/ 1141730 h 3641156"/>
                  <a:gd name="connsiteX19" fmla="*/ 2886712 w 2962912"/>
                  <a:gd name="connsiteY19" fmla="*/ 1248410 h 3641156"/>
                  <a:gd name="connsiteX20" fmla="*/ 2879092 w 2962912"/>
                  <a:gd name="connsiteY20" fmla="*/ 1393190 h 3641156"/>
                  <a:gd name="connsiteX21" fmla="*/ 2856232 w 2962912"/>
                  <a:gd name="connsiteY21" fmla="*/ 1423670 h 3641156"/>
                  <a:gd name="connsiteX22" fmla="*/ 2848612 w 2962912"/>
                  <a:gd name="connsiteY22" fmla="*/ 1507490 h 3641156"/>
                  <a:gd name="connsiteX23" fmla="*/ 2962912 w 2962912"/>
                  <a:gd name="connsiteY23" fmla="*/ 1697990 h 3641156"/>
                  <a:gd name="connsiteX24" fmla="*/ 2772412 w 2962912"/>
                  <a:gd name="connsiteY24" fmla="*/ 1720850 h 3641156"/>
                  <a:gd name="connsiteX25" fmla="*/ 2734312 w 2962912"/>
                  <a:gd name="connsiteY25" fmla="*/ 1781810 h 3641156"/>
                  <a:gd name="connsiteX26" fmla="*/ 2772412 w 2962912"/>
                  <a:gd name="connsiteY26" fmla="*/ 1888490 h 3641156"/>
                  <a:gd name="connsiteX27" fmla="*/ 2802892 w 2962912"/>
                  <a:gd name="connsiteY27" fmla="*/ 2071370 h 3641156"/>
                  <a:gd name="connsiteX28" fmla="*/ 2787652 w 2962912"/>
                  <a:gd name="connsiteY28" fmla="*/ 2338070 h 3641156"/>
                  <a:gd name="connsiteX29" fmla="*/ 2825752 w 2962912"/>
                  <a:gd name="connsiteY29" fmla="*/ 2429510 h 3641156"/>
                  <a:gd name="connsiteX30" fmla="*/ 2680972 w 2962912"/>
                  <a:gd name="connsiteY30" fmla="*/ 2635250 h 3641156"/>
                  <a:gd name="connsiteX31" fmla="*/ 2673352 w 2962912"/>
                  <a:gd name="connsiteY31" fmla="*/ 2787650 h 3641156"/>
                  <a:gd name="connsiteX32" fmla="*/ 2627632 w 2962912"/>
                  <a:gd name="connsiteY32" fmla="*/ 2863850 h 3641156"/>
                  <a:gd name="connsiteX33" fmla="*/ 2536192 w 2962912"/>
                  <a:gd name="connsiteY33" fmla="*/ 2879090 h 3641156"/>
                  <a:gd name="connsiteX34" fmla="*/ 2475232 w 2962912"/>
                  <a:gd name="connsiteY34" fmla="*/ 2818130 h 3641156"/>
                  <a:gd name="connsiteX35" fmla="*/ 2429512 w 2962912"/>
                  <a:gd name="connsiteY35" fmla="*/ 2818130 h 3641156"/>
                  <a:gd name="connsiteX36" fmla="*/ 2406652 w 2962912"/>
                  <a:gd name="connsiteY36" fmla="*/ 2871470 h 3641156"/>
                  <a:gd name="connsiteX37" fmla="*/ 2261872 w 2962912"/>
                  <a:gd name="connsiteY37" fmla="*/ 2856230 h 3641156"/>
                  <a:gd name="connsiteX38" fmla="*/ 2261872 w 2962912"/>
                  <a:gd name="connsiteY38" fmla="*/ 2917190 h 3641156"/>
                  <a:gd name="connsiteX39" fmla="*/ 2200912 w 2962912"/>
                  <a:gd name="connsiteY39" fmla="*/ 2962910 h 3641156"/>
                  <a:gd name="connsiteX40" fmla="*/ 1995172 w 2962912"/>
                  <a:gd name="connsiteY40" fmla="*/ 3001010 h 3641156"/>
                  <a:gd name="connsiteX41" fmla="*/ 1949452 w 2962912"/>
                  <a:gd name="connsiteY41" fmla="*/ 2970530 h 3641156"/>
                  <a:gd name="connsiteX42" fmla="*/ 1949452 w 2962912"/>
                  <a:gd name="connsiteY42" fmla="*/ 3039110 h 3641156"/>
                  <a:gd name="connsiteX43" fmla="*/ 1781812 w 2962912"/>
                  <a:gd name="connsiteY43" fmla="*/ 3107690 h 3641156"/>
                  <a:gd name="connsiteX44" fmla="*/ 1781812 w 2962912"/>
                  <a:gd name="connsiteY44" fmla="*/ 3237230 h 3641156"/>
                  <a:gd name="connsiteX45" fmla="*/ 1736092 w 2962912"/>
                  <a:gd name="connsiteY45" fmla="*/ 3237230 h 3641156"/>
                  <a:gd name="connsiteX46" fmla="*/ 1667512 w 2962912"/>
                  <a:gd name="connsiteY46" fmla="*/ 3183890 h 3641156"/>
                  <a:gd name="connsiteX47" fmla="*/ 1568452 w 2962912"/>
                  <a:gd name="connsiteY47" fmla="*/ 3237230 h 3641156"/>
                  <a:gd name="connsiteX48" fmla="*/ 1522732 w 2962912"/>
                  <a:gd name="connsiteY48" fmla="*/ 3465830 h 3641156"/>
                  <a:gd name="connsiteX49" fmla="*/ 1248412 w 2962912"/>
                  <a:gd name="connsiteY49" fmla="*/ 3610610 h 3641156"/>
                  <a:gd name="connsiteX50" fmla="*/ 1164592 w 2962912"/>
                  <a:gd name="connsiteY50" fmla="*/ 3610610 h 3641156"/>
                  <a:gd name="connsiteX51" fmla="*/ 1097392 w 2962912"/>
                  <a:gd name="connsiteY51" fmla="*/ 3641156 h 3641156"/>
                  <a:gd name="connsiteX52" fmla="*/ 1009652 w 2962912"/>
                  <a:gd name="connsiteY52" fmla="*/ 3587750 h 3641156"/>
                  <a:gd name="connsiteX53" fmla="*/ 1003304 w 2962912"/>
                  <a:gd name="connsiteY53" fmla="*/ 3543300 h 3641156"/>
                  <a:gd name="connsiteX54" fmla="*/ 933452 w 2962912"/>
                  <a:gd name="connsiteY54" fmla="*/ 3429000 h 3641156"/>
                  <a:gd name="connsiteX55" fmla="*/ 939800 w 2962912"/>
                  <a:gd name="connsiteY55" fmla="*/ 3352800 h 3641156"/>
                  <a:gd name="connsiteX56" fmla="*/ 869952 w 2962912"/>
                  <a:gd name="connsiteY56" fmla="*/ 3359150 h 3641156"/>
                  <a:gd name="connsiteX57" fmla="*/ 857252 w 2962912"/>
                  <a:gd name="connsiteY57" fmla="*/ 3371850 h 3641156"/>
                  <a:gd name="connsiteX58" fmla="*/ 717552 w 2962912"/>
                  <a:gd name="connsiteY58" fmla="*/ 3365500 h 3641156"/>
                  <a:gd name="connsiteX59" fmla="*/ 692152 w 2962912"/>
                  <a:gd name="connsiteY59" fmla="*/ 3340100 h 3641156"/>
                  <a:gd name="connsiteX60" fmla="*/ 615952 w 2962912"/>
                  <a:gd name="connsiteY60" fmla="*/ 3327400 h 3641156"/>
                  <a:gd name="connsiteX61" fmla="*/ 533400 w 2962912"/>
                  <a:gd name="connsiteY61" fmla="*/ 3359150 h 3641156"/>
                  <a:gd name="connsiteX62" fmla="*/ 419104 w 2962912"/>
                  <a:gd name="connsiteY62" fmla="*/ 3359150 h 3641156"/>
                  <a:gd name="connsiteX63" fmla="*/ 260352 w 2962912"/>
                  <a:gd name="connsiteY63" fmla="*/ 3187700 h 3641156"/>
                  <a:gd name="connsiteX64" fmla="*/ 279400 w 2962912"/>
                  <a:gd name="connsiteY64" fmla="*/ 3143250 h 3641156"/>
                  <a:gd name="connsiteX65" fmla="*/ 266704 w 2962912"/>
                  <a:gd name="connsiteY65" fmla="*/ 3111500 h 3641156"/>
                  <a:gd name="connsiteX66" fmla="*/ 203200 w 2962912"/>
                  <a:gd name="connsiteY66" fmla="*/ 3098800 h 3641156"/>
                  <a:gd name="connsiteX67" fmla="*/ 107952 w 2962912"/>
                  <a:gd name="connsiteY67" fmla="*/ 2997200 h 3641156"/>
                  <a:gd name="connsiteX68" fmla="*/ 120652 w 2962912"/>
                  <a:gd name="connsiteY68" fmla="*/ 2876550 h 3641156"/>
                  <a:gd name="connsiteX69" fmla="*/ 241304 w 2962912"/>
                  <a:gd name="connsiteY69" fmla="*/ 2692400 h 3641156"/>
                  <a:gd name="connsiteX70" fmla="*/ 247652 w 2962912"/>
                  <a:gd name="connsiteY70" fmla="*/ 2654300 h 3641156"/>
                  <a:gd name="connsiteX71" fmla="*/ 317504 w 2962912"/>
                  <a:gd name="connsiteY71" fmla="*/ 2635250 h 3641156"/>
                  <a:gd name="connsiteX72" fmla="*/ 330200 w 2962912"/>
                  <a:gd name="connsiteY72" fmla="*/ 2584450 h 3641156"/>
                  <a:gd name="connsiteX73" fmla="*/ 266704 w 2962912"/>
                  <a:gd name="connsiteY73" fmla="*/ 2501900 h 3641156"/>
                  <a:gd name="connsiteX74" fmla="*/ 330200 w 2962912"/>
                  <a:gd name="connsiteY74" fmla="*/ 2400300 h 3641156"/>
                  <a:gd name="connsiteX75" fmla="*/ 336552 w 2962912"/>
                  <a:gd name="connsiteY75" fmla="*/ 2298700 h 3641156"/>
                  <a:gd name="connsiteX76" fmla="*/ 419104 w 2962912"/>
                  <a:gd name="connsiteY76" fmla="*/ 2298700 h 3641156"/>
                  <a:gd name="connsiteX77" fmla="*/ 476252 w 2962912"/>
                  <a:gd name="connsiteY77" fmla="*/ 2197100 h 3641156"/>
                  <a:gd name="connsiteX78" fmla="*/ 425452 w 2962912"/>
                  <a:gd name="connsiteY78" fmla="*/ 2095500 h 3641156"/>
                  <a:gd name="connsiteX79" fmla="*/ 361952 w 2962912"/>
                  <a:gd name="connsiteY79" fmla="*/ 2076450 h 3641156"/>
                  <a:gd name="connsiteX80" fmla="*/ 298452 w 2962912"/>
                  <a:gd name="connsiteY80" fmla="*/ 2120900 h 3641156"/>
                  <a:gd name="connsiteX81" fmla="*/ 266704 w 2962912"/>
                  <a:gd name="connsiteY81" fmla="*/ 2095500 h 3641156"/>
                  <a:gd name="connsiteX82" fmla="*/ 215904 w 2962912"/>
                  <a:gd name="connsiteY82" fmla="*/ 2095500 h 3641156"/>
                  <a:gd name="connsiteX83" fmla="*/ 177800 w 2962912"/>
                  <a:gd name="connsiteY83" fmla="*/ 2076450 h 3641156"/>
                  <a:gd name="connsiteX84" fmla="*/ 95252 w 2962912"/>
                  <a:gd name="connsiteY84" fmla="*/ 2070100 h 3641156"/>
                  <a:gd name="connsiteX85" fmla="*/ 25400 w 2962912"/>
                  <a:gd name="connsiteY85" fmla="*/ 2006600 h 3641156"/>
                  <a:gd name="connsiteX86" fmla="*/ 0 w 2962912"/>
                  <a:gd name="connsiteY86" fmla="*/ 1905000 h 3641156"/>
                  <a:gd name="connsiteX87" fmla="*/ 38104 w 2962912"/>
                  <a:gd name="connsiteY87" fmla="*/ 1828800 h 3641156"/>
                  <a:gd name="connsiteX88" fmla="*/ 12704 w 2962912"/>
                  <a:gd name="connsiteY88" fmla="*/ 1778000 h 3641156"/>
                  <a:gd name="connsiteX89" fmla="*/ 95252 w 2962912"/>
                  <a:gd name="connsiteY89" fmla="*/ 1663700 h 3641156"/>
                  <a:gd name="connsiteX90" fmla="*/ 133352 w 2962912"/>
                  <a:gd name="connsiteY90" fmla="*/ 1581150 h 3641156"/>
                  <a:gd name="connsiteX91" fmla="*/ 69852 w 2962912"/>
                  <a:gd name="connsiteY91" fmla="*/ 1504950 h 3641156"/>
                  <a:gd name="connsiteX92" fmla="*/ 69852 w 2962912"/>
                  <a:gd name="connsiteY92" fmla="*/ 1466850 h 3641156"/>
                  <a:gd name="connsiteX93" fmla="*/ 146052 w 2962912"/>
                  <a:gd name="connsiteY93" fmla="*/ 1397000 h 3641156"/>
                  <a:gd name="connsiteX94" fmla="*/ 234952 w 2962912"/>
                  <a:gd name="connsiteY94" fmla="*/ 1276350 h 3641156"/>
                  <a:gd name="connsiteX95" fmla="*/ 190504 w 2962912"/>
                  <a:gd name="connsiteY95" fmla="*/ 1225550 h 3641156"/>
                  <a:gd name="connsiteX96" fmla="*/ 146052 w 2962912"/>
                  <a:gd name="connsiteY96" fmla="*/ 1219200 h 3641156"/>
                  <a:gd name="connsiteX97" fmla="*/ 76200 w 2962912"/>
                  <a:gd name="connsiteY97" fmla="*/ 1155700 h 3641156"/>
                  <a:gd name="connsiteX98" fmla="*/ 88904 w 2962912"/>
                  <a:gd name="connsiteY98" fmla="*/ 1041400 h 3641156"/>
                  <a:gd name="connsiteX99" fmla="*/ 120652 w 2962912"/>
                  <a:gd name="connsiteY99" fmla="*/ 1035050 h 3641156"/>
                  <a:gd name="connsiteX100" fmla="*/ 133352 w 2962912"/>
                  <a:gd name="connsiteY100" fmla="*/ 990600 h 3641156"/>
                  <a:gd name="connsiteX101" fmla="*/ 177800 w 2962912"/>
                  <a:gd name="connsiteY101" fmla="*/ 971550 h 3641156"/>
                  <a:gd name="connsiteX102" fmla="*/ 177800 w 2962912"/>
                  <a:gd name="connsiteY102" fmla="*/ 920752 h 3641156"/>
                  <a:gd name="connsiteX103" fmla="*/ 190504 w 2962912"/>
                  <a:gd name="connsiteY103" fmla="*/ 914400 h 3641156"/>
                  <a:gd name="connsiteX104" fmla="*/ 254000 w 2962912"/>
                  <a:gd name="connsiteY104" fmla="*/ 889000 h 3641156"/>
                  <a:gd name="connsiteX105" fmla="*/ 266704 w 2962912"/>
                  <a:gd name="connsiteY105" fmla="*/ 844550 h 3641156"/>
                  <a:gd name="connsiteX106" fmla="*/ 400052 w 2962912"/>
                  <a:gd name="connsiteY106" fmla="*/ 781050 h 3641156"/>
                  <a:gd name="connsiteX107" fmla="*/ 438152 w 2962912"/>
                  <a:gd name="connsiteY107" fmla="*/ 704850 h 3641156"/>
                  <a:gd name="connsiteX108" fmla="*/ 508000 w 2962912"/>
                  <a:gd name="connsiteY108" fmla="*/ 717550 h 3641156"/>
                  <a:gd name="connsiteX109" fmla="*/ 692152 w 2962912"/>
                  <a:gd name="connsiteY109" fmla="*/ 635000 h 3641156"/>
                  <a:gd name="connsiteX110" fmla="*/ 749304 w 2962912"/>
                  <a:gd name="connsiteY110" fmla="*/ 584200 h 3641156"/>
                  <a:gd name="connsiteX111" fmla="*/ 793752 w 2962912"/>
                  <a:gd name="connsiteY111" fmla="*/ 533400 h 3641156"/>
                  <a:gd name="connsiteX112" fmla="*/ 901704 w 2962912"/>
                  <a:gd name="connsiteY112" fmla="*/ 514350 h 3641156"/>
                  <a:gd name="connsiteX113" fmla="*/ 908052 w 2962912"/>
                  <a:gd name="connsiteY113" fmla="*/ 450850 h 3641156"/>
                  <a:gd name="connsiteX114" fmla="*/ 1035052 w 2962912"/>
                  <a:gd name="connsiteY114" fmla="*/ 438150 h 3641156"/>
                  <a:gd name="connsiteX115" fmla="*/ 1073152 w 2962912"/>
                  <a:gd name="connsiteY115" fmla="*/ 374650 h 3641156"/>
                  <a:gd name="connsiteX116" fmla="*/ 1174752 w 2962912"/>
                  <a:gd name="connsiteY116" fmla="*/ 317500 h 3641156"/>
                  <a:gd name="connsiteX117" fmla="*/ 1270000 w 2962912"/>
                  <a:gd name="connsiteY117" fmla="*/ 323850 h 3641156"/>
                  <a:gd name="connsiteX118" fmla="*/ 1365252 w 2962912"/>
                  <a:gd name="connsiteY118" fmla="*/ 254000 h 3641156"/>
                  <a:gd name="connsiteX119" fmla="*/ 1517652 w 2962912"/>
                  <a:gd name="connsiteY119" fmla="*/ 254000 h 3641156"/>
                  <a:gd name="connsiteX120" fmla="*/ 1517652 w 2962912"/>
                  <a:gd name="connsiteY120" fmla="*/ 209550 h 3641156"/>
                  <a:gd name="connsiteX121" fmla="*/ 1498600 w 2962912"/>
                  <a:gd name="connsiteY121" fmla="*/ 127000 h 3641156"/>
                  <a:gd name="connsiteX122" fmla="*/ 1543052 w 2962912"/>
                  <a:gd name="connsiteY122" fmla="*/ 69850 h 3641156"/>
                  <a:gd name="connsiteX123" fmla="*/ 1739904 w 2962912"/>
                  <a:gd name="connsiteY123" fmla="*/ 12700 h 364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2962912" h="3641156">
                    <a:moveTo>
                      <a:pt x="1873252" y="0"/>
                    </a:moveTo>
                    <a:lnTo>
                      <a:pt x="1955800" y="25400"/>
                    </a:lnTo>
                    <a:lnTo>
                      <a:pt x="2165352" y="69850"/>
                    </a:lnTo>
                    <a:lnTo>
                      <a:pt x="2273304" y="120650"/>
                    </a:lnTo>
                    <a:lnTo>
                      <a:pt x="2343152" y="127000"/>
                    </a:lnTo>
                    <a:lnTo>
                      <a:pt x="2457452" y="177800"/>
                    </a:lnTo>
                    <a:lnTo>
                      <a:pt x="2571752" y="304800"/>
                    </a:lnTo>
                    <a:lnTo>
                      <a:pt x="2641600" y="361950"/>
                    </a:lnTo>
                    <a:lnTo>
                      <a:pt x="2667000" y="501650"/>
                    </a:lnTo>
                    <a:lnTo>
                      <a:pt x="2819400" y="501650"/>
                    </a:lnTo>
                    <a:lnTo>
                      <a:pt x="2819400" y="539750"/>
                    </a:lnTo>
                    <a:lnTo>
                      <a:pt x="2787652" y="596900"/>
                    </a:lnTo>
                    <a:lnTo>
                      <a:pt x="2800352" y="654050"/>
                    </a:lnTo>
                    <a:lnTo>
                      <a:pt x="2813052" y="749300"/>
                    </a:lnTo>
                    <a:lnTo>
                      <a:pt x="2800352" y="793750"/>
                    </a:lnTo>
                    <a:lnTo>
                      <a:pt x="2844800" y="850900"/>
                    </a:lnTo>
                    <a:lnTo>
                      <a:pt x="2843092" y="848704"/>
                    </a:lnTo>
                    <a:lnTo>
                      <a:pt x="2818132" y="882650"/>
                    </a:lnTo>
                    <a:lnTo>
                      <a:pt x="2833372" y="1141730"/>
                    </a:lnTo>
                    <a:lnTo>
                      <a:pt x="2886712" y="1248410"/>
                    </a:lnTo>
                    <a:lnTo>
                      <a:pt x="2879092" y="1393190"/>
                    </a:lnTo>
                    <a:lnTo>
                      <a:pt x="2856232" y="1423670"/>
                    </a:lnTo>
                    <a:lnTo>
                      <a:pt x="2848612" y="1507490"/>
                    </a:lnTo>
                    <a:lnTo>
                      <a:pt x="2962912" y="1697990"/>
                    </a:lnTo>
                    <a:lnTo>
                      <a:pt x="2772412" y="1720850"/>
                    </a:lnTo>
                    <a:lnTo>
                      <a:pt x="2734312" y="1781810"/>
                    </a:lnTo>
                    <a:lnTo>
                      <a:pt x="2772412" y="1888490"/>
                    </a:lnTo>
                    <a:lnTo>
                      <a:pt x="2802892" y="2071370"/>
                    </a:lnTo>
                    <a:lnTo>
                      <a:pt x="2787652" y="2338070"/>
                    </a:lnTo>
                    <a:lnTo>
                      <a:pt x="2825752" y="2429510"/>
                    </a:lnTo>
                    <a:lnTo>
                      <a:pt x="2680972" y="2635250"/>
                    </a:lnTo>
                    <a:lnTo>
                      <a:pt x="2673352" y="2787650"/>
                    </a:lnTo>
                    <a:lnTo>
                      <a:pt x="2627632" y="2863850"/>
                    </a:lnTo>
                    <a:lnTo>
                      <a:pt x="2536192" y="2879090"/>
                    </a:lnTo>
                    <a:lnTo>
                      <a:pt x="2475232" y="2818130"/>
                    </a:lnTo>
                    <a:lnTo>
                      <a:pt x="2429512" y="2818130"/>
                    </a:lnTo>
                    <a:lnTo>
                      <a:pt x="2406652" y="2871470"/>
                    </a:lnTo>
                    <a:lnTo>
                      <a:pt x="2261872" y="2856230"/>
                    </a:lnTo>
                    <a:lnTo>
                      <a:pt x="2261872" y="2917190"/>
                    </a:lnTo>
                    <a:lnTo>
                      <a:pt x="2200912" y="2962910"/>
                    </a:lnTo>
                    <a:lnTo>
                      <a:pt x="1995172" y="3001010"/>
                    </a:lnTo>
                    <a:lnTo>
                      <a:pt x="1949452" y="2970530"/>
                    </a:lnTo>
                    <a:lnTo>
                      <a:pt x="1949452" y="3039110"/>
                    </a:lnTo>
                    <a:lnTo>
                      <a:pt x="1781812" y="3107690"/>
                    </a:lnTo>
                    <a:lnTo>
                      <a:pt x="1781812" y="3237230"/>
                    </a:lnTo>
                    <a:lnTo>
                      <a:pt x="1736092" y="3237230"/>
                    </a:lnTo>
                    <a:lnTo>
                      <a:pt x="1667512" y="3183890"/>
                    </a:lnTo>
                    <a:lnTo>
                      <a:pt x="1568452" y="3237230"/>
                    </a:lnTo>
                    <a:lnTo>
                      <a:pt x="1522732" y="3465830"/>
                    </a:lnTo>
                    <a:lnTo>
                      <a:pt x="1248412" y="3610610"/>
                    </a:lnTo>
                    <a:lnTo>
                      <a:pt x="1164592" y="3610610"/>
                    </a:lnTo>
                    <a:lnTo>
                      <a:pt x="1097392" y="3641156"/>
                    </a:lnTo>
                    <a:lnTo>
                      <a:pt x="1009652" y="3587750"/>
                    </a:lnTo>
                    <a:lnTo>
                      <a:pt x="1003304" y="3543300"/>
                    </a:lnTo>
                    <a:lnTo>
                      <a:pt x="933452" y="3429000"/>
                    </a:lnTo>
                    <a:lnTo>
                      <a:pt x="939800" y="3352800"/>
                    </a:lnTo>
                    <a:lnTo>
                      <a:pt x="869952" y="3359150"/>
                    </a:lnTo>
                    <a:lnTo>
                      <a:pt x="857252" y="3371850"/>
                    </a:lnTo>
                    <a:lnTo>
                      <a:pt x="717552" y="3365500"/>
                    </a:lnTo>
                    <a:lnTo>
                      <a:pt x="692152" y="3340100"/>
                    </a:lnTo>
                    <a:lnTo>
                      <a:pt x="615952" y="3327400"/>
                    </a:lnTo>
                    <a:lnTo>
                      <a:pt x="533400" y="3359150"/>
                    </a:lnTo>
                    <a:lnTo>
                      <a:pt x="419104" y="3359150"/>
                    </a:lnTo>
                    <a:lnTo>
                      <a:pt x="260352" y="3187700"/>
                    </a:lnTo>
                    <a:lnTo>
                      <a:pt x="279400" y="3143250"/>
                    </a:lnTo>
                    <a:lnTo>
                      <a:pt x="266704" y="3111500"/>
                    </a:lnTo>
                    <a:lnTo>
                      <a:pt x="203200" y="3098800"/>
                    </a:lnTo>
                    <a:lnTo>
                      <a:pt x="107952" y="2997200"/>
                    </a:lnTo>
                    <a:lnTo>
                      <a:pt x="120652" y="2876550"/>
                    </a:lnTo>
                    <a:lnTo>
                      <a:pt x="241304" y="2692400"/>
                    </a:lnTo>
                    <a:lnTo>
                      <a:pt x="247652" y="2654300"/>
                    </a:lnTo>
                    <a:lnTo>
                      <a:pt x="317504" y="2635250"/>
                    </a:lnTo>
                    <a:lnTo>
                      <a:pt x="330200" y="2584450"/>
                    </a:lnTo>
                    <a:lnTo>
                      <a:pt x="266704" y="2501900"/>
                    </a:lnTo>
                    <a:lnTo>
                      <a:pt x="330200" y="2400300"/>
                    </a:lnTo>
                    <a:lnTo>
                      <a:pt x="336552" y="2298700"/>
                    </a:lnTo>
                    <a:lnTo>
                      <a:pt x="419104" y="2298700"/>
                    </a:lnTo>
                    <a:lnTo>
                      <a:pt x="476252" y="2197100"/>
                    </a:lnTo>
                    <a:lnTo>
                      <a:pt x="425452" y="2095500"/>
                    </a:lnTo>
                    <a:lnTo>
                      <a:pt x="361952" y="2076450"/>
                    </a:lnTo>
                    <a:lnTo>
                      <a:pt x="298452" y="2120900"/>
                    </a:lnTo>
                    <a:lnTo>
                      <a:pt x="266704" y="2095500"/>
                    </a:lnTo>
                    <a:lnTo>
                      <a:pt x="215904" y="2095500"/>
                    </a:lnTo>
                    <a:lnTo>
                      <a:pt x="177800" y="2076450"/>
                    </a:lnTo>
                    <a:lnTo>
                      <a:pt x="95252" y="2070100"/>
                    </a:lnTo>
                    <a:lnTo>
                      <a:pt x="25400" y="2006600"/>
                    </a:lnTo>
                    <a:lnTo>
                      <a:pt x="0" y="1905000"/>
                    </a:lnTo>
                    <a:lnTo>
                      <a:pt x="38104" y="1828800"/>
                    </a:lnTo>
                    <a:lnTo>
                      <a:pt x="12704" y="1778000"/>
                    </a:lnTo>
                    <a:lnTo>
                      <a:pt x="95252" y="1663700"/>
                    </a:lnTo>
                    <a:lnTo>
                      <a:pt x="133352" y="1581150"/>
                    </a:lnTo>
                    <a:lnTo>
                      <a:pt x="69852" y="1504950"/>
                    </a:lnTo>
                    <a:lnTo>
                      <a:pt x="69852" y="1466850"/>
                    </a:lnTo>
                    <a:lnTo>
                      <a:pt x="146052" y="1397000"/>
                    </a:lnTo>
                    <a:lnTo>
                      <a:pt x="234952" y="1276350"/>
                    </a:lnTo>
                    <a:lnTo>
                      <a:pt x="190504" y="1225550"/>
                    </a:lnTo>
                    <a:lnTo>
                      <a:pt x="146052" y="1219200"/>
                    </a:lnTo>
                    <a:lnTo>
                      <a:pt x="76200" y="1155700"/>
                    </a:lnTo>
                    <a:lnTo>
                      <a:pt x="88904" y="1041400"/>
                    </a:lnTo>
                    <a:lnTo>
                      <a:pt x="120652" y="1035050"/>
                    </a:lnTo>
                    <a:lnTo>
                      <a:pt x="133352" y="990600"/>
                    </a:lnTo>
                    <a:lnTo>
                      <a:pt x="177800" y="971550"/>
                    </a:lnTo>
                    <a:lnTo>
                      <a:pt x="177800" y="920752"/>
                    </a:lnTo>
                    <a:lnTo>
                      <a:pt x="190504" y="914400"/>
                    </a:lnTo>
                    <a:lnTo>
                      <a:pt x="254000" y="889000"/>
                    </a:lnTo>
                    <a:lnTo>
                      <a:pt x="266704" y="844550"/>
                    </a:lnTo>
                    <a:lnTo>
                      <a:pt x="400052" y="781050"/>
                    </a:lnTo>
                    <a:lnTo>
                      <a:pt x="438152" y="704850"/>
                    </a:lnTo>
                    <a:lnTo>
                      <a:pt x="508000" y="717550"/>
                    </a:lnTo>
                    <a:lnTo>
                      <a:pt x="692152" y="635000"/>
                    </a:lnTo>
                    <a:lnTo>
                      <a:pt x="749304" y="584200"/>
                    </a:lnTo>
                    <a:lnTo>
                      <a:pt x="793752" y="533400"/>
                    </a:lnTo>
                    <a:lnTo>
                      <a:pt x="901704" y="514350"/>
                    </a:lnTo>
                    <a:lnTo>
                      <a:pt x="908052" y="450850"/>
                    </a:lnTo>
                    <a:lnTo>
                      <a:pt x="1035052" y="438150"/>
                    </a:lnTo>
                    <a:lnTo>
                      <a:pt x="1073152" y="374650"/>
                    </a:lnTo>
                    <a:lnTo>
                      <a:pt x="1174752" y="317500"/>
                    </a:lnTo>
                    <a:lnTo>
                      <a:pt x="1270000" y="323850"/>
                    </a:lnTo>
                    <a:lnTo>
                      <a:pt x="1365252" y="254000"/>
                    </a:lnTo>
                    <a:lnTo>
                      <a:pt x="1517652" y="254000"/>
                    </a:lnTo>
                    <a:lnTo>
                      <a:pt x="1517652" y="209550"/>
                    </a:lnTo>
                    <a:lnTo>
                      <a:pt x="1498600" y="127000"/>
                    </a:lnTo>
                    <a:lnTo>
                      <a:pt x="1543052" y="69850"/>
                    </a:lnTo>
                    <a:lnTo>
                      <a:pt x="1739904" y="1270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AAD315FD-D30E-4FBA-1CC8-0A1985FE7192}"/>
                  </a:ext>
                </a:extLst>
              </p:cNvPr>
              <p:cNvSpPr/>
              <p:nvPr/>
            </p:nvSpPr>
            <p:spPr>
              <a:xfrm>
                <a:off x="2674617" y="861646"/>
                <a:ext cx="546406" cy="373487"/>
              </a:xfrm>
              <a:custGeom>
                <a:avLst/>
                <a:gdLst>
                  <a:gd name="connsiteX0" fmla="*/ 79290 w 546406"/>
                  <a:gd name="connsiteY0" fmla="*/ 0 h 373487"/>
                  <a:gd name="connsiteX1" fmla="*/ 470667 w 546406"/>
                  <a:gd name="connsiteY1" fmla="*/ 0 h 373487"/>
                  <a:gd name="connsiteX2" fmla="*/ 470667 w 546406"/>
                  <a:gd name="connsiteY2" fmla="*/ 7899 h 373487"/>
                  <a:gd name="connsiteX3" fmla="*/ 486689 w 546406"/>
                  <a:gd name="connsiteY3" fmla="*/ 19552 h 373487"/>
                  <a:gd name="connsiteX4" fmla="*/ 479406 w 546406"/>
                  <a:gd name="connsiteY4" fmla="*/ 41399 h 373487"/>
                  <a:gd name="connsiteX5" fmla="*/ 495428 w 546406"/>
                  <a:gd name="connsiteY5" fmla="*/ 50139 h 373487"/>
                  <a:gd name="connsiteX6" fmla="*/ 493971 w 546406"/>
                  <a:gd name="connsiteY6" fmla="*/ 73443 h 373487"/>
                  <a:gd name="connsiteX7" fmla="*/ 536211 w 546406"/>
                  <a:gd name="connsiteY7" fmla="*/ 98204 h 373487"/>
                  <a:gd name="connsiteX8" fmla="*/ 534754 w 546406"/>
                  <a:gd name="connsiteY8" fmla="*/ 111313 h 373487"/>
                  <a:gd name="connsiteX9" fmla="*/ 521645 w 546406"/>
                  <a:gd name="connsiteY9" fmla="*/ 120052 h 373487"/>
                  <a:gd name="connsiteX10" fmla="*/ 521645 w 546406"/>
                  <a:gd name="connsiteY10" fmla="*/ 127334 h 373487"/>
                  <a:gd name="connsiteX11" fmla="*/ 544950 w 546406"/>
                  <a:gd name="connsiteY11" fmla="*/ 141900 h 373487"/>
                  <a:gd name="connsiteX12" fmla="*/ 515819 w 546406"/>
                  <a:gd name="connsiteY12" fmla="*/ 162291 h 373487"/>
                  <a:gd name="connsiteX13" fmla="*/ 521645 w 546406"/>
                  <a:gd name="connsiteY13" fmla="*/ 181226 h 373487"/>
                  <a:gd name="connsiteX14" fmla="*/ 514363 w 546406"/>
                  <a:gd name="connsiteY14" fmla="*/ 204530 h 373487"/>
                  <a:gd name="connsiteX15" fmla="*/ 518732 w 546406"/>
                  <a:gd name="connsiteY15" fmla="*/ 211813 h 373487"/>
                  <a:gd name="connsiteX16" fmla="*/ 536211 w 546406"/>
                  <a:gd name="connsiteY16" fmla="*/ 220552 h 373487"/>
                  <a:gd name="connsiteX17" fmla="*/ 546406 w 546406"/>
                  <a:gd name="connsiteY17" fmla="*/ 238030 h 373487"/>
                  <a:gd name="connsiteX18" fmla="*/ 536211 w 546406"/>
                  <a:gd name="connsiteY18" fmla="*/ 259878 h 373487"/>
                  <a:gd name="connsiteX19" fmla="*/ 527472 w 546406"/>
                  <a:gd name="connsiteY19" fmla="*/ 274443 h 373487"/>
                  <a:gd name="connsiteX20" fmla="*/ 523102 w 546406"/>
                  <a:gd name="connsiteY20" fmla="*/ 281726 h 373487"/>
                  <a:gd name="connsiteX21" fmla="*/ 524559 w 546406"/>
                  <a:gd name="connsiteY21" fmla="*/ 310856 h 373487"/>
                  <a:gd name="connsiteX22" fmla="*/ 508537 w 546406"/>
                  <a:gd name="connsiteY22" fmla="*/ 312313 h 373487"/>
                  <a:gd name="connsiteX23" fmla="*/ 492515 w 546406"/>
                  <a:gd name="connsiteY23" fmla="*/ 338530 h 373487"/>
                  <a:gd name="connsiteX24" fmla="*/ 475037 w 546406"/>
                  <a:gd name="connsiteY24" fmla="*/ 342900 h 373487"/>
                  <a:gd name="connsiteX25" fmla="*/ 454645 w 546406"/>
                  <a:gd name="connsiteY25" fmla="*/ 367661 h 373487"/>
                  <a:gd name="connsiteX26" fmla="*/ 432797 w 546406"/>
                  <a:gd name="connsiteY26" fmla="*/ 357465 h 373487"/>
                  <a:gd name="connsiteX27" fmla="*/ 403667 w 546406"/>
                  <a:gd name="connsiteY27" fmla="*/ 373487 h 373487"/>
                  <a:gd name="connsiteX28" fmla="*/ 392014 w 546406"/>
                  <a:gd name="connsiteY28" fmla="*/ 358922 h 373487"/>
                  <a:gd name="connsiteX29" fmla="*/ 362884 w 546406"/>
                  <a:gd name="connsiteY29" fmla="*/ 354552 h 373487"/>
                  <a:gd name="connsiteX30" fmla="*/ 358514 w 546406"/>
                  <a:gd name="connsiteY30" fmla="*/ 342900 h 373487"/>
                  <a:gd name="connsiteX31" fmla="*/ 339579 w 546406"/>
                  <a:gd name="connsiteY31" fmla="*/ 337074 h 373487"/>
                  <a:gd name="connsiteX32" fmla="*/ 339579 w 546406"/>
                  <a:gd name="connsiteY32" fmla="*/ 306487 h 373487"/>
                  <a:gd name="connsiteX33" fmla="*/ 327927 w 546406"/>
                  <a:gd name="connsiteY33" fmla="*/ 287552 h 373487"/>
                  <a:gd name="connsiteX34" fmla="*/ 306079 w 546406"/>
                  <a:gd name="connsiteY34" fmla="*/ 284639 h 373487"/>
                  <a:gd name="connsiteX35" fmla="*/ 294427 w 546406"/>
                  <a:gd name="connsiteY35" fmla="*/ 272987 h 373487"/>
                  <a:gd name="connsiteX36" fmla="*/ 268209 w 546406"/>
                  <a:gd name="connsiteY36" fmla="*/ 255509 h 373487"/>
                  <a:gd name="connsiteX37" fmla="*/ 256557 w 546406"/>
                  <a:gd name="connsiteY37" fmla="*/ 270074 h 373487"/>
                  <a:gd name="connsiteX38" fmla="*/ 236166 w 546406"/>
                  <a:gd name="connsiteY38" fmla="*/ 254052 h 373487"/>
                  <a:gd name="connsiteX39" fmla="*/ 218687 w 546406"/>
                  <a:gd name="connsiteY39" fmla="*/ 258422 h 373487"/>
                  <a:gd name="connsiteX40" fmla="*/ 196840 w 546406"/>
                  <a:gd name="connsiteY40" fmla="*/ 251139 h 373487"/>
                  <a:gd name="connsiteX41" fmla="*/ 189557 w 546406"/>
                  <a:gd name="connsiteY41" fmla="*/ 236574 h 373487"/>
                  <a:gd name="connsiteX42" fmla="*/ 169165 w 546406"/>
                  <a:gd name="connsiteY42" fmla="*/ 240943 h 373487"/>
                  <a:gd name="connsiteX43" fmla="*/ 150231 w 546406"/>
                  <a:gd name="connsiteY43" fmla="*/ 232204 h 373487"/>
                  <a:gd name="connsiteX44" fmla="*/ 138578 w 546406"/>
                  <a:gd name="connsiteY44" fmla="*/ 223465 h 373487"/>
                  <a:gd name="connsiteX45" fmla="*/ 115274 w 546406"/>
                  <a:gd name="connsiteY45" fmla="*/ 214726 h 373487"/>
                  <a:gd name="connsiteX46" fmla="*/ 107991 w 546406"/>
                  <a:gd name="connsiteY46" fmla="*/ 182682 h 373487"/>
                  <a:gd name="connsiteX47" fmla="*/ 77404 w 546406"/>
                  <a:gd name="connsiteY47" fmla="*/ 187052 h 373487"/>
                  <a:gd name="connsiteX48" fmla="*/ 74491 w 546406"/>
                  <a:gd name="connsiteY48" fmla="*/ 200161 h 373487"/>
                  <a:gd name="connsiteX49" fmla="*/ 52643 w 546406"/>
                  <a:gd name="connsiteY49" fmla="*/ 191421 h 373487"/>
                  <a:gd name="connsiteX50" fmla="*/ 0 w 546406"/>
                  <a:gd name="connsiteY50" fmla="*/ 191421 h 373487"/>
                  <a:gd name="connsiteX51" fmla="*/ 7491 w 546406"/>
                  <a:gd name="connsiteY51" fmla="*/ 165204 h 373487"/>
                  <a:gd name="connsiteX52" fmla="*/ 19143 w 546406"/>
                  <a:gd name="connsiteY52" fmla="*/ 147726 h 373487"/>
                  <a:gd name="connsiteX53" fmla="*/ 19143 w 546406"/>
                  <a:gd name="connsiteY53" fmla="*/ 133160 h 373487"/>
                  <a:gd name="connsiteX54" fmla="*/ 14773 w 546406"/>
                  <a:gd name="connsiteY54" fmla="*/ 118595 h 373487"/>
                  <a:gd name="connsiteX55" fmla="*/ 26426 w 546406"/>
                  <a:gd name="connsiteY55" fmla="*/ 93834 h 373487"/>
                  <a:gd name="connsiteX56" fmla="*/ 23513 w 546406"/>
                  <a:gd name="connsiteY56" fmla="*/ 77813 h 373487"/>
                  <a:gd name="connsiteX57" fmla="*/ 32252 w 546406"/>
                  <a:gd name="connsiteY57" fmla="*/ 61791 h 373487"/>
                  <a:gd name="connsiteX58" fmla="*/ 57013 w 546406"/>
                  <a:gd name="connsiteY58" fmla="*/ 60334 h 373487"/>
                  <a:gd name="connsiteX0" fmla="*/ 79290 w 546406"/>
                  <a:gd name="connsiteY0" fmla="*/ 113933 h 487420"/>
                  <a:gd name="connsiteX1" fmla="*/ 320996 w 546406"/>
                  <a:gd name="connsiteY1" fmla="*/ 0 h 487420"/>
                  <a:gd name="connsiteX2" fmla="*/ 470667 w 546406"/>
                  <a:gd name="connsiteY2" fmla="*/ 113933 h 487420"/>
                  <a:gd name="connsiteX3" fmla="*/ 470667 w 546406"/>
                  <a:gd name="connsiteY3" fmla="*/ 121832 h 487420"/>
                  <a:gd name="connsiteX4" fmla="*/ 486689 w 546406"/>
                  <a:gd name="connsiteY4" fmla="*/ 133485 h 487420"/>
                  <a:gd name="connsiteX5" fmla="*/ 479406 w 546406"/>
                  <a:gd name="connsiteY5" fmla="*/ 155332 h 487420"/>
                  <a:gd name="connsiteX6" fmla="*/ 495428 w 546406"/>
                  <a:gd name="connsiteY6" fmla="*/ 164072 h 487420"/>
                  <a:gd name="connsiteX7" fmla="*/ 493971 w 546406"/>
                  <a:gd name="connsiteY7" fmla="*/ 187376 h 487420"/>
                  <a:gd name="connsiteX8" fmla="*/ 536211 w 546406"/>
                  <a:gd name="connsiteY8" fmla="*/ 212137 h 487420"/>
                  <a:gd name="connsiteX9" fmla="*/ 534754 w 546406"/>
                  <a:gd name="connsiteY9" fmla="*/ 225246 h 487420"/>
                  <a:gd name="connsiteX10" fmla="*/ 521645 w 546406"/>
                  <a:gd name="connsiteY10" fmla="*/ 233985 h 487420"/>
                  <a:gd name="connsiteX11" fmla="*/ 521645 w 546406"/>
                  <a:gd name="connsiteY11" fmla="*/ 241267 h 487420"/>
                  <a:gd name="connsiteX12" fmla="*/ 544950 w 546406"/>
                  <a:gd name="connsiteY12" fmla="*/ 255833 h 487420"/>
                  <a:gd name="connsiteX13" fmla="*/ 515819 w 546406"/>
                  <a:gd name="connsiteY13" fmla="*/ 276224 h 487420"/>
                  <a:gd name="connsiteX14" fmla="*/ 521645 w 546406"/>
                  <a:gd name="connsiteY14" fmla="*/ 295159 h 487420"/>
                  <a:gd name="connsiteX15" fmla="*/ 514363 w 546406"/>
                  <a:gd name="connsiteY15" fmla="*/ 318463 h 487420"/>
                  <a:gd name="connsiteX16" fmla="*/ 518732 w 546406"/>
                  <a:gd name="connsiteY16" fmla="*/ 325746 h 487420"/>
                  <a:gd name="connsiteX17" fmla="*/ 536211 w 546406"/>
                  <a:gd name="connsiteY17" fmla="*/ 334485 h 487420"/>
                  <a:gd name="connsiteX18" fmla="*/ 546406 w 546406"/>
                  <a:gd name="connsiteY18" fmla="*/ 351963 h 487420"/>
                  <a:gd name="connsiteX19" fmla="*/ 536211 w 546406"/>
                  <a:gd name="connsiteY19" fmla="*/ 373811 h 487420"/>
                  <a:gd name="connsiteX20" fmla="*/ 527472 w 546406"/>
                  <a:gd name="connsiteY20" fmla="*/ 388376 h 487420"/>
                  <a:gd name="connsiteX21" fmla="*/ 523102 w 546406"/>
                  <a:gd name="connsiteY21" fmla="*/ 395659 h 487420"/>
                  <a:gd name="connsiteX22" fmla="*/ 524559 w 546406"/>
                  <a:gd name="connsiteY22" fmla="*/ 424789 h 487420"/>
                  <a:gd name="connsiteX23" fmla="*/ 508537 w 546406"/>
                  <a:gd name="connsiteY23" fmla="*/ 426246 h 487420"/>
                  <a:gd name="connsiteX24" fmla="*/ 492515 w 546406"/>
                  <a:gd name="connsiteY24" fmla="*/ 452463 h 487420"/>
                  <a:gd name="connsiteX25" fmla="*/ 475037 w 546406"/>
                  <a:gd name="connsiteY25" fmla="*/ 456833 h 487420"/>
                  <a:gd name="connsiteX26" fmla="*/ 454645 w 546406"/>
                  <a:gd name="connsiteY26" fmla="*/ 481594 h 487420"/>
                  <a:gd name="connsiteX27" fmla="*/ 432797 w 546406"/>
                  <a:gd name="connsiteY27" fmla="*/ 471398 h 487420"/>
                  <a:gd name="connsiteX28" fmla="*/ 403667 w 546406"/>
                  <a:gd name="connsiteY28" fmla="*/ 487420 h 487420"/>
                  <a:gd name="connsiteX29" fmla="*/ 392014 w 546406"/>
                  <a:gd name="connsiteY29" fmla="*/ 472855 h 487420"/>
                  <a:gd name="connsiteX30" fmla="*/ 362884 w 546406"/>
                  <a:gd name="connsiteY30" fmla="*/ 468485 h 487420"/>
                  <a:gd name="connsiteX31" fmla="*/ 358514 w 546406"/>
                  <a:gd name="connsiteY31" fmla="*/ 456833 h 487420"/>
                  <a:gd name="connsiteX32" fmla="*/ 339579 w 546406"/>
                  <a:gd name="connsiteY32" fmla="*/ 451007 h 487420"/>
                  <a:gd name="connsiteX33" fmla="*/ 339579 w 546406"/>
                  <a:gd name="connsiteY33" fmla="*/ 420420 h 487420"/>
                  <a:gd name="connsiteX34" fmla="*/ 327927 w 546406"/>
                  <a:gd name="connsiteY34" fmla="*/ 401485 h 487420"/>
                  <a:gd name="connsiteX35" fmla="*/ 306079 w 546406"/>
                  <a:gd name="connsiteY35" fmla="*/ 398572 h 487420"/>
                  <a:gd name="connsiteX36" fmla="*/ 294427 w 546406"/>
                  <a:gd name="connsiteY36" fmla="*/ 386920 h 487420"/>
                  <a:gd name="connsiteX37" fmla="*/ 268209 w 546406"/>
                  <a:gd name="connsiteY37" fmla="*/ 369442 h 487420"/>
                  <a:gd name="connsiteX38" fmla="*/ 256557 w 546406"/>
                  <a:gd name="connsiteY38" fmla="*/ 384007 h 487420"/>
                  <a:gd name="connsiteX39" fmla="*/ 236166 w 546406"/>
                  <a:gd name="connsiteY39" fmla="*/ 367985 h 487420"/>
                  <a:gd name="connsiteX40" fmla="*/ 218687 w 546406"/>
                  <a:gd name="connsiteY40" fmla="*/ 372355 h 487420"/>
                  <a:gd name="connsiteX41" fmla="*/ 196840 w 546406"/>
                  <a:gd name="connsiteY41" fmla="*/ 365072 h 487420"/>
                  <a:gd name="connsiteX42" fmla="*/ 189557 w 546406"/>
                  <a:gd name="connsiteY42" fmla="*/ 350507 h 487420"/>
                  <a:gd name="connsiteX43" fmla="*/ 169165 w 546406"/>
                  <a:gd name="connsiteY43" fmla="*/ 354876 h 487420"/>
                  <a:gd name="connsiteX44" fmla="*/ 150231 w 546406"/>
                  <a:gd name="connsiteY44" fmla="*/ 346137 h 487420"/>
                  <a:gd name="connsiteX45" fmla="*/ 138578 w 546406"/>
                  <a:gd name="connsiteY45" fmla="*/ 337398 h 487420"/>
                  <a:gd name="connsiteX46" fmla="*/ 115274 w 546406"/>
                  <a:gd name="connsiteY46" fmla="*/ 328659 h 487420"/>
                  <a:gd name="connsiteX47" fmla="*/ 107991 w 546406"/>
                  <a:gd name="connsiteY47" fmla="*/ 296615 h 487420"/>
                  <a:gd name="connsiteX48" fmla="*/ 77404 w 546406"/>
                  <a:gd name="connsiteY48" fmla="*/ 300985 h 487420"/>
                  <a:gd name="connsiteX49" fmla="*/ 74491 w 546406"/>
                  <a:gd name="connsiteY49" fmla="*/ 314094 h 487420"/>
                  <a:gd name="connsiteX50" fmla="*/ 52643 w 546406"/>
                  <a:gd name="connsiteY50" fmla="*/ 305354 h 487420"/>
                  <a:gd name="connsiteX51" fmla="*/ 0 w 546406"/>
                  <a:gd name="connsiteY51" fmla="*/ 305354 h 487420"/>
                  <a:gd name="connsiteX52" fmla="*/ 7491 w 546406"/>
                  <a:gd name="connsiteY52" fmla="*/ 279137 h 487420"/>
                  <a:gd name="connsiteX53" fmla="*/ 19143 w 546406"/>
                  <a:gd name="connsiteY53" fmla="*/ 261659 h 487420"/>
                  <a:gd name="connsiteX54" fmla="*/ 19143 w 546406"/>
                  <a:gd name="connsiteY54" fmla="*/ 247093 h 487420"/>
                  <a:gd name="connsiteX55" fmla="*/ 14773 w 546406"/>
                  <a:gd name="connsiteY55" fmla="*/ 232528 h 487420"/>
                  <a:gd name="connsiteX56" fmla="*/ 26426 w 546406"/>
                  <a:gd name="connsiteY56" fmla="*/ 207767 h 487420"/>
                  <a:gd name="connsiteX57" fmla="*/ 23513 w 546406"/>
                  <a:gd name="connsiteY57" fmla="*/ 191746 h 487420"/>
                  <a:gd name="connsiteX58" fmla="*/ 32252 w 546406"/>
                  <a:gd name="connsiteY58" fmla="*/ 175724 h 487420"/>
                  <a:gd name="connsiteX59" fmla="*/ 57013 w 546406"/>
                  <a:gd name="connsiteY59" fmla="*/ 174267 h 487420"/>
                  <a:gd name="connsiteX60" fmla="*/ 79290 w 546406"/>
                  <a:gd name="connsiteY60" fmla="*/ 113933 h 487420"/>
                  <a:gd name="connsiteX0" fmla="*/ 320996 w 546406"/>
                  <a:gd name="connsiteY0" fmla="*/ 0 h 487420"/>
                  <a:gd name="connsiteX1" fmla="*/ 470667 w 546406"/>
                  <a:gd name="connsiteY1" fmla="*/ 113933 h 487420"/>
                  <a:gd name="connsiteX2" fmla="*/ 470667 w 546406"/>
                  <a:gd name="connsiteY2" fmla="*/ 121832 h 487420"/>
                  <a:gd name="connsiteX3" fmla="*/ 486689 w 546406"/>
                  <a:gd name="connsiteY3" fmla="*/ 133485 h 487420"/>
                  <a:gd name="connsiteX4" fmla="*/ 479406 w 546406"/>
                  <a:gd name="connsiteY4" fmla="*/ 155332 h 487420"/>
                  <a:gd name="connsiteX5" fmla="*/ 495428 w 546406"/>
                  <a:gd name="connsiteY5" fmla="*/ 164072 h 487420"/>
                  <a:gd name="connsiteX6" fmla="*/ 493971 w 546406"/>
                  <a:gd name="connsiteY6" fmla="*/ 187376 h 487420"/>
                  <a:gd name="connsiteX7" fmla="*/ 536211 w 546406"/>
                  <a:gd name="connsiteY7" fmla="*/ 212137 h 487420"/>
                  <a:gd name="connsiteX8" fmla="*/ 534754 w 546406"/>
                  <a:gd name="connsiteY8" fmla="*/ 225246 h 487420"/>
                  <a:gd name="connsiteX9" fmla="*/ 521645 w 546406"/>
                  <a:gd name="connsiteY9" fmla="*/ 233985 h 487420"/>
                  <a:gd name="connsiteX10" fmla="*/ 521645 w 546406"/>
                  <a:gd name="connsiteY10" fmla="*/ 241267 h 487420"/>
                  <a:gd name="connsiteX11" fmla="*/ 544950 w 546406"/>
                  <a:gd name="connsiteY11" fmla="*/ 255833 h 487420"/>
                  <a:gd name="connsiteX12" fmla="*/ 515819 w 546406"/>
                  <a:gd name="connsiteY12" fmla="*/ 276224 h 487420"/>
                  <a:gd name="connsiteX13" fmla="*/ 521645 w 546406"/>
                  <a:gd name="connsiteY13" fmla="*/ 295159 h 487420"/>
                  <a:gd name="connsiteX14" fmla="*/ 514363 w 546406"/>
                  <a:gd name="connsiteY14" fmla="*/ 318463 h 487420"/>
                  <a:gd name="connsiteX15" fmla="*/ 518732 w 546406"/>
                  <a:gd name="connsiteY15" fmla="*/ 325746 h 487420"/>
                  <a:gd name="connsiteX16" fmla="*/ 536211 w 546406"/>
                  <a:gd name="connsiteY16" fmla="*/ 334485 h 487420"/>
                  <a:gd name="connsiteX17" fmla="*/ 546406 w 546406"/>
                  <a:gd name="connsiteY17" fmla="*/ 351963 h 487420"/>
                  <a:gd name="connsiteX18" fmla="*/ 536211 w 546406"/>
                  <a:gd name="connsiteY18" fmla="*/ 373811 h 487420"/>
                  <a:gd name="connsiteX19" fmla="*/ 527472 w 546406"/>
                  <a:gd name="connsiteY19" fmla="*/ 388376 h 487420"/>
                  <a:gd name="connsiteX20" fmla="*/ 523102 w 546406"/>
                  <a:gd name="connsiteY20" fmla="*/ 395659 h 487420"/>
                  <a:gd name="connsiteX21" fmla="*/ 524559 w 546406"/>
                  <a:gd name="connsiteY21" fmla="*/ 424789 h 487420"/>
                  <a:gd name="connsiteX22" fmla="*/ 508537 w 546406"/>
                  <a:gd name="connsiteY22" fmla="*/ 426246 h 487420"/>
                  <a:gd name="connsiteX23" fmla="*/ 492515 w 546406"/>
                  <a:gd name="connsiteY23" fmla="*/ 452463 h 487420"/>
                  <a:gd name="connsiteX24" fmla="*/ 475037 w 546406"/>
                  <a:gd name="connsiteY24" fmla="*/ 456833 h 487420"/>
                  <a:gd name="connsiteX25" fmla="*/ 454645 w 546406"/>
                  <a:gd name="connsiteY25" fmla="*/ 481594 h 487420"/>
                  <a:gd name="connsiteX26" fmla="*/ 432797 w 546406"/>
                  <a:gd name="connsiteY26" fmla="*/ 471398 h 487420"/>
                  <a:gd name="connsiteX27" fmla="*/ 403667 w 546406"/>
                  <a:gd name="connsiteY27" fmla="*/ 487420 h 487420"/>
                  <a:gd name="connsiteX28" fmla="*/ 392014 w 546406"/>
                  <a:gd name="connsiteY28" fmla="*/ 472855 h 487420"/>
                  <a:gd name="connsiteX29" fmla="*/ 362884 w 546406"/>
                  <a:gd name="connsiteY29" fmla="*/ 468485 h 487420"/>
                  <a:gd name="connsiteX30" fmla="*/ 358514 w 546406"/>
                  <a:gd name="connsiteY30" fmla="*/ 456833 h 487420"/>
                  <a:gd name="connsiteX31" fmla="*/ 339579 w 546406"/>
                  <a:gd name="connsiteY31" fmla="*/ 451007 h 487420"/>
                  <a:gd name="connsiteX32" fmla="*/ 339579 w 546406"/>
                  <a:gd name="connsiteY32" fmla="*/ 420420 h 487420"/>
                  <a:gd name="connsiteX33" fmla="*/ 327927 w 546406"/>
                  <a:gd name="connsiteY33" fmla="*/ 401485 h 487420"/>
                  <a:gd name="connsiteX34" fmla="*/ 306079 w 546406"/>
                  <a:gd name="connsiteY34" fmla="*/ 398572 h 487420"/>
                  <a:gd name="connsiteX35" fmla="*/ 294427 w 546406"/>
                  <a:gd name="connsiteY35" fmla="*/ 386920 h 487420"/>
                  <a:gd name="connsiteX36" fmla="*/ 268209 w 546406"/>
                  <a:gd name="connsiteY36" fmla="*/ 369442 h 487420"/>
                  <a:gd name="connsiteX37" fmla="*/ 256557 w 546406"/>
                  <a:gd name="connsiteY37" fmla="*/ 384007 h 487420"/>
                  <a:gd name="connsiteX38" fmla="*/ 236166 w 546406"/>
                  <a:gd name="connsiteY38" fmla="*/ 367985 h 487420"/>
                  <a:gd name="connsiteX39" fmla="*/ 218687 w 546406"/>
                  <a:gd name="connsiteY39" fmla="*/ 372355 h 487420"/>
                  <a:gd name="connsiteX40" fmla="*/ 196840 w 546406"/>
                  <a:gd name="connsiteY40" fmla="*/ 365072 h 487420"/>
                  <a:gd name="connsiteX41" fmla="*/ 189557 w 546406"/>
                  <a:gd name="connsiteY41" fmla="*/ 350507 h 487420"/>
                  <a:gd name="connsiteX42" fmla="*/ 169165 w 546406"/>
                  <a:gd name="connsiteY42" fmla="*/ 354876 h 487420"/>
                  <a:gd name="connsiteX43" fmla="*/ 150231 w 546406"/>
                  <a:gd name="connsiteY43" fmla="*/ 346137 h 487420"/>
                  <a:gd name="connsiteX44" fmla="*/ 138578 w 546406"/>
                  <a:gd name="connsiteY44" fmla="*/ 337398 h 487420"/>
                  <a:gd name="connsiteX45" fmla="*/ 115274 w 546406"/>
                  <a:gd name="connsiteY45" fmla="*/ 328659 h 487420"/>
                  <a:gd name="connsiteX46" fmla="*/ 107991 w 546406"/>
                  <a:gd name="connsiteY46" fmla="*/ 296615 h 487420"/>
                  <a:gd name="connsiteX47" fmla="*/ 77404 w 546406"/>
                  <a:gd name="connsiteY47" fmla="*/ 300985 h 487420"/>
                  <a:gd name="connsiteX48" fmla="*/ 74491 w 546406"/>
                  <a:gd name="connsiteY48" fmla="*/ 314094 h 487420"/>
                  <a:gd name="connsiteX49" fmla="*/ 52643 w 546406"/>
                  <a:gd name="connsiteY49" fmla="*/ 305354 h 487420"/>
                  <a:gd name="connsiteX50" fmla="*/ 0 w 546406"/>
                  <a:gd name="connsiteY50" fmla="*/ 305354 h 487420"/>
                  <a:gd name="connsiteX51" fmla="*/ 7491 w 546406"/>
                  <a:gd name="connsiteY51" fmla="*/ 279137 h 487420"/>
                  <a:gd name="connsiteX52" fmla="*/ 19143 w 546406"/>
                  <a:gd name="connsiteY52" fmla="*/ 261659 h 487420"/>
                  <a:gd name="connsiteX53" fmla="*/ 19143 w 546406"/>
                  <a:gd name="connsiteY53" fmla="*/ 247093 h 487420"/>
                  <a:gd name="connsiteX54" fmla="*/ 14773 w 546406"/>
                  <a:gd name="connsiteY54" fmla="*/ 232528 h 487420"/>
                  <a:gd name="connsiteX55" fmla="*/ 26426 w 546406"/>
                  <a:gd name="connsiteY55" fmla="*/ 207767 h 487420"/>
                  <a:gd name="connsiteX56" fmla="*/ 23513 w 546406"/>
                  <a:gd name="connsiteY56" fmla="*/ 191746 h 487420"/>
                  <a:gd name="connsiteX57" fmla="*/ 32252 w 546406"/>
                  <a:gd name="connsiteY57" fmla="*/ 175724 h 487420"/>
                  <a:gd name="connsiteX58" fmla="*/ 57013 w 546406"/>
                  <a:gd name="connsiteY58" fmla="*/ 174267 h 487420"/>
                  <a:gd name="connsiteX59" fmla="*/ 79290 w 546406"/>
                  <a:gd name="connsiteY59" fmla="*/ 113933 h 487420"/>
                  <a:gd name="connsiteX60" fmla="*/ 412436 w 546406"/>
                  <a:gd name="connsiteY60" fmla="*/ 91440 h 487420"/>
                  <a:gd name="connsiteX0" fmla="*/ 470667 w 546406"/>
                  <a:gd name="connsiteY0" fmla="*/ 57640 h 431127"/>
                  <a:gd name="connsiteX1" fmla="*/ 470667 w 546406"/>
                  <a:gd name="connsiteY1" fmla="*/ 65539 h 431127"/>
                  <a:gd name="connsiteX2" fmla="*/ 486689 w 546406"/>
                  <a:gd name="connsiteY2" fmla="*/ 77192 h 431127"/>
                  <a:gd name="connsiteX3" fmla="*/ 479406 w 546406"/>
                  <a:gd name="connsiteY3" fmla="*/ 99039 h 431127"/>
                  <a:gd name="connsiteX4" fmla="*/ 495428 w 546406"/>
                  <a:gd name="connsiteY4" fmla="*/ 107779 h 431127"/>
                  <a:gd name="connsiteX5" fmla="*/ 493971 w 546406"/>
                  <a:gd name="connsiteY5" fmla="*/ 131083 h 431127"/>
                  <a:gd name="connsiteX6" fmla="*/ 536211 w 546406"/>
                  <a:gd name="connsiteY6" fmla="*/ 155844 h 431127"/>
                  <a:gd name="connsiteX7" fmla="*/ 534754 w 546406"/>
                  <a:gd name="connsiteY7" fmla="*/ 168953 h 431127"/>
                  <a:gd name="connsiteX8" fmla="*/ 521645 w 546406"/>
                  <a:gd name="connsiteY8" fmla="*/ 177692 h 431127"/>
                  <a:gd name="connsiteX9" fmla="*/ 521645 w 546406"/>
                  <a:gd name="connsiteY9" fmla="*/ 184974 h 431127"/>
                  <a:gd name="connsiteX10" fmla="*/ 544950 w 546406"/>
                  <a:gd name="connsiteY10" fmla="*/ 199540 h 431127"/>
                  <a:gd name="connsiteX11" fmla="*/ 515819 w 546406"/>
                  <a:gd name="connsiteY11" fmla="*/ 219931 h 431127"/>
                  <a:gd name="connsiteX12" fmla="*/ 521645 w 546406"/>
                  <a:gd name="connsiteY12" fmla="*/ 238866 h 431127"/>
                  <a:gd name="connsiteX13" fmla="*/ 514363 w 546406"/>
                  <a:gd name="connsiteY13" fmla="*/ 262170 h 431127"/>
                  <a:gd name="connsiteX14" fmla="*/ 518732 w 546406"/>
                  <a:gd name="connsiteY14" fmla="*/ 269453 h 431127"/>
                  <a:gd name="connsiteX15" fmla="*/ 536211 w 546406"/>
                  <a:gd name="connsiteY15" fmla="*/ 278192 h 431127"/>
                  <a:gd name="connsiteX16" fmla="*/ 546406 w 546406"/>
                  <a:gd name="connsiteY16" fmla="*/ 295670 h 431127"/>
                  <a:gd name="connsiteX17" fmla="*/ 536211 w 546406"/>
                  <a:gd name="connsiteY17" fmla="*/ 317518 h 431127"/>
                  <a:gd name="connsiteX18" fmla="*/ 527472 w 546406"/>
                  <a:gd name="connsiteY18" fmla="*/ 332083 h 431127"/>
                  <a:gd name="connsiteX19" fmla="*/ 523102 w 546406"/>
                  <a:gd name="connsiteY19" fmla="*/ 339366 h 431127"/>
                  <a:gd name="connsiteX20" fmla="*/ 524559 w 546406"/>
                  <a:gd name="connsiteY20" fmla="*/ 368496 h 431127"/>
                  <a:gd name="connsiteX21" fmla="*/ 508537 w 546406"/>
                  <a:gd name="connsiteY21" fmla="*/ 369953 h 431127"/>
                  <a:gd name="connsiteX22" fmla="*/ 492515 w 546406"/>
                  <a:gd name="connsiteY22" fmla="*/ 396170 h 431127"/>
                  <a:gd name="connsiteX23" fmla="*/ 475037 w 546406"/>
                  <a:gd name="connsiteY23" fmla="*/ 400540 h 431127"/>
                  <a:gd name="connsiteX24" fmla="*/ 454645 w 546406"/>
                  <a:gd name="connsiteY24" fmla="*/ 425301 h 431127"/>
                  <a:gd name="connsiteX25" fmla="*/ 432797 w 546406"/>
                  <a:gd name="connsiteY25" fmla="*/ 415105 h 431127"/>
                  <a:gd name="connsiteX26" fmla="*/ 403667 w 546406"/>
                  <a:gd name="connsiteY26" fmla="*/ 431127 h 431127"/>
                  <a:gd name="connsiteX27" fmla="*/ 392014 w 546406"/>
                  <a:gd name="connsiteY27" fmla="*/ 416562 h 431127"/>
                  <a:gd name="connsiteX28" fmla="*/ 362884 w 546406"/>
                  <a:gd name="connsiteY28" fmla="*/ 412192 h 431127"/>
                  <a:gd name="connsiteX29" fmla="*/ 358514 w 546406"/>
                  <a:gd name="connsiteY29" fmla="*/ 400540 h 431127"/>
                  <a:gd name="connsiteX30" fmla="*/ 339579 w 546406"/>
                  <a:gd name="connsiteY30" fmla="*/ 394714 h 431127"/>
                  <a:gd name="connsiteX31" fmla="*/ 339579 w 546406"/>
                  <a:gd name="connsiteY31" fmla="*/ 364127 h 431127"/>
                  <a:gd name="connsiteX32" fmla="*/ 327927 w 546406"/>
                  <a:gd name="connsiteY32" fmla="*/ 345192 h 431127"/>
                  <a:gd name="connsiteX33" fmla="*/ 306079 w 546406"/>
                  <a:gd name="connsiteY33" fmla="*/ 342279 h 431127"/>
                  <a:gd name="connsiteX34" fmla="*/ 294427 w 546406"/>
                  <a:gd name="connsiteY34" fmla="*/ 330627 h 431127"/>
                  <a:gd name="connsiteX35" fmla="*/ 268209 w 546406"/>
                  <a:gd name="connsiteY35" fmla="*/ 313149 h 431127"/>
                  <a:gd name="connsiteX36" fmla="*/ 256557 w 546406"/>
                  <a:gd name="connsiteY36" fmla="*/ 327714 h 431127"/>
                  <a:gd name="connsiteX37" fmla="*/ 236166 w 546406"/>
                  <a:gd name="connsiteY37" fmla="*/ 311692 h 431127"/>
                  <a:gd name="connsiteX38" fmla="*/ 218687 w 546406"/>
                  <a:gd name="connsiteY38" fmla="*/ 316062 h 431127"/>
                  <a:gd name="connsiteX39" fmla="*/ 196840 w 546406"/>
                  <a:gd name="connsiteY39" fmla="*/ 308779 h 431127"/>
                  <a:gd name="connsiteX40" fmla="*/ 189557 w 546406"/>
                  <a:gd name="connsiteY40" fmla="*/ 294214 h 431127"/>
                  <a:gd name="connsiteX41" fmla="*/ 169165 w 546406"/>
                  <a:gd name="connsiteY41" fmla="*/ 298583 h 431127"/>
                  <a:gd name="connsiteX42" fmla="*/ 150231 w 546406"/>
                  <a:gd name="connsiteY42" fmla="*/ 289844 h 431127"/>
                  <a:gd name="connsiteX43" fmla="*/ 138578 w 546406"/>
                  <a:gd name="connsiteY43" fmla="*/ 281105 h 431127"/>
                  <a:gd name="connsiteX44" fmla="*/ 115274 w 546406"/>
                  <a:gd name="connsiteY44" fmla="*/ 272366 h 431127"/>
                  <a:gd name="connsiteX45" fmla="*/ 107991 w 546406"/>
                  <a:gd name="connsiteY45" fmla="*/ 240322 h 431127"/>
                  <a:gd name="connsiteX46" fmla="*/ 77404 w 546406"/>
                  <a:gd name="connsiteY46" fmla="*/ 244692 h 431127"/>
                  <a:gd name="connsiteX47" fmla="*/ 74491 w 546406"/>
                  <a:gd name="connsiteY47" fmla="*/ 257801 h 431127"/>
                  <a:gd name="connsiteX48" fmla="*/ 52643 w 546406"/>
                  <a:gd name="connsiteY48" fmla="*/ 249061 h 431127"/>
                  <a:gd name="connsiteX49" fmla="*/ 0 w 546406"/>
                  <a:gd name="connsiteY49" fmla="*/ 249061 h 431127"/>
                  <a:gd name="connsiteX50" fmla="*/ 7491 w 546406"/>
                  <a:gd name="connsiteY50" fmla="*/ 222844 h 431127"/>
                  <a:gd name="connsiteX51" fmla="*/ 19143 w 546406"/>
                  <a:gd name="connsiteY51" fmla="*/ 205366 h 431127"/>
                  <a:gd name="connsiteX52" fmla="*/ 19143 w 546406"/>
                  <a:gd name="connsiteY52" fmla="*/ 190800 h 431127"/>
                  <a:gd name="connsiteX53" fmla="*/ 14773 w 546406"/>
                  <a:gd name="connsiteY53" fmla="*/ 176235 h 431127"/>
                  <a:gd name="connsiteX54" fmla="*/ 26426 w 546406"/>
                  <a:gd name="connsiteY54" fmla="*/ 151474 h 431127"/>
                  <a:gd name="connsiteX55" fmla="*/ 23513 w 546406"/>
                  <a:gd name="connsiteY55" fmla="*/ 135453 h 431127"/>
                  <a:gd name="connsiteX56" fmla="*/ 32252 w 546406"/>
                  <a:gd name="connsiteY56" fmla="*/ 119431 h 431127"/>
                  <a:gd name="connsiteX57" fmla="*/ 57013 w 546406"/>
                  <a:gd name="connsiteY57" fmla="*/ 117974 h 431127"/>
                  <a:gd name="connsiteX58" fmla="*/ 79290 w 546406"/>
                  <a:gd name="connsiteY58" fmla="*/ 57640 h 431127"/>
                  <a:gd name="connsiteX59" fmla="*/ 412436 w 546406"/>
                  <a:gd name="connsiteY59" fmla="*/ 35147 h 431127"/>
                  <a:gd name="connsiteX0" fmla="*/ 470667 w 546406"/>
                  <a:gd name="connsiteY0" fmla="*/ 0 h 373487"/>
                  <a:gd name="connsiteX1" fmla="*/ 470667 w 546406"/>
                  <a:gd name="connsiteY1" fmla="*/ 7899 h 373487"/>
                  <a:gd name="connsiteX2" fmla="*/ 486689 w 546406"/>
                  <a:gd name="connsiteY2" fmla="*/ 19552 h 373487"/>
                  <a:gd name="connsiteX3" fmla="*/ 479406 w 546406"/>
                  <a:gd name="connsiteY3" fmla="*/ 41399 h 373487"/>
                  <a:gd name="connsiteX4" fmla="*/ 495428 w 546406"/>
                  <a:gd name="connsiteY4" fmla="*/ 50139 h 373487"/>
                  <a:gd name="connsiteX5" fmla="*/ 493971 w 546406"/>
                  <a:gd name="connsiteY5" fmla="*/ 73443 h 373487"/>
                  <a:gd name="connsiteX6" fmla="*/ 536211 w 546406"/>
                  <a:gd name="connsiteY6" fmla="*/ 98204 h 373487"/>
                  <a:gd name="connsiteX7" fmla="*/ 534754 w 546406"/>
                  <a:gd name="connsiteY7" fmla="*/ 111313 h 373487"/>
                  <a:gd name="connsiteX8" fmla="*/ 521645 w 546406"/>
                  <a:gd name="connsiteY8" fmla="*/ 120052 h 373487"/>
                  <a:gd name="connsiteX9" fmla="*/ 521645 w 546406"/>
                  <a:gd name="connsiteY9" fmla="*/ 127334 h 373487"/>
                  <a:gd name="connsiteX10" fmla="*/ 544950 w 546406"/>
                  <a:gd name="connsiteY10" fmla="*/ 141900 h 373487"/>
                  <a:gd name="connsiteX11" fmla="*/ 515819 w 546406"/>
                  <a:gd name="connsiteY11" fmla="*/ 162291 h 373487"/>
                  <a:gd name="connsiteX12" fmla="*/ 521645 w 546406"/>
                  <a:gd name="connsiteY12" fmla="*/ 181226 h 373487"/>
                  <a:gd name="connsiteX13" fmla="*/ 514363 w 546406"/>
                  <a:gd name="connsiteY13" fmla="*/ 204530 h 373487"/>
                  <a:gd name="connsiteX14" fmla="*/ 518732 w 546406"/>
                  <a:gd name="connsiteY14" fmla="*/ 211813 h 373487"/>
                  <a:gd name="connsiteX15" fmla="*/ 536211 w 546406"/>
                  <a:gd name="connsiteY15" fmla="*/ 220552 h 373487"/>
                  <a:gd name="connsiteX16" fmla="*/ 546406 w 546406"/>
                  <a:gd name="connsiteY16" fmla="*/ 238030 h 373487"/>
                  <a:gd name="connsiteX17" fmla="*/ 536211 w 546406"/>
                  <a:gd name="connsiteY17" fmla="*/ 259878 h 373487"/>
                  <a:gd name="connsiteX18" fmla="*/ 527472 w 546406"/>
                  <a:gd name="connsiteY18" fmla="*/ 274443 h 373487"/>
                  <a:gd name="connsiteX19" fmla="*/ 523102 w 546406"/>
                  <a:gd name="connsiteY19" fmla="*/ 281726 h 373487"/>
                  <a:gd name="connsiteX20" fmla="*/ 524559 w 546406"/>
                  <a:gd name="connsiteY20" fmla="*/ 310856 h 373487"/>
                  <a:gd name="connsiteX21" fmla="*/ 508537 w 546406"/>
                  <a:gd name="connsiteY21" fmla="*/ 312313 h 373487"/>
                  <a:gd name="connsiteX22" fmla="*/ 492515 w 546406"/>
                  <a:gd name="connsiteY22" fmla="*/ 338530 h 373487"/>
                  <a:gd name="connsiteX23" fmla="*/ 475037 w 546406"/>
                  <a:gd name="connsiteY23" fmla="*/ 342900 h 373487"/>
                  <a:gd name="connsiteX24" fmla="*/ 454645 w 546406"/>
                  <a:gd name="connsiteY24" fmla="*/ 367661 h 373487"/>
                  <a:gd name="connsiteX25" fmla="*/ 432797 w 546406"/>
                  <a:gd name="connsiteY25" fmla="*/ 357465 h 373487"/>
                  <a:gd name="connsiteX26" fmla="*/ 403667 w 546406"/>
                  <a:gd name="connsiteY26" fmla="*/ 373487 h 373487"/>
                  <a:gd name="connsiteX27" fmla="*/ 392014 w 546406"/>
                  <a:gd name="connsiteY27" fmla="*/ 358922 h 373487"/>
                  <a:gd name="connsiteX28" fmla="*/ 362884 w 546406"/>
                  <a:gd name="connsiteY28" fmla="*/ 354552 h 373487"/>
                  <a:gd name="connsiteX29" fmla="*/ 358514 w 546406"/>
                  <a:gd name="connsiteY29" fmla="*/ 342900 h 373487"/>
                  <a:gd name="connsiteX30" fmla="*/ 339579 w 546406"/>
                  <a:gd name="connsiteY30" fmla="*/ 337074 h 373487"/>
                  <a:gd name="connsiteX31" fmla="*/ 339579 w 546406"/>
                  <a:gd name="connsiteY31" fmla="*/ 306487 h 373487"/>
                  <a:gd name="connsiteX32" fmla="*/ 327927 w 546406"/>
                  <a:gd name="connsiteY32" fmla="*/ 287552 h 373487"/>
                  <a:gd name="connsiteX33" fmla="*/ 306079 w 546406"/>
                  <a:gd name="connsiteY33" fmla="*/ 284639 h 373487"/>
                  <a:gd name="connsiteX34" fmla="*/ 294427 w 546406"/>
                  <a:gd name="connsiteY34" fmla="*/ 272987 h 373487"/>
                  <a:gd name="connsiteX35" fmla="*/ 268209 w 546406"/>
                  <a:gd name="connsiteY35" fmla="*/ 255509 h 373487"/>
                  <a:gd name="connsiteX36" fmla="*/ 256557 w 546406"/>
                  <a:gd name="connsiteY36" fmla="*/ 270074 h 373487"/>
                  <a:gd name="connsiteX37" fmla="*/ 236166 w 546406"/>
                  <a:gd name="connsiteY37" fmla="*/ 254052 h 373487"/>
                  <a:gd name="connsiteX38" fmla="*/ 218687 w 546406"/>
                  <a:gd name="connsiteY38" fmla="*/ 258422 h 373487"/>
                  <a:gd name="connsiteX39" fmla="*/ 196840 w 546406"/>
                  <a:gd name="connsiteY39" fmla="*/ 251139 h 373487"/>
                  <a:gd name="connsiteX40" fmla="*/ 189557 w 546406"/>
                  <a:gd name="connsiteY40" fmla="*/ 236574 h 373487"/>
                  <a:gd name="connsiteX41" fmla="*/ 169165 w 546406"/>
                  <a:gd name="connsiteY41" fmla="*/ 240943 h 373487"/>
                  <a:gd name="connsiteX42" fmla="*/ 150231 w 546406"/>
                  <a:gd name="connsiteY42" fmla="*/ 232204 h 373487"/>
                  <a:gd name="connsiteX43" fmla="*/ 138578 w 546406"/>
                  <a:gd name="connsiteY43" fmla="*/ 223465 h 373487"/>
                  <a:gd name="connsiteX44" fmla="*/ 115274 w 546406"/>
                  <a:gd name="connsiteY44" fmla="*/ 214726 h 373487"/>
                  <a:gd name="connsiteX45" fmla="*/ 107991 w 546406"/>
                  <a:gd name="connsiteY45" fmla="*/ 182682 h 373487"/>
                  <a:gd name="connsiteX46" fmla="*/ 77404 w 546406"/>
                  <a:gd name="connsiteY46" fmla="*/ 187052 h 373487"/>
                  <a:gd name="connsiteX47" fmla="*/ 74491 w 546406"/>
                  <a:gd name="connsiteY47" fmla="*/ 200161 h 373487"/>
                  <a:gd name="connsiteX48" fmla="*/ 52643 w 546406"/>
                  <a:gd name="connsiteY48" fmla="*/ 191421 h 373487"/>
                  <a:gd name="connsiteX49" fmla="*/ 0 w 546406"/>
                  <a:gd name="connsiteY49" fmla="*/ 191421 h 373487"/>
                  <a:gd name="connsiteX50" fmla="*/ 7491 w 546406"/>
                  <a:gd name="connsiteY50" fmla="*/ 165204 h 373487"/>
                  <a:gd name="connsiteX51" fmla="*/ 19143 w 546406"/>
                  <a:gd name="connsiteY51" fmla="*/ 147726 h 373487"/>
                  <a:gd name="connsiteX52" fmla="*/ 19143 w 546406"/>
                  <a:gd name="connsiteY52" fmla="*/ 133160 h 373487"/>
                  <a:gd name="connsiteX53" fmla="*/ 14773 w 546406"/>
                  <a:gd name="connsiteY53" fmla="*/ 118595 h 373487"/>
                  <a:gd name="connsiteX54" fmla="*/ 26426 w 546406"/>
                  <a:gd name="connsiteY54" fmla="*/ 93834 h 373487"/>
                  <a:gd name="connsiteX55" fmla="*/ 23513 w 546406"/>
                  <a:gd name="connsiteY55" fmla="*/ 77813 h 373487"/>
                  <a:gd name="connsiteX56" fmla="*/ 32252 w 546406"/>
                  <a:gd name="connsiteY56" fmla="*/ 61791 h 373487"/>
                  <a:gd name="connsiteX57" fmla="*/ 57013 w 546406"/>
                  <a:gd name="connsiteY57" fmla="*/ 60334 h 373487"/>
                  <a:gd name="connsiteX58" fmla="*/ 79290 w 546406"/>
                  <a:gd name="connsiteY58" fmla="*/ 0 h 373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546406" h="373487">
                    <a:moveTo>
                      <a:pt x="470667" y="0"/>
                    </a:moveTo>
                    <a:lnTo>
                      <a:pt x="470667" y="7899"/>
                    </a:lnTo>
                    <a:lnTo>
                      <a:pt x="486689" y="19552"/>
                    </a:lnTo>
                    <a:lnTo>
                      <a:pt x="479406" y="41399"/>
                    </a:lnTo>
                    <a:lnTo>
                      <a:pt x="495428" y="50139"/>
                    </a:lnTo>
                    <a:cubicBezTo>
                      <a:pt x="494942" y="57907"/>
                      <a:pt x="494457" y="65675"/>
                      <a:pt x="493971" y="73443"/>
                    </a:cubicBezTo>
                    <a:lnTo>
                      <a:pt x="536211" y="98204"/>
                    </a:lnTo>
                    <a:lnTo>
                      <a:pt x="534754" y="111313"/>
                    </a:lnTo>
                    <a:lnTo>
                      <a:pt x="521645" y="120052"/>
                    </a:lnTo>
                    <a:lnTo>
                      <a:pt x="521645" y="127334"/>
                    </a:lnTo>
                    <a:lnTo>
                      <a:pt x="544950" y="141900"/>
                    </a:lnTo>
                    <a:lnTo>
                      <a:pt x="515819" y="162291"/>
                    </a:lnTo>
                    <a:lnTo>
                      <a:pt x="521645" y="181226"/>
                    </a:lnTo>
                    <a:lnTo>
                      <a:pt x="514363" y="204530"/>
                    </a:lnTo>
                    <a:lnTo>
                      <a:pt x="518732" y="211813"/>
                    </a:lnTo>
                    <a:lnTo>
                      <a:pt x="536211" y="220552"/>
                    </a:lnTo>
                    <a:lnTo>
                      <a:pt x="546406" y="238030"/>
                    </a:lnTo>
                    <a:lnTo>
                      <a:pt x="536211" y="259878"/>
                    </a:lnTo>
                    <a:lnTo>
                      <a:pt x="527472" y="274443"/>
                    </a:lnTo>
                    <a:lnTo>
                      <a:pt x="523102" y="281726"/>
                    </a:lnTo>
                    <a:cubicBezTo>
                      <a:pt x="523588" y="291436"/>
                      <a:pt x="524073" y="301146"/>
                      <a:pt x="524559" y="310856"/>
                    </a:cubicBezTo>
                    <a:lnTo>
                      <a:pt x="508537" y="312313"/>
                    </a:lnTo>
                    <a:lnTo>
                      <a:pt x="492515" y="338530"/>
                    </a:lnTo>
                    <a:lnTo>
                      <a:pt x="475037" y="342900"/>
                    </a:lnTo>
                    <a:lnTo>
                      <a:pt x="454645" y="367661"/>
                    </a:lnTo>
                    <a:lnTo>
                      <a:pt x="432797" y="357465"/>
                    </a:lnTo>
                    <a:lnTo>
                      <a:pt x="403667" y="373487"/>
                    </a:lnTo>
                    <a:lnTo>
                      <a:pt x="392014" y="358922"/>
                    </a:lnTo>
                    <a:lnTo>
                      <a:pt x="362884" y="354552"/>
                    </a:lnTo>
                    <a:lnTo>
                      <a:pt x="358514" y="342900"/>
                    </a:lnTo>
                    <a:lnTo>
                      <a:pt x="339579" y="337074"/>
                    </a:lnTo>
                    <a:lnTo>
                      <a:pt x="339579" y="306487"/>
                    </a:lnTo>
                    <a:lnTo>
                      <a:pt x="327927" y="287552"/>
                    </a:lnTo>
                    <a:lnTo>
                      <a:pt x="306079" y="284639"/>
                    </a:lnTo>
                    <a:lnTo>
                      <a:pt x="294427" y="272987"/>
                    </a:lnTo>
                    <a:lnTo>
                      <a:pt x="268209" y="255509"/>
                    </a:lnTo>
                    <a:lnTo>
                      <a:pt x="256557" y="270074"/>
                    </a:lnTo>
                    <a:lnTo>
                      <a:pt x="236166" y="254052"/>
                    </a:lnTo>
                    <a:lnTo>
                      <a:pt x="218687" y="258422"/>
                    </a:lnTo>
                    <a:lnTo>
                      <a:pt x="196840" y="251139"/>
                    </a:lnTo>
                    <a:lnTo>
                      <a:pt x="189557" y="236574"/>
                    </a:lnTo>
                    <a:lnTo>
                      <a:pt x="169165" y="240943"/>
                    </a:lnTo>
                    <a:lnTo>
                      <a:pt x="150231" y="232204"/>
                    </a:lnTo>
                    <a:lnTo>
                      <a:pt x="138578" y="223465"/>
                    </a:lnTo>
                    <a:lnTo>
                      <a:pt x="115274" y="214726"/>
                    </a:lnTo>
                    <a:lnTo>
                      <a:pt x="107991" y="182682"/>
                    </a:lnTo>
                    <a:lnTo>
                      <a:pt x="77404" y="187052"/>
                    </a:lnTo>
                    <a:lnTo>
                      <a:pt x="74491" y="200161"/>
                    </a:lnTo>
                    <a:lnTo>
                      <a:pt x="52643" y="191421"/>
                    </a:lnTo>
                    <a:lnTo>
                      <a:pt x="0" y="191421"/>
                    </a:lnTo>
                    <a:lnTo>
                      <a:pt x="7491" y="165204"/>
                    </a:lnTo>
                    <a:lnTo>
                      <a:pt x="19143" y="147726"/>
                    </a:lnTo>
                    <a:lnTo>
                      <a:pt x="19143" y="133160"/>
                    </a:lnTo>
                    <a:lnTo>
                      <a:pt x="14773" y="118595"/>
                    </a:lnTo>
                    <a:lnTo>
                      <a:pt x="26426" y="93834"/>
                    </a:lnTo>
                    <a:lnTo>
                      <a:pt x="23513" y="77813"/>
                    </a:lnTo>
                    <a:lnTo>
                      <a:pt x="32252" y="61791"/>
                    </a:lnTo>
                    <a:lnTo>
                      <a:pt x="57013" y="60334"/>
                    </a:lnTo>
                    <a:lnTo>
                      <a:pt x="79290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75AFB650-1971-5C1F-8B0B-B24C2E181B45}"/>
                  </a:ext>
                </a:extLst>
              </p:cNvPr>
              <p:cNvSpPr/>
              <p:nvPr/>
            </p:nvSpPr>
            <p:spPr>
              <a:xfrm>
                <a:off x="2910077" y="1172504"/>
                <a:ext cx="467878" cy="882655"/>
              </a:xfrm>
              <a:custGeom>
                <a:avLst/>
                <a:gdLst>
                  <a:gd name="connsiteX0" fmla="*/ 289098 w 467878"/>
                  <a:gd name="connsiteY0" fmla="*/ 0 h 882655"/>
                  <a:gd name="connsiteX1" fmla="*/ 325026 w 467878"/>
                  <a:gd name="connsiteY1" fmla="*/ 0 h 882655"/>
                  <a:gd name="connsiteX2" fmla="*/ 359012 w 467878"/>
                  <a:gd name="connsiteY2" fmla="*/ 26703 h 882655"/>
                  <a:gd name="connsiteX3" fmla="*/ 376004 w 467878"/>
                  <a:gd name="connsiteY3" fmla="*/ 21848 h 882655"/>
                  <a:gd name="connsiteX4" fmla="*/ 405135 w 467878"/>
                  <a:gd name="connsiteY4" fmla="*/ 38840 h 882655"/>
                  <a:gd name="connsiteX5" fmla="*/ 414845 w 467878"/>
                  <a:gd name="connsiteY5" fmla="*/ 60688 h 882655"/>
                  <a:gd name="connsiteX6" fmla="*/ 467878 w 467878"/>
                  <a:gd name="connsiteY6" fmla="*/ 54569 h 882655"/>
                  <a:gd name="connsiteX7" fmla="*/ 467878 w 467878"/>
                  <a:gd name="connsiteY7" fmla="*/ 432103 h 882655"/>
                  <a:gd name="connsiteX8" fmla="*/ 464610 w 467878"/>
                  <a:gd name="connsiteY8" fmla="*/ 432103 h 882655"/>
                  <a:gd name="connsiteX9" fmla="*/ 459755 w 467878"/>
                  <a:gd name="connsiteY9" fmla="*/ 453951 h 882655"/>
                  <a:gd name="connsiteX10" fmla="*/ 450045 w 467878"/>
                  <a:gd name="connsiteY10" fmla="*/ 463661 h 882655"/>
                  <a:gd name="connsiteX11" fmla="*/ 453686 w 467878"/>
                  <a:gd name="connsiteY11" fmla="*/ 472157 h 882655"/>
                  <a:gd name="connsiteX12" fmla="*/ 447617 w 467878"/>
                  <a:gd name="connsiteY12" fmla="*/ 478226 h 882655"/>
                  <a:gd name="connsiteX13" fmla="*/ 458541 w 467878"/>
                  <a:gd name="connsiteY13" fmla="*/ 484295 h 882655"/>
                  <a:gd name="connsiteX14" fmla="*/ 467037 w 467878"/>
                  <a:gd name="connsiteY14" fmla="*/ 477012 h 882655"/>
                  <a:gd name="connsiteX15" fmla="*/ 467878 w 467878"/>
                  <a:gd name="connsiteY15" fmla="*/ 478574 h 882655"/>
                  <a:gd name="connsiteX16" fmla="*/ 467878 w 467878"/>
                  <a:gd name="connsiteY16" fmla="*/ 502640 h 882655"/>
                  <a:gd name="connsiteX17" fmla="*/ 435480 w 467878"/>
                  <a:gd name="connsiteY17" fmla="*/ 514639 h 882655"/>
                  <a:gd name="connsiteX18" fmla="*/ 437201 w 467878"/>
                  <a:gd name="connsiteY18" fmla="*/ 518455 h 882655"/>
                  <a:gd name="connsiteX19" fmla="*/ 433294 w 467878"/>
                  <a:gd name="connsiteY19" fmla="*/ 517067 h 882655"/>
                  <a:gd name="connsiteX20" fmla="*/ 421642 w 467878"/>
                  <a:gd name="connsiteY20" fmla="*/ 540371 h 882655"/>
                  <a:gd name="connsiteX21" fmla="*/ 408534 w 467878"/>
                  <a:gd name="connsiteY21" fmla="*/ 570958 h 882655"/>
                  <a:gd name="connsiteX22" fmla="*/ 383773 w 467878"/>
                  <a:gd name="connsiteY22" fmla="*/ 646698 h 882655"/>
                  <a:gd name="connsiteX23" fmla="*/ 375033 w 467878"/>
                  <a:gd name="connsiteY23" fmla="*/ 703502 h 882655"/>
                  <a:gd name="connsiteX24" fmla="*/ 375033 w 467878"/>
                  <a:gd name="connsiteY24" fmla="*/ 750111 h 882655"/>
                  <a:gd name="connsiteX25" fmla="*/ 383773 w 467878"/>
                  <a:gd name="connsiteY25" fmla="*/ 792350 h 882655"/>
                  <a:gd name="connsiteX26" fmla="*/ 353185 w 467878"/>
                  <a:gd name="connsiteY26" fmla="*/ 790894 h 882655"/>
                  <a:gd name="connsiteX27" fmla="*/ 341533 w 467878"/>
                  <a:gd name="connsiteY27" fmla="*/ 801090 h 882655"/>
                  <a:gd name="connsiteX28" fmla="*/ 341533 w 467878"/>
                  <a:gd name="connsiteY28" fmla="*/ 827307 h 882655"/>
                  <a:gd name="connsiteX29" fmla="*/ 338620 w 467878"/>
                  <a:gd name="connsiteY29" fmla="*/ 865177 h 882655"/>
                  <a:gd name="connsiteX30" fmla="*/ 297837 w 467878"/>
                  <a:gd name="connsiteY30" fmla="*/ 865177 h 882655"/>
                  <a:gd name="connsiteX31" fmla="*/ 303664 w 467878"/>
                  <a:gd name="connsiteY31" fmla="*/ 882655 h 882655"/>
                  <a:gd name="connsiteX32" fmla="*/ 273076 w 467878"/>
                  <a:gd name="connsiteY32" fmla="*/ 878286 h 882655"/>
                  <a:gd name="connsiteX33" fmla="*/ 258511 w 467878"/>
                  <a:gd name="connsiteY33" fmla="*/ 878286 h 882655"/>
                  <a:gd name="connsiteX34" fmla="*/ 257055 w 467878"/>
                  <a:gd name="connsiteY34" fmla="*/ 865177 h 882655"/>
                  <a:gd name="connsiteX35" fmla="*/ 238120 w 467878"/>
                  <a:gd name="connsiteY35" fmla="*/ 856438 h 882655"/>
                  <a:gd name="connsiteX36" fmla="*/ 242489 w 467878"/>
                  <a:gd name="connsiteY36" fmla="*/ 824394 h 882655"/>
                  <a:gd name="connsiteX37" fmla="*/ 242489 w 467878"/>
                  <a:gd name="connsiteY37" fmla="*/ 812742 h 882655"/>
                  <a:gd name="connsiteX38" fmla="*/ 242489 w 467878"/>
                  <a:gd name="connsiteY38" fmla="*/ 796720 h 882655"/>
                  <a:gd name="connsiteX39" fmla="*/ 175489 w 467878"/>
                  <a:gd name="connsiteY39" fmla="*/ 780698 h 882655"/>
                  <a:gd name="connsiteX40" fmla="*/ 136163 w 467878"/>
                  <a:gd name="connsiteY40" fmla="*/ 787981 h 882655"/>
                  <a:gd name="connsiteX41" fmla="*/ 117228 w 467878"/>
                  <a:gd name="connsiteY41" fmla="*/ 780698 h 882655"/>
                  <a:gd name="connsiteX42" fmla="*/ 114315 w 467878"/>
                  <a:gd name="connsiteY42" fmla="*/ 767589 h 882655"/>
                  <a:gd name="connsiteX43" fmla="*/ 120141 w 467878"/>
                  <a:gd name="connsiteY43" fmla="*/ 753024 h 882655"/>
                  <a:gd name="connsiteX44" fmla="*/ 86641 w 467878"/>
                  <a:gd name="connsiteY44" fmla="*/ 750111 h 882655"/>
                  <a:gd name="connsiteX45" fmla="*/ 77902 w 467878"/>
                  <a:gd name="connsiteY45" fmla="*/ 732633 h 882655"/>
                  <a:gd name="connsiteX46" fmla="*/ 60423 w 467878"/>
                  <a:gd name="connsiteY46" fmla="*/ 750111 h 882655"/>
                  <a:gd name="connsiteX47" fmla="*/ 35662 w 467878"/>
                  <a:gd name="connsiteY47" fmla="*/ 751568 h 882655"/>
                  <a:gd name="connsiteX48" fmla="*/ 0 w 467878"/>
                  <a:gd name="connsiteY48" fmla="*/ 732463 h 882655"/>
                  <a:gd name="connsiteX49" fmla="*/ 7988 w 467878"/>
                  <a:gd name="connsiteY49" fmla="*/ 715154 h 882655"/>
                  <a:gd name="connsiteX50" fmla="*/ 2162 w 467878"/>
                  <a:gd name="connsiteY50" fmla="*/ 693307 h 882655"/>
                  <a:gd name="connsiteX51" fmla="*/ 6532 w 467878"/>
                  <a:gd name="connsiteY51" fmla="*/ 671459 h 882655"/>
                  <a:gd name="connsiteX52" fmla="*/ 58967 w 467878"/>
                  <a:gd name="connsiteY52" fmla="*/ 671459 h 882655"/>
                  <a:gd name="connsiteX53" fmla="*/ 66250 w 467878"/>
                  <a:gd name="connsiteY53" fmla="*/ 667089 h 882655"/>
                  <a:gd name="connsiteX54" fmla="*/ 80815 w 467878"/>
                  <a:gd name="connsiteY54" fmla="*/ 662720 h 882655"/>
                  <a:gd name="connsiteX55" fmla="*/ 83728 w 467878"/>
                  <a:gd name="connsiteY55" fmla="*/ 658350 h 882655"/>
                  <a:gd name="connsiteX56" fmla="*/ 83728 w 467878"/>
                  <a:gd name="connsiteY56" fmla="*/ 643785 h 882655"/>
                  <a:gd name="connsiteX57" fmla="*/ 91011 w 467878"/>
                  <a:gd name="connsiteY57" fmla="*/ 621937 h 882655"/>
                  <a:gd name="connsiteX58" fmla="*/ 101206 w 467878"/>
                  <a:gd name="connsiteY58" fmla="*/ 614654 h 882655"/>
                  <a:gd name="connsiteX59" fmla="*/ 102663 w 467878"/>
                  <a:gd name="connsiteY59" fmla="*/ 601545 h 882655"/>
                  <a:gd name="connsiteX60" fmla="*/ 115771 w 467878"/>
                  <a:gd name="connsiteY60" fmla="*/ 588437 h 882655"/>
                  <a:gd name="connsiteX61" fmla="*/ 115771 w 467878"/>
                  <a:gd name="connsiteY61" fmla="*/ 518523 h 882655"/>
                  <a:gd name="connsiteX62" fmla="*/ 127424 w 467878"/>
                  <a:gd name="connsiteY62" fmla="*/ 515610 h 882655"/>
                  <a:gd name="connsiteX63" fmla="*/ 127424 w 467878"/>
                  <a:gd name="connsiteY63" fmla="*/ 496675 h 882655"/>
                  <a:gd name="connsiteX64" fmla="*/ 146359 w 467878"/>
                  <a:gd name="connsiteY64" fmla="*/ 482110 h 882655"/>
                  <a:gd name="connsiteX65" fmla="*/ 146359 w 467878"/>
                  <a:gd name="connsiteY65" fmla="*/ 457349 h 882655"/>
                  <a:gd name="connsiteX66" fmla="*/ 169663 w 467878"/>
                  <a:gd name="connsiteY66" fmla="*/ 431132 h 882655"/>
                  <a:gd name="connsiteX67" fmla="*/ 178402 w 467878"/>
                  <a:gd name="connsiteY67" fmla="*/ 390349 h 882655"/>
                  <a:gd name="connsiteX68" fmla="*/ 194424 w 467878"/>
                  <a:gd name="connsiteY68" fmla="*/ 387436 h 882655"/>
                  <a:gd name="connsiteX69" fmla="*/ 197337 w 467878"/>
                  <a:gd name="connsiteY69" fmla="*/ 374327 h 882655"/>
                  <a:gd name="connsiteX70" fmla="*/ 194424 w 467878"/>
                  <a:gd name="connsiteY70" fmla="*/ 359762 h 882655"/>
                  <a:gd name="connsiteX71" fmla="*/ 169663 w 467878"/>
                  <a:gd name="connsiteY71" fmla="*/ 342284 h 882655"/>
                  <a:gd name="connsiteX72" fmla="*/ 172576 w 467878"/>
                  <a:gd name="connsiteY72" fmla="*/ 329175 h 882655"/>
                  <a:gd name="connsiteX73" fmla="*/ 165293 w 467878"/>
                  <a:gd name="connsiteY73" fmla="*/ 317523 h 882655"/>
                  <a:gd name="connsiteX74" fmla="*/ 175489 w 467878"/>
                  <a:gd name="connsiteY74" fmla="*/ 295675 h 882655"/>
                  <a:gd name="connsiteX75" fmla="*/ 166750 w 467878"/>
                  <a:gd name="connsiteY75" fmla="*/ 265088 h 882655"/>
                  <a:gd name="connsiteX76" fmla="*/ 153641 w 467878"/>
                  <a:gd name="connsiteY76" fmla="*/ 250522 h 882655"/>
                  <a:gd name="connsiteX77" fmla="*/ 159467 w 467878"/>
                  <a:gd name="connsiteY77" fmla="*/ 231588 h 882655"/>
                  <a:gd name="connsiteX78" fmla="*/ 181315 w 467878"/>
                  <a:gd name="connsiteY78" fmla="*/ 246153 h 882655"/>
                  <a:gd name="connsiteX79" fmla="*/ 195881 w 467878"/>
                  <a:gd name="connsiteY79" fmla="*/ 227218 h 882655"/>
                  <a:gd name="connsiteX80" fmla="*/ 207533 w 467878"/>
                  <a:gd name="connsiteY80" fmla="*/ 196631 h 882655"/>
                  <a:gd name="connsiteX81" fmla="*/ 194424 w 467878"/>
                  <a:gd name="connsiteY81" fmla="*/ 192261 h 882655"/>
                  <a:gd name="connsiteX82" fmla="*/ 192967 w 467878"/>
                  <a:gd name="connsiteY82" fmla="*/ 180609 h 882655"/>
                  <a:gd name="connsiteX83" fmla="*/ 217728 w 467878"/>
                  <a:gd name="connsiteY83" fmla="*/ 142739 h 882655"/>
                  <a:gd name="connsiteX84" fmla="*/ 211902 w 467878"/>
                  <a:gd name="connsiteY84" fmla="*/ 136913 h 882655"/>
                  <a:gd name="connsiteX85" fmla="*/ 195881 w 467878"/>
                  <a:gd name="connsiteY85" fmla="*/ 136913 h 882655"/>
                  <a:gd name="connsiteX86" fmla="*/ 187141 w 467878"/>
                  <a:gd name="connsiteY86" fmla="*/ 119435 h 882655"/>
                  <a:gd name="connsiteX87" fmla="*/ 192967 w 467878"/>
                  <a:gd name="connsiteY87" fmla="*/ 101957 h 882655"/>
                  <a:gd name="connsiteX88" fmla="*/ 172576 w 467878"/>
                  <a:gd name="connsiteY88" fmla="*/ 87391 h 882655"/>
                  <a:gd name="connsiteX89" fmla="*/ 163837 w 467878"/>
                  <a:gd name="connsiteY89" fmla="*/ 78652 h 882655"/>
                  <a:gd name="connsiteX90" fmla="*/ 166609 w 467878"/>
                  <a:gd name="connsiteY90" fmla="*/ 60634 h 882655"/>
                  <a:gd name="connsiteX91" fmla="*/ 168206 w 467878"/>
                  <a:gd name="connsiteY91" fmla="*/ 62630 h 882655"/>
                  <a:gd name="connsiteX92" fmla="*/ 197337 w 467878"/>
                  <a:gd name="connsiteY92" fmla="*/ 46609 h 882655"/>
                  <a:gd name="connsiteX93" fmla="*/ 219185 w 467878"/>
                  <a:gd name="connsiteY93" fmla="*/ 56804 h 882655"/>
                  <a:gd name="connsiteX94" fmla="*/ 239576 w 467878"/>
                  <a:gd name="connsiteY94" fmla="*/ 32043 h 882655"/>
                  <a:gd name="connsiteX95" fmla="*/ 257055 w 467878"/>
                  <a:gd name="connsiteY95" fmla="*/ 27674 h 882655"/>
                  <a:gd name="connsiteX96" fmla="*/ 273076 w 467878"/>
                  <a:gd name="connsiteY96" fmla="*/ 1456 h 882655"/>
                  <a:gd name="connsiteX0" fmla="*/ 289098 w 561786"/>
                  <a:gd name="connsiteY0" fmla="*/ 0 h 882655"/>
                  <a:gd name="connsiteX1" fmla="*/ 325026 w 561786"/>
                  <a:gd name="connsiteY1" fmla="*/ 0 h 882655"/>
                  <a:gd name="connsiteX2" fmla="*/ 359012 w 561786"/>
                  <a:gd name="connsiteY2" fmla="*/ 26703 h 882655"/>
                  <a:gd name="connsiteX3" fmla="*/ 376004 w 561786"/>
                  <a:gd name="connsiteY3" fmla="*/ 21848 h 882655"/>
                  <a:gd name="connsiteX4" fmla="*/ 405135 w 561786"/>
                  <a:gd name="connsiteY4" fmla="*/ 38840 h 882655"/>
                  <a:gd name="connsiteX5" fmla="*/ 414845 w 561786"/>
                  <a:gd name="connsiteY5" fmla="*/ 60688 h 882655"/>
                  <a:gd name="connsiteX6" fmla="*/ 467878 w 561786"/>
                  <a:gd name="connsiteY6" fmla="*/ 54569 h 882655"/>
                  <a:gd name="connsiteX7" fmla="*/ 561786 w 561786"/>
                  <a:gd name="connsiteY7" fmla="*/ 246721 h 882655"/>
                  <a:gd name="connsiteX8" fmla="*/ 467878 w 561786"/>
                  <a:gd name="connsiteY8" fmla="*/ 432103 h 882655"/>
                  <a:gd name="connsiteX9" fmla="*/ 464610 w 561786"/>
                  <a:gd name="connsiteY9" fmla="*/ 432103 h 882655"/>
                  <a:gd name="connsiteX10" fmla="*/ 459755 w 561786"/>
                  <a:gd name="connsiteY10" fmla="*/ 453951 h 882655"/>
                  <a:gd name="connsiteX11" fmla="*/ 450045 w 561786"/>
                  <a:gd name="connsiteY11" fmla="*/ 463661 h 882655"/>
                  <a:gd name="connsiteX12" fmla="*/ 453686 w 561786"/>
                  <a:gd name="connsiteY12" fmla="*/ 472157 h 882655"/>
                  <a:gd name="connsiteX13" fmla="*/ 447617 w 561786"/>
                  <a:gd name="connsiteY13" fmla="*/ 478226 h 882655"/>
                  <a:gd name="connsiteX14" fmla="*/ 458541 w 561786"/>
                  <a:gd name="connsiteY14" fmla="*/ 484295 h 882655"/>
                  <a:gd name="connsiteX15" fmla="*/ 467037 w 561786"/>
                  <a:gd name="connsiteY15" fmla="*/ 477012 h 882655"/>
                  <a:gd name="connsiteX16" fmla="*/ 467878 w 561786"/>
                  <a:gd name="connsiteY16" fmla="*/ 478574 h 882655"/>
                  <a:gd name="connsiteX17" fmla="*/ 467878 w 561786"/>
                  <a:gd name="connsiteY17" fmla="*/ 502640 h 882655"/>
                  <a:gd name="connsiteX18" fmla="*/ 435480 w 561786"/>
                  <a:gd name="connsiteY18" fmla="*/ 514639 h 882655"/>
                  <a:gd name="connsiteX19" fmla="*/ 437201 w 561786"/>
                  <a:gd name="connsiteY19" fmla="*/ 518455 h 882655"/>
                  <a:gd name="connsiteX20" fmla="*/ 433294 w 561786"/>
                  <a:gd name="connsiteY20" fmla="*/ 517067 h 882655"/>
                  <a:gd name="connsiteX21" fmla="*/ 421642 w 561786"/>
                  <a:gd name="connsiteY21" fmla="*/ 540371 h 882655"/>
                  <a:gd name="connsiteX22" fmla="*/ 408534 w 561786"/>
                  <a:gd name="connsiteY22" fmla="*/ 570958 h 882655"/>
                  <a:gd name="connsiteX23" fmla="*/ 383773 w 561786"/>
                  <a:gd name="connsiteY23" fmla="*/ 646698 h 882655"/>
                  <a:gd name="connsiteX24" fmla="*/ 375033 w 561786"/>
                  <a:gd name="connsiteY24" fmla="*/ 703502 h 882655"/>
                  <a:gd name="connsiteX25" fmla="*/ 375033 w 561786"/>
                  <a:gd name="connsiteY25" fmla="*/ 750111 h 882655"/>
                  <a:gd name="connsiteX26" fmla="*/ 383773 w 561786"/>
                  <a:gd name="connsiteY26" fmla="*/ 792350 h 882655"/>
                  <a:gd name="connsiteX27" fmla="*/ 353185 w 561786"/>
                  <a:gd name="connsiteY27" fmla="*/ 790894 h 882655"/>
                  <a:gd name="connsiteX28" fmla="*/ 341533 w 561786"/>
                  <a:gd name="connsiteY28" fmla="*/ 801090 h 882655"/>
                  <a:gd name="connsiteX29" fmla="*/ 341533 w 561786"/>
                  <a:gd name="connsiteY29" fmla="*/ 827307 h 882655"/>
                  <a:gd name="connsiteX30" fmla="*/ 338620 w 561786"/>
                  <a:gd name="connsiteY30" fmla="*/ 865177 h 882655"/>
                  <a:gd name="connsiteX31" fmla="*/ 297837 w 561786"/>
                  <a:gd name="connsiteY31" fmla="*/ 865177 h 882655"/>
                  <a:gd name="connsiteX32" fmla="*/ 303664 w 561786"/>
                  <a:gd name="connsiteY32" fmla="*/ 882655 h 882655"/>
                  <a:gd name="connsiteX33" fmla="*/ 273076 w 561786"/>
                  <a:gd name="connsiteY33" fmla="*/ 878286 h 882655"/>
                  <a:gd name="connsiteX34" fmla="*/ 258511 w 561786"/>
                  <a:gd name="connsiteY34" fmla="*/ 878286 h 882655"/>
                  <a:gd name="connsiteX35" fmla="*/ 257055 w 561786"/>
                  <a:gd name="connsiteY35" fmla="*/ 865177 h 882655"/>
                  <a:gd name="connsiteX36" fmla="*/ 238120 w 561786"/>
                  <a:gd name="connsiteY36" fmla="*/ 856438 h 882655"/>
                  <a:gd name="connsiteX37" fmla="*/ 242489 w 561786"/>
                  <a:gd name="connsiteY37" fmla="*/ 824394 h 882655"/>
                  <a:gd name="connsiteX38" fmla="*/ 242489 w 561786"/>
                  <a:gd name="connsiteY38" fmla="*/ 812742 h 882655"/>
                  <a:gd name="connsiteX39" fmla="*/ 242489 w 561786"/>
                  <a:gd name="connsiteY39" fmla="*/ 796720 h 882655"/>
                  <a:gd name="connsiteX40" fmla="*/ 175489 w 561786"/>
                  <a:gd name="connsiteY40" fmla="*/ 780698 h 882655"/>
                  <a:gd name="connsiteX41" fmla="*/ 136163 w 561786"/>
                  <a:gd name="connsiteY41" fmla="*/ 787981 h 882655"/>
                  <a:gd name="connsiteX42" fmla="*/ 117228 w 561786"/>
                  <a:gd name="connsiteY42" fmla="*/ 780698 h 882655"/>
                  <a:gd name="connsiteX43" fmla="*/ 114315 w 561786"/>
                  <a:gd name="connsiteY43" fmla="*/ 767589 h 882655"/>
                  <a:gd name="connsiteX44" fmla="*/ 120141 w 561786"/>
                  <a:gd name="connsiteY44" fmla="*/ 753024 h 882655"/>
                  <a:gd name="connsiteX45" fmla="*/ 86641 w 561786"/>
                  <a:gd name="connsiteY45" fmla="*/ 750111 h 882655"/>
                  <a:gd name="connsiteX46" fmla="*/ 77902 w 561786"/>
                  <a:gd name="connsiteY46" fmla="*/ 732633 h 882655"/>
                  <a:gd name="connsiteX47" fmla="*/ 60423 w 561786"/>
                  <a:gd name="connsiteY47" fmla="*/ 750111 h 882655"/>
                  <a:gd name="connsiteX48" fmla="*/ 35662 w 561786"/>
                  <a:gd name="connsiteY48" fmla="*/ 751568 h 882655"/>
                  <a:gd name="connsiteX49" fmla="*/ 0 w 561786"/>
                  <a:gd name="connsiteY49" fmla="*/ 732463 h 882655"/>
                  <a:gd name="connsiteX50" fmla="*/ 7988 w 561786"/>
                  <a:gd name="connsiteY50" fmla="*/ 715154 h 882655"/>
                  <a:gd name="connsiteX51" fmla="*/ 2162 w 561786"/>
                  <a:gd name="connsiteY51" fmla="*/ 693307 h 882655"/>
                  <a:gd name="connsiteX52" fmla="*/ 6532 w 561786"/>
                  <a:gd name="connsiteY52" fmla="*/ 671459 h 882655"/>
                  <a:gd name="connsiteX53" fmla="*/ 58967 w 561786"/>
                  <a:gd name="connsiteY53" fmla="*/ 671459 h 882655"/>
                  <a:gd name="connsiteX54" fmla="*/ 66250 w 561786"/>
                  <a:gd name="connsiteY54" fmla="*/ 667089 h 882655"/>
                  <a:gd name="connsiteX55" fmla="*/ 80815 w 561786"/>
                  <a:gd name="connsiteY55" fmla="*/ 662720 h 882655"/>
                  <a:gd name="connsiteX56" fmla="*/ 83728 w 561786"/>
                  <a:gd name="connsiteY56" fmla="*/ 658350 h 882655"/>
                  <a:gd name="connsiteX57" fmla="*/ 83728 w 561786"/>
                  <a:gd name="connsiteY57" fmla="*/ 643785 h 882655"/>
                  <a:gd name="connsiteX58" fmla="*/ 91011 w 561786"/>
                  <a:gd name="connsiteY58" fmla="*/ 621937 h 882655"/>
                  <a:gd name="connsiteX59" fmla="*/ 101206 w 561786"/>
                  <a:gd name="connsiteY59" fmla="*/ 614654 h 882655"/>
                  <a:gd name="connsiteX60" fmla="*/ 102663 w 561786"/>
                  <a:gd name="connsiteY60" fmla="*/ 601545 h 882655"/>
                  <a:gd name="connsiteX61" fmla="*/ 115771 w 561786"/>
                  <a:gd name="connsiteY61" fmla="*/ 588437 h 882655"/>
                  <a:gd name="connsiteX62" fmla="*/ 115771 w 561786"/>
                  <a:gd name="connsiteY62" fmla="*/ 518523 h 882655"/>
                  <a:gd name="connsiteX63" fmla="*/ 127424 w 561786"/>
                  <a:gd name="connsiteY63" fmla="*/ 515610 h 882655"/>
                  <a:gd name="connsiteX64" fmla="*/ 127424 w 561786"/>
                  <a:gd name="connsiteY64" fmla="*/ 496675 h 882655"/>
                  <a:gd name="connsiteX65" fmla="*/ 146359 w 561786"/>
                  <a:gd name="connsiteY65" fmla="*/ 482110 h 882655"/>
                  <a:gd name="connsiteX66" fmla="*/ 146359 w 561786"/>
                  <a:gd name="connsiteY66" fmla="*/ 457349 h 882655"/>
                  <a:gd name="connsiteX67" fmla="*/ 169663 w 561786"/>
                  <a:gd name="connsiteY67" fmla="*/ 431132 h 882655"/>
                  <a:gd name="connsiteX68" fmla="*/ 178402 w 561786"/>
                  <a:gd name="connsiteY68" fmla="*/ 390349 h 882655"/>
                  <a:gd name="connsiteX69" fmla="*/ 194424 w 561786"/>
                  <a:gd name="connsiteY69" fmla="*/ 387436 h 882655"/>
                  <a:gd name="connsiteX70" fmla="*/ 197337 w 561786"/>
                  <a:gd name="connsiteY70" fmla="*/ 374327 h 882655"/>
                  <a:gd name="connsiteX71" fmla="*/ 194424 w 561786"/>
                  <a:gd name="connsiteY71" fmla="*/ 359762 h 882655"/>
                  <a:gd name="connsiteX72" fmla="*/ 169663 w 561786"/>
                  <a:gd name="connsiteY72" fmla="*/ 342284 h 882655"/>
                  <a:gd name="connsiteX73" fmla="*/ 172576 w 561786"/>
                  <a:gd name="connsiteY73" fmla="*/ 329175 h 882655"/>
                  <a:gd name="connsiteX74" fmla="*/ 165293 w 561786"/>
                  <a:gd name="connsiteY74" fmla="*/ 317523 h 882655"/>
                  <a:gd name="connsiteX75" fmla="*/ 175489 w 561786"/>
                  <a:gd name="connsiteY75" fmla="*/ 295675 h 882655"/>
                  <a:gd name="connsiteX76" fmla="*/ 166750 w 561786"/>
                  <a:gd name="connsiteY76" fmla="*/ 265088 h 882655"/>
                  <a:gd name="connsiteX77" fmla="*/ 153641 w 561786"/>
                  <a:gd name="connsiteY77" fmla="*/ 250522 h 882655"/>
                  <a:gd name="connsiteX78" fmla="*/ 159467 w 561786"/>
                  <a:gd name="connsiteY78" fmla="*/ 231588 h 882655"/>
                  <a:gd name="connsiteX79" fmla="*/ 181315 w 561786"/>
                  <a:gd name="connsiteY79" fmla="*/ 246153 h 882655"/>
                  <a:gd name="connsiteX80" fmla="*/ 195881 w 561786"/>
                  <a:gd name="connsiteY80" fmla="*/ 227218 h 882655"/>
                  <a:gd name="connsiteX81" fmla="*/ 207533 w 561786"/>
                  <a:gd name="connsiteY81" fmla="*/ 196631 h 882655"/>
                  <a:gd name="connsiteX82" fmla="*/ 194424 w 561786"/>
                  <a:gd name="connsiteY82" fmla="*/ 192261 h 882655"/>
                  <a:gd name="connsiteX83" fmla="*/ 192967 w 561786"/>
                  <a:gd name="connsiteY83" fmla="*/ 180609 h 882655"/>
                  <a:gd name="connsiteX84" fmla="*/ 217728 w 561786"/>
                  <a:gd name="connsiteY84" fmla="*/ 142739 h 882655"/>
                  <a:gd name="connsiteX85" fmla="*/ 211902 w 561786"/>
                  <a:gd name="connsiteY85" fmla="*/ 136913 h 882655"/>
                  <a:gd name="connsiteX86" fmla="*/ 195881 w 561786"/>
                  <a:gd name="connsiteY86" fmla="*/ 136913 h 882655"/>
                  <a:gd name="connsiteX87" fmla="*/ 187141 w 561786"/>
                  <a:gd name="connsiteY87" fmla="*/ 119435 h 882655"/>
                  <a:gd name="connsiteX88" fmla="*/ 192967 w 561786"/>
                  <a:gd name="connsiteY88" fmla="*/ 101957 h 882655"/>
                  <a:gd name="connsiteX89" fmla="*/ 172576 w 561786"/>
                  <a:gd name="connsiteY89" fmla="*/ 87391 h 882655"/>
                  <a:gd name="connsiteX90" fmla="*/ 163837 w 561786"/>
                  <a:gd name="connsiteY90" fmla="*/ 78652 h 882655"/>
                  <a:gd name="connsiteX91" fmla="*/ 166609 w 561786"/>
                  <a:gd name="connsiteY91" fmla="*/ 60634 h 882655"/>
                  <a:gd name="connsiteX92" fmla="*/ 168206 w 561786"/>
                  <a:gd name="connsiteY92" fmla="*/ 62630 h 882655"/>
                  <a:gd name="connsiteX93" fmla="*/ 197337 w 561786"/>
                  <a:gd name="connsiteY93" fmla="*/ 46609 h 882655"/>
                  <a:gd name="connsiteX94" fmla="*/ 219185 w 561786"/>
                  <a:gd name="connsiteY94" fmla="*/ 56804 h 882655"/>
                  <a:gd name="connsiteX95" fmla="*/ 239576 w 561786"/>
                  <a:gd name="connsiteY95" fmla="*/ 32043 h 882655"/>
                  <a:gd name="connsiteX96" fmla="*/ 257055 w 561786"/>
                  <a:gd name="connsiteY96" fmla="*/ 27674 h 882655"/>
                  <a:gd name="connsiteX97" fmla="*/ 273076 w 561786"/>
                  <a:gd name="connsiteY97" fmla="*/ 1456 h 882655"/>
                  <a:gd name="connsiteX98" fmla="*/ 289098 w 561786"/>
                  <a:gd name="connsiteY98" fmla="*/ 0 h 882655"/>
                  <a:gd name="connsiteX0" fmla="*/ 561786 w 653226"/>
                  <a:gd name="connsiteY0" fmla="*/ 246721 h 882655"/>
                  <a:gd name="connsiteX1" fmla="*/ 467878 w 653226"/>
                  <a:gd name="connsiteY1" fmla="*/ 432103 h 882655"/>
                  <a:gd name="connsiteX2" fmla="*/ 464610 w 653226"/>
                  <a:gd name="connsiteY2" fmla="*/ 432103 h 882655"/>
                  <a:gd name="connsiteX3" fmla="*/ 459755 w 653226"/>
                  <a:gd name="connsiteY3" fmla="*/ 453951 h 882655"/>
                  <a:gd name="connsiteX4" fmla="*/ 450045 w 653226"/>
                  <a:gd name="connsiteY4" fmla="*/ 463661 h 882655"/>
                  <a:gd name="connsiteX5" fmla="*/ 453686 w 653226"/>
                  <a:gd name="connsiteY5" fmla="*/ 472157 h 882655"/>
                  <a:gd name="connsiteX6" fmla="*/ 447617 w 653226"/>
                  <a:gd name="connsiteY6" fmla="*/ 478226 h 882655"/>
                  <a:gd name="connsiteX7" fmla="*/ 458541 w 653226"/>
                  <a:gd name="connsiteY7" fmla="*/ 484295 h 882655"/>
                  <a:gd name="connsiteX8" fmla="*/ 467037 w 653226"/>
                  <a:gd name="connsiteY8" fmla="*/ 477012 h 882655"/>
                  <a:gd name="connsiteX9" fmla="*/ 467878 w 653226"/>
                  <a:gd name="connsiteY9" fmla="*/ 478574 h 882655"/>
                  <a:gd name="connsiteX10" fmla="*/ 467878 w 653226"/>
                  <a:gd name="connsiteY10" fmla="*/ 502640 h 882655"/>
                  <a:gd name="connsiteX11" fmla="*/ 435480 w 653226"/>
                  <a:gd name="connsiteY11" fmla="*/ 514639 h 882655"/>
                  <a:gd name="connsiteX12" fmla="*/ 437201 w 653226"/>
                  <a:gd name="connsiteY12" fmla="*/ 518455 h 882655"/>
                  <a:gd name="connsiteX13" fmla="*/ 433294 w 653226"/>
                  <a:gd name="connsiteY13" fmla="*/ 517067 h 882655"/>
                  <a:gd name="connsiteX14" fmla="*/ 421642 w 653226"/>
                  <a:gd name="connsiteY14" fmla="*/ 540371 h 882655"/>
                  <a:gd name="connsiteX15" fmla="*/ 408534 w 653226"/>
                  <a:gd name="connsiteY15" fmla="*/ 570958 h 882655"/>
                  <a:gd name="connsiteX16" fmla="*/ 383773 w 653226"/>
                  <a:gd name="connsiteY16" fmla="*/ 646698 h 882655"/>
                  <a:gd name="connsiteX17" fmla="*/ 375033 w 653226"/>
                  <a:gd name="connsiteY17" fmla="*/ 703502 h 882655"/>
                  <a:gd name="connsiteX18" fmla="*/ 375033 w 653226"/>
                  <a:gd name="connsiteY18" fmla="*/ 750111 h 882655"/>
                  <a:gd name="connsiteX19" fmla="*/ 383773 w 653226"/>
                  <a:gd name="connsiteY19" fmla="*/ 792350 h 882655"/>
                  <a:gd name="connsiteX20" fmla="*/ 353185 w 653226"/>
                  <a:gd name="connsiteY20" fmla="*/ 790894 h 882655"/>
                  <a:gd name="connsiteX21" fmla="*/ 341533 w 653226"/>
                  <a:gd name="connsiteY21" fmla="*/ 801090 h 882655"/>
                  <a:gd name="connsiteX22" fmla="*/ 341533 w 653226"/>
                  <a:gd name="connsiteY22" fmla="*/ 827307 h 882655"/>
                  <a:gd name="connsiteX23" fmla="*/ 338620 w 653226"/>
                  <a:gd name="connsiteY23" fmla="*/ 865177 h 882655"/>
                  <a:gd name="connsiteX24" fmla="*/ 297837 w 653226"/>
                  <a:gd name="connsiteY24" fmla="*/ 865177 h 882655"/>
                  <a:gd name="connsiteX25" fmla="*/ 303664 w 653226"/>
                  <a:gd name="connsiteY25" fmla="*/ 882655 h 882655"/>
                  <a:gd name="connsiteX26" fmla="*/ 273076 w 653226"/>
                  <a:gd name="connsiteY26" fmla="*/ 878286 h 882655"/>
                  <a:gd name="connsiteX27" fmla="*/ 258511 w 653226"/>
                  <a:gd name="connsiteY27" fmla="*/ 878286 h 882655"/>
                  <a:gd name="connsiteX28" fmla="*/ 257055 w 653226"/>
                  <a:gd name="connsiteY28" fmla="*/ 865177 h 882655"/>
                  <a:gd name="connsiteX29" fmla="*/ 238120 w 653226"/>
                  <a:gd name="connsiteY29" fmla="*/ 856438 h 882655"/>
                  <a:gd name="connsiteX30" fmla="*/ 242489 w 653226"/>
                  <a:gd name="connsiteY30" fmla="*/ 824394 h 882655"/>
                  <a:gd name="connsiteX31" fmla="*/ 242489 w 653226"/>
                  <a:gd name="connsiteY31" fmla="*/ 812742 h 882655"/>
                  <a:gd name="connsiteX32" fmla="*/ 242489 w 653226"/>
                  <a:gd name="connsiteY32" fmla="*/ 796720 h 882655"/>
                  <a:gd name="connsiteX33" fmla="*/ 175489 w 653226"/>
                  <a:gd name="connsiteY33" fmla="*/ 780698 h 882655"/>
                  <a:gd name="connsiteX34" fmla="*/ 136163 w 653226"/>
                  <a:gd name="connsiteY34" fmla="*/ 787981 h 882655"/>
                  <a:gd name="connsiteX35" fmla="*/ 117228 w 653226"/>
                  <a:gd name="connsiteY35" fmla="*/ 780698 h 882655"/>
                  <a:gd name="connsiteX36" fmla="*/ 114315 w 653226"/>
                  <a:gd name="connsiteY36" fmla="*/ 767589 h 882655"/>
                  <a:gd name="connsiteX37" fmla="*/ 120141 w 653226"/>
                  <a:gd name="connsiteY37" fmla="*/ 753024 h 882655"/>
                  <a:gd name="connsiteX38" fmla="*/ 86641 w 653226"/>
                  <a:gd name="connsiteY38" fmla="*/ 750111 h 882655"/>
                  <a:gd name="connsiteX39" fmla="*/ 77902 w 653226"/>
                  <a:gd name="connsiteY39" fmla="*/ 732633 h 882655"/>
                  <a:gd name="connsiteX40" fmla="*/ 60423 w 653226"/>
                  <a:gd name="connsiteY40" fmla="*/ 750111 h 882655"/>
                  <a:gd name="connsiteX41" fmla="*/ 35662 w 653226"/>
                  <a:gd name="connsiteY41" fmla="*/ 751568 h 882655"/>
                  <a:gd name="connsiteX42" fmla="*/ 0 w 653226"/>
                  <a:gd name="connsiteY42" fmla="*/ 732463 h 882655"/>
                  <a:gd name="connsiteX43" fmla="*/ 7988 w 653226"/>
                  <a:gd name="connsiteY43" fmla="*/ 715154 h 882655"/>
                  <a:gd name="connsiteX44" fmla="*/ 2162 w 653226"/>
                  <a:gd name="connsiteY44" fmla="*/ 693307 h 882655"/>
                  <a:gd name="connsiteX45" fmla="*/ 6532 w 653226"/>
                  <a:gd name="connsiteY45" fmla="*/ 671459 h 882655"/>
                  <a:gd name="connsiteX46" fmla="*/ 58967 w 653226"/>
                  <a:gd name="connsiteY46" fmla="*/ 671459 h 882655"/>
                  <a:gd name="connsiteX47" fmla="*/ 66250 w 653226"/>
                  <a:gd name="connsiteY47" fmla="*/ 667089 h 882655"/>
                  <a:gd name="connsiteX48" fmla="*/ 80815 w 653226"/>
                  <a:gd name="connsiteY48" fmla="*/ 662720 h 882655"/>
                  <a:gd name="connsiteX49" fmla="*/ 83728 w 653226"/>
                  <a:gd name="connsiteY49" fmla="*/ 658350 h 882655"/>
                  <a:gd name="connsiteX50" fmla="*/ 83728 w 653226"/>
                  <a:gd name="connsiteY50" fmla="*/ 643785 h 882655"/>
                  <a:gd name="connsiteX51" fmla="*/ 91011 w 653226"/>
                  <a:gd name="connsiteY51" fmla="*/ 621937 h 882655"/>
                  <a:gd name="connsiteX52" fmla="*/ 101206 w 653226"/>
                  <a:gd name="connsiteY52" fmla="*/ 614654 h 882655"/>
                  <a:gd name="connsiteX53" fmla="*/ 102663 w 653226"/>
                  <a:gd name="connsiteY53" fmla="*/ 601545 h 882655"/>
                  <a:gd name="connsiteX54" fmla="*/ 115771 w 653226"/>
                  <a:gd name="connsiteY54" fmla="*/ 588437 h 882655"/>
                  <a:gd name="connsiteX55" fmla="*/ 115771 w 653226"/>
                  <a:gd name="connsiteY55" fmla="*/ 518523 h 882655"/>
                  <a:gd name="connsiteX56" fmla="*/ 127424 w 653226"/>
                  <a:gd name="connsiteY56" fmla="*/ 515610 h 882655"/>
                  <a:gd name="connsiteX57" fmla="*/ 127424 w 653226"/>
                  <a:gd name="connsiteY57" fmla="*/ 496675 h 882655"/>
                  <a:gd name="connsiteX58" fmla="*/ 146359 w 653226"/>
                  <a:gd name="connsiteY58" fmla="*/ 482110 h 882655"/>
                  <a:gd name="connsiteX59" fmla="*/ 146359 w 653226"/>
                  <a:gd name="connsiteY59" fmla="*/ 457349 h 882655"/>
                  <a:gd name="connsiteX60" fmla="*/ 169663 w 653226"/>
                  <a:gd name="connsiteY60" fmla="*/ 431132 h 882655"/>
                  <a:gd name="connsiteX61" fmla="*/ 178402 w 653226"/>
                  <a:gd name="connsiteY61" fmla="*/ 390349 h 882655"/>
                  <a:gd name="connsiteX62" fmla="*/ 194424 w 653226"/>
                  <a:gd name="connsiteY62" fmla="*/ 387436 h 882655"/>
                  <a:gd name="connsiteX63" fmla="*/ 197337 w 653226"/>
                  <a:gd name="connsiteY63" fmla="*/ 374327 h 882655"/>
                  <a:gd name="connsiteX64" fmla="*/ 194424 w 653226"/>
                  <a:gd name="connsiteY64" fmla="*/ 359762 h 882655"/>
                  <a:gd name="connsiteX65" fmla="*/ 169663 w 653226"/>
                  <a:gd name="connsiteY65" fmla="*/ 342284 h 882655"/>
                  <a:gd name="connsiteX66" fmla="*/ 172576 w 653226"/>
                  <a:gd name="connsiteY66" fmla="*/ 329175 h 882655"/>
                  <a:gd name="connsiteX67" fmla="*/ 165293 w 653226"/>
                  <a:gd name="connsiteY67" fmla="*/ 317523 h 882655"/>
                  <a:gd name="connsiteX68" fmla="*/ 175489 w 653226"/>
                  <a:gd name="connsiteY68" fmla="*/ 295675 h 882655"/>
                  <a:gd name="connsiteX69" fmla="*/ 166750 w 653226"/>
                  <a:gd name="connsiteY69" fmla="*/ 265088 h 882655"/>
                  <a:gd name="connsiteX70" fmla="*/ 153641 w 653226"/>
                  <a:gd name="connsiteY70" fmla="*/ 250522 h 882655"/>
                  <a:gd name="connsiteX71" fmla="*/ 159467 w 653226"/>
                  <a:gd name="connsiteY71" fmla="*/ 231588 h 882655"/>
                  <a:gd name="connsiteX72" fmla="*/ 181315 w 653226"/>
                  <a:gd name="connsiteY72" fmla="*/ 246153 h 882655"/>
                  <a:gd name="connsiteX73" fmla="*/ 195881 w 653226"/>
                  <a:gd name="connsiteY73" fmla="*/ 227218 h 882655"/>
                  <a:gd name="connsiteX74" fmla="*/ 207533 w 653226"/>
                  <a:gd name="connsiteY74" fmla="*/ 196631 h 882655"/>
                  <a:gd name="connsiteX75" fmla="*/ 194424 w 653226"/>
                  <a:gd name="connsiteY75" fmla="*/ 192261 h 882655"/>
                  <a:gd name="connsiteX76" fmla="*/ 192967 w 653226"/>
                  <a:gd name="connsiteY76" fmla="*/ 180609 h 882655"/>
                  <a:gd name="connsiteX77" fmla="*/ 217728 w 653226"/>
                  <a:gd name="connsiteY77" fmla="*/ 142739 h 882655"/>
                  <a:gd name="connsiteX78" fmla="*/ 211902 w 653226"/>
                  <a:gd name="connsiteY78" fmla="*/ 136913 h 882655"/>
                  <a:gd name="connsiteX79" fmla="*/ 195881 w 653226"/>
                  <a:gd name="connsiteY79" fmla="*/ 136913 h 882655"/>
                  <a:gd name="connsiteX80" fmla="*/ 187141 w 653226"/>
                  <a:gd name="connsiteY80" fmla="*/ 119435 h 882655"/>
                  <a:gd name="connsiteX81" fmla="*/ 192967 w 653226"/>
                  <a:gd name="connsiteY81" fmla="*/ 101957 h 882655"/>
                  <a:gd name="connsiteX82" fmla="*/ 172576 w 653226"/>
                  <a:gd name="connsiteY82" fmla="*/ 87391 h 882655"/>
                  <a:gd name="connsiteX83" fmla="*/ 163837 w 653226"/>
                  <a:gd name="connsiteY83" fmla="*/ 78652 h 882655"/>
                  <a:gd name="connsiteX84" fmla="*/ 166609 w 653226"/>
                  <a:gd name="connsiteY84" fmla="*/ 60634 h 882655"/>
                  <a:gd name="connsiteX85" fmla="*/ 168206 w 653226"/>
                  <a:gd name="connsiteY85" fmla="*/ 62630 h 882655"/>
                  <a:gd name="connsiteX86" fmla="*/ 197337 w 653226"/>
                  <a:gd name="connsiteY86" fmla="*/ 46609 h 882655"/>
                  <a:gd name="connsiteX87" fmla="*/ 219185 w 653226"/>
                  <a:gd name="connsiteY87" fmla="*/ 56804 h 882655"/>
                  <a:gd name="connsiteX88" fmla="*/ 239576 w 653226"/>
                  <a:gd name="connsiteY88" fmla="*/ 32043 h 882655"/>
                  <a:gd name="connsiteX89" fmla="*/ 257055 w 653226"/>
                  <a:gd name="connsiteY89" fmla="*/ 27674 h 882655"/>
                  <a:gd name="connsiteX90" fmla="*/ 273076 w 653226"/>
                  <a:gd name="connsiteY90" fmla="*/ 1456 h 882655"/>
                  <a:gd name="connsiteX91" fmla="*/ 289098 w 653226"/>
                  <a:gd name="connsiteY91" fmla="*/ 0 h 882655"/>
                  <a:gd name="connsiteX92" fmla="*/ 325026 w 653226"/>
                  <a:gd name="connsiteY92" fmla="*/ 0 h 882655"/>
                  <a:gd name="connsiteX93" fmla="*/ 359012 w 653226"/>
                  <a:gd name="connsiteY93" fmla="*/ 26703 h 882655"/>
                  <a:gd name="connsiteX94" fmla="*/ 376004 w 653226"/>
                  <a:gd name="connsiteY94" fmla="*/ 21848 h 882655"/>
                  <a:gd name="connsiteX95" fmla="*/ 405135 w 653226"/>
                  <a:gd name="connsiteY95" fmla="*/ 38840 h 882655"/>
                  <a:gd name="connsiteX96" fmla="*/ 414845 w 653226"/>
                  <a:gd name="connsiteY96" fmla="*/ 60688 h 882655"/>
                  <a:gd name="connsiteX97" fmla="*/ 467878 w 653226"/>
                  <a:gd name="connsiteY97" fmla="*/ 54569 h 882655"/>
                  <a:gd name="connsiteX98" fmla="*/ 653226 w 653226"/>
                  <a:gd name="connsiteY98" fmla="*/ 338161 h 882655"/>
                  <a:gd name="connsiteX0" fmla="*/ 467878 w 653226"/>
                  <a:gd name="connsiteY0" fmla="*/ 432103 h 882655"/>
                  <a:gd name="connsiteX1" fmla="*/ 464610 w 653226"/>
                  <a:gd name="connsiteY1" fmla="*/ 432103 h 882655"/>
                  <a:gd name="connsiteX2" fmla="*/ 459755 w 653226"/>
                  <a:gd name="connsiteY2" fmla="*/ 453951 h 882655"/>
                  <a:gd name="connsiteX3" fmla="*/ 450045 w 653226"/>
                  <a:gd name="connsiteY3" fmla="*/ 463661 h 882655"/>
                  <a:gd name="connsiteX4" fmla="*/ 453686 w 653226"/>
                  <a:gd name="connsiteY4" fmla="*/ 472157 h 882655"/>
                  <a:gd name="connsiteX5" fmla="*/ 447617 w 653226"/>
                  <a:gd name="connsiteY5" fmla="*/ 478226 h 882655"/>
                  <a:gd name="connsiteX6" fmla="*/ 458541 w 653226"/>
                  <a:gd name="connsiteY6" fmla="*/ 484295 h 882655"/>
                  <a:gd name="connsiteX7" fmla="*/ 467037 w 653226"/>
                  <a:gd name="connsiteY7" fmla="*/ 477012 h 882655"/>
                  <a:gd name="connsiteX8" fmla="*/ 467878 w 653226"/>
                  <a:gd name="connsiteY8" fmla="*/ 478574 h 882655"/>
                  <a:gd name="connsiteX9" fmla="*/ 467878 w 653226"/>
                  <a:gd name="connsiteY9" fmla="*/ 502640 h 882655"/>
                  <a:gd name="connsiteX10" fmla="*/ 435480 w 653226"/>
                  <a:gd name="connsiteY10" fmla="*/ 514639 h 882655"/>
                  <a:gd name="connsiteX11" fmla="*/ 437201 w 653226"/>
                  <a:gd name="connsiteY11" fmla="*/ 518455 h 882655"/>
                  <a:gd name="connsiteX12" fmla="*/ 433294 w 653226"/>
                  <a:gd name="connsiteY12" fmla="*/ 517067 h 882655"/>
                  <a:gd name="connsiteX13" fmla="*/ 421642 w 653226"/>
                  <a:gd name="connsiteY13" fmla="*/ 540371 h 882655"/>
                  <a:gd name="connsiteX14" fmla="*/ 408534 w 653226"/>
                  <a:gd name="connsiteY14" fmla="*/ 570958 h 882655"/>
                  <a:gd name="connsiteX15" fmla="*/ 383773 w 653226"/>
                  <a:gd name="connsiteY15" fmla="*/ 646698 h 882655"/>
                  <a:gd name="connsiteX16" fmla="*/ 375033 w 653226"/>
                  <a:gd name="connsiteY16" fmla="*/ 703502 h 882655"/>
                  <a:gd name="connsiteX17" fmla="*/ 375033 w 653226"/>
                  <a:gd name="connsiteY17" fmla="*/ 750111 h 882655"/>
                  <a:gd name="connsiteX18" fmla="*/ 383773 w 653226"/>
                  <a:gd name="connsiteY18" fmla="*/ 792350 h 882655"/>
                  <a:gd name="connsiteX19" fmla="*/ 353185 w 653226"/>
                  <a:gd name="connsiteY19" fmla="*/ 790894 h 882655"/>
                  <a:gd name="connsiteX20" fmla="*/ 341533 w 653226"/>
                  <a:gd name="connsiteY20" fmla="*/ 801090 h 882655"/>
                  <a:gd name="connsiteX21" fmla="*/ 341533 w 653226"/>
                  <a:gd name="connsiteY21" fmla="*/ 827307 h 882655"/>
                  <a:gd name="connsiteX22" fmla="*/ 338620 w 653226"/>
                  <a:gd name="connsiteY22" fmla="*/ 865177 h 882655"/>
                  <a:gd name="connsiteX23" fmla="*/ 297837 w 653226"/>
                  <a:gd name="connsiteY23" fmla="*/ 865177 h 882655"/>
                  <a:gd name="connsiteX24" fmla="*/ 303664 w 653226"/>
                  <a:gd name="connsiteY24" fmla="*/ 882655 h 882655"/>
                  <a:gd name="connsiteX25" fmla="*/ 273076 w 653226"/>
                  <a:gd name="connsiteY25" fmla="*/ 878286 h 882655"/>
                  <a:gd name="connsiteX26" fmla="*/ 258511 w 653226"/>
                  <a:gd name="connsiteY26" fmla="*/ 878286 h 882655"/>
                  <a:gd name="connsiteX27" fmla="*/ 257055 w 653226"/>
                  <a:gd name="connsiteY27" fmla="*/ 865177 h 882655"/>
                  <a:gd name="connsiteX28" fmla="*/ 238120 w 653226"/>
                  <a:gd name="connsiteY28" fmla="*/ 856438 h 882655"/>
                  <a:gd name="connsiteX29" fmla="*/ 242489 w 653226"/>
                  <a:gd name="connsiteY29" fmla="*/ 824394 h 882655"/>
                  <a:gd name="connsiteX30" fmla="*/ 242489 w 653226"/>
                  <a:gd name="connsiteY30" fmla="*/ 812742 h 882655"/>
                  <a:gd name="connsiteX31" fmla="*/ 242489 w 653226"/>
                  <a:gd name="connsiteY31" fmla="*/ 796720 h 882655"/>
                  <a:gd name="connsiteX32" fmla="*/ 175489 w 653226"/>
                  <a:gd name="connsiteY32" fmla="*/ 780698 h 882655"/>
                  <a:gd name="connsiteX33" fmla="*/ 136163 w 653226"/>
                  <a:gd name="connsiteY33" fmla="*/ 787981 h 882655"/>
                  <a:gd name="connsiteX34" fmla="*/ 117228 w 653226"/>
                  <a:gd name="connsiteY34" fmla="*/ 780698 h 882655"/>
                  <a:gd name="connsiteX35" fmla="*/ 114315 w 653226"/>
                  <a:gd name="connsiteY35" fmla="*/ 767589 h 882655"/>
                  <a:gd name="connsiteX36" fmla="*/ 120141 w 653226"/>
                  <a:gd name="connsiteY36" fmla="*/ 753024 h 882655"/>
                  <a:gd name="connsiteX37" fmla="*/ 86641 w 653226"/>
                  <a:gd name="connsiteY37" fmla="*/ 750111 h 882655"/>
                  <a:gd name="connsiteX38" fmla="*/ 77902 w 653226"/>
                  <a:gd name="connsiteY38" fmla="*/ 732633 h 882655"/>
                  <a:gd name="connsiteX39" fmla="*/ 60423 w 653226"/>
                  <a:gd name="connsiteY39" fmla="*/ 750111 h 882655"/>
                  <a:gd name="connsiteX40" fmla="*/ 35662 w 653226"/>
                  <a:gd name="connsiteY40" fmla="*/ 751568 h 882655"/>
                  <a:gd name="connsiteX41" fmla="*/ 0 w 653226"/>
                  <a:gd name="connsiteY41" fmla="*/ 732463 h 882655"/>
                  <a:gd name="connsiteX42" fmla="*/ 7988 w 653226"/>
                  <a:gd name="connsiteY42" fmla="*/ 715154 h 882655"/>
                  <a:gd name="connsiteX43" fmla="*/ 2162 w 653226"/>
                  <a:gd name="connsiteY43" fmla="*/ 693307 h 882655"/>
                  <a:gd name="connsiteX44" fmla="*/ 6532 w 653226"/>
                  <a:gd name="connsiteY44" fmla="*/ 671459 h 882655"/>
                  <a:gd name="connsiteX45" fmla="*/ 58967 w 653226"/>
                  <a:gd name="connsiteY45" fmla="*/ 671459 h 882655"/>
                  <a:gd name="connsiteX46" fmla="*/ 66250 w 653226"/>
                  <a:gd name="connsiteY46" fmla="*/ 667089 h 882655"/>
                  <a:gd name="connsiteX47" fmla="*/ 80815 w 653226"/>
                  <a:gd name="connsiteY47" fmla="*/ 662720 h 882655"/>
                  <a:gd name="connsiteX48" fmla="*/ 83728 w 653226"/>
                  <a:gd name="connsiteY48" fmla="*/ 658350 h 882655"/>
                  <a:gd name="connsiteX49" fmla="*/ 83728 w 653226"/>
                  <a:gd name="connsiteY49" fmla="*/ 643785 h 882655"/>
                  <a:gd name="connsiteX50" fmla="*/ 91011 w 653226"/>
                  <a:gd name="connsiteY50" fmla="*/ 621937 h 882655"/>
                  <a:gd name="connsiteX51" fmla="*/ 101206 w 653226"/>
                  <a:gd name="connsiteY51" fmla="*/ 614654 h 882655"/>
                  <a:gd name="connsiteX52" fmla="*/ 102663 w 653226"/>
                  <a:gd name="connsiteY52" fmla="*/ 601545 h 882655"/>
                  <a:gd name="connsiteX53" fmla="*/ 115771 w 653226"/>
                  <a:gd name="connsiteY53" fmla="*/ 588437 h 882655"/>
                  <a:gd name="connsiteX54" fmla="*/ 115771 w 653226"/>
                  <a:gd name="connsiteY54" fmla="*/ 518523 h 882655"/>
                  <a:gd name="connsiteX55" fmla="*/ 127424 w 653226"/>
                  <a:gd name="connsiteY55" fmla="*/ 515610 h 882655"/>
                  <a:gd name="connsiteX56" fmla="*/ 127424 w 653226"/>
                  <a:gd name="connsiteY56" fmla="*/ 496675 h 882655"/>
                  <a:gd name="connsiteX57" fmla="*/ 146359 w 653226"/>
                  <a:gd name="connsiteY57" fmla="*/ 482110 h 882655"/>
                  <a:gd name="connsiteX58" fmla="*/ 146359 w 653226"/>
                  <a:gd name="connsiteY58" fmla="*/ 457349 h 882655"/>
                  <a:gd name="connsiteX59" fmla="*/ 169663 w 653226"/>
                  <a:gd name="connsiteY59" fmla="*/ 431132 h 882655"/>
                  <a:gd name="connsiteX60" fmla="*/ 178402 w 653226"/>
                  <a:gd name="connsiteY60" fmla="*/ 390349 h 882655"/>
                  <a:gd name="connsiteX61" fmla="*/ 194424 w 653226"/>
                  <a:gd name="connsiteY61" fmla="*/ 387436 h 882655"/>
                  <a:gd name="connsiteX62" fmla="*/ 197337 w 653226"/>
                  <a:gd name="connsiteY62" fmla="*/ 374327 h 882655"/>
                  <a:gd name="connsiteX63" fmla="*/ 194424 w 653226"/>
                  <a:gd name="connsiteY63" fmla="*/ 359762 h 882655"/>
                  <a:gd name="connsiteX64" fmla="*/ 169663 w 653226"/>
                  <a:gd name="connsiteY64" fmla="*/ 342284 h 882655"/>
                  <a:gd name="connsiteX65" fmla="*/ 172576 w 653226"/>
                  <a:gd name="connsiteY65" fmla="*/ 329175 h 882655"/>
                  <a:gd name="connsiteX66" fmla="*/ 165293 w 653226"/>
                  <a:gd name="connsiteY66" fmla="*/ 317523 h 882655"/>
                  <a:gd name="connsiteX67" fmla="*/ 175489 w 653226"/>
                  <a:gd name="connsiteY67" fmla="*/ 295675 h 882655"/>
                  <a:gd name="connsiteX68" fmla="*/ 166750 w 653226"/>
                  <a:gd name="connsiteY68" fmla="*/ 265088 h 882655"/>
                  <a:gd name="connsiteX69" fmla="*/ 153641 w 653226"/>
                  <a:gd name="connsiteY69" fmla="*/ 250522 h 882655"/>
                  <a:gd name="connsiteX70" fmla="*/ 159467 w 653226"/>
                  <a:gd name="connsiteY70" fmla="*/ 231588 h 882655"/>
                  <a:gd name="connsiteX71" fmla="*/ 181315 w 653226"/>
                  <a:gd name="connsiteY71" fmla="*/ 246153 h 882655"/>
                  <a:gd name="connsiteX72" fmla="*/ 195881 w 653226"/>
                  <a:gd name="connsiteY72" fmla="*/ 227218 h 882655"/>
                  <a:gd name="connsiteX73" fmla="*/ 207533 w 653226"/>
                  <a:gd name="connsiteY73" fmla="*/ 196631 h 882655"/>
                  <a:gd name="connsiteX74" fmla="*/ 194424 w 653226"/>
                  <a:gd name="connsiteY74" fmla="*/ 192261 h 882655"/>
                  <a:gd name="connsiteX75" fmla="*/ 192967 w 653226"/>
                  <a:gd name="connsiteY75" fmla="*/ 180609 h 882655"/>
                  <a:gd name="connsiteX76" fmla="*/ 217728 w 653226"/>
                  <a:gd name="connsiteY76" fmla="*/ 142739 h 882655"/>
                  <a:gd name="connsiteX77" fmla="*/ 211902 w 653226"/>
                  <a:gd name="connsiteY77" fmla="*/ 136913 h 882655"/>
                  <a:gd name="connsiteX78" fmla="*/ 195881 w 653226"/>
                  <a:gd name="connsiteY78" fmla="*/ 136913 h 882655"/>
                  <a:gd name="connsiteX79" fmla="*/ 187141 w 653226"/>
                  <a:gd name="connsiteY79" fmla="*/ 119435 h 882655"/>
                  <a:gd name="connsiteX80" fmla="*/ 192967 w 653226"/>
                  <a:gd name="connsiteY80" fmla="*/ 101957 h 882655"/>
                  <a:gd name="connsiteX81" fmla="*/ 172576 w 653226"/>
                  <a:gd name="connsiteY81" fmla="*/ 87391 h 882655"/>
                  <a:gd name="connsiteX82" fmla="*/ 163837 w 653226"/>
                  <a:gd name="connsiteY82" fmla="*/ 78652 h 882655"/>
                  <a:gd name="connsiteX83" fmla="*/ 166609 w 653226"/>
                  <a:gd name="connsiteY83" fmla="*/ 60634 h 882655"/>
                  <a:gd name="connsiteX84" fmla="*/ 168206 w 653226"/>
                  <a:gd name="connsiteY84" fmla="*/ 62630 h 882655"/>
                  <a:gd name="connsiteX85" fmla="*/ 197337 w 653226"/>
                  <a:gd name="connsiteY85" fmla="*/ 46609 h 882655"/>
                  <a:gd name="connsiteX86" fmla="*/ 219185 w 653226"/>
                  <a:gd name="connsiteY86" fmla="*/ 56804 h 882655"/>
                  <a:gd name="connsiteX87" fmla="*/ 239576 w 653226"/>
                  <a:gd name="connsiteY87" fmla="*/ 32043 h 882655"/>
                  <a:gd name="connsiteX88" fmla="*/ 257055 w 653226"/>
                  <a:gd name="connsiteY88" fmla="*/ 27674 h 882655"/>
                  <a:gd name="connsiteX89" fmla="*/ 273076 w 653226"/>
                  <a:gd name="connsiteY89" fmla="*/ 1456 h 882655"/>
                  <a:gd name="connsiteX90" fmla="*/ 289098 w 653226"/>
                  <a:gd name="connsiteY90" fmla="*/ 0 h 882655"/>
                  <a:gd name="connsiteX91" fmla="*/ 325026 w 653226"/>
                  <a:gd name="connsiteY91" fmla="*/ 0 h 882655"/>
                  <a:gd name="connsiteX92" fmla="*/ 359012 w 653226"/>
                  <a:gd name="connsiteY92" fmla="*/ 26703 h 882655"/>
                  <a:gd name="connsiteX93" fmla="*/ 376004 w 653226"/>
                  <a:gd name="connsiteY93" fmla="*/ 21848 h 882655"/>
                  <a:gd name="connsiteX94" fmla="*/ 405135 w 653226"/>
                  <a:gd name="connsiteY94" fmla="*/ 38840 h 882655"/>
                  <a:gd name="connsiteX95" fmla="*/ 414845 w 653226"/>
                  <a:gd name="connsiteY95" fmla="*/ 60688 h 882655"/>
                  <a:gd name="connsiteX96" fmla="*/ 467878 w 653226"/>
                  <a:gd name="connsiteY96" fmla="*/ 54569 h 882655"/>
                  <a:gd name="connsiteX97" fmla="*/ 653226 w 653226"/>
                  <a:gd name="connsiteY97" fmla="*/ 338161 h 882655"/>
                  <a:gd name="connsiteX0" fmla="*/ 467878 w 467878"/>
                  <a:gd name="connsiteY0" fmla="*/ 432103 h 882655"/>
                  <a:gd name="connsiteX1" fmla="*/ 464610 w 467878"/>
                  <a:gd name="connsiteY1" fmla="*/ 432103 h 882655"/>
                  <a:gd name="connsiteX2" fmla="*/ 459755 w 467878"/>
                  <a:gd name="connsiteY2" fmla="*/ 453951 h 882655"/>
                  <a:gd name="connsiteX3" fmla="*/ 450045 w 467878"/>
                  <a:gd name="connsiteY3" fmla="*/ 463661 h 882655"/>
                  <a:gd name="connsiteX4" fmla="*/ 453686 w 467878"/>
                  <a:gd name="connsiteY4" fmla="*/ 472157 h 882655"/>
                  <a:gd name="connsiteX5" fmla="*/ 447617 w 467878"/>
                  <a:gd name="connsiteY5" fmla="*/ 478226 h 882655"/>
                  <a:gd name="connsiteX6" fmla="*/ 458541 w 467878"/>
                  <a:gd name="connsiteY6" fmla="*/ 484295 h 882655"/>
                  <a:gd name="connsiteX7" fmla="*/ 467037 w 467878"/>
                  <a:gd name="connsiteY7" fmla="*/ 477012 h 882655"/>
                  <a:gd name="connsiteX8" fmla="*/ 467878 w 467878"/>
                  <a:gd name="connsiteY8" fmla="*/ 478574 h 882655"/>
                  <a:gd name="connsiteX9" fmla="*/ 467878 w 467878"/>
                  <a:gd name="connsiteY9" fmla="*/ 502640 h 882655"/>
                  <a:gd name="connsiteX10" fmla="*/ 435480 w 467878"/>
                  <a:gd name="connsiteY10" fmla="*/ 514639 h 882655"/>
                  <a:gd name="connsiteX11" fmla="*/ 437201 w 467878"/>
                  <a:gd name="connsiteY11" fmla="*/ 518455 h 882655"/>
                  <a:gd name="connsiteX12" fmla="*/ 433294 w 467878"/>
                  <a:gd name="connsiteY12" fmla="*/ 517067 h 882655"/>
                  <a:gd name="connsiteX13" fmla="*/ 421642 w 467878"/>
                  <a:gd name="connsiteY13" fmla="*/ 540371 h 882655"/>
                  <a:gd name="connsiteX14" fmla="*/ 408534 w 467878"/>
                  <a:gd name="connsiteY14" fmla="*/ 570958 h 882655"/>
                  <a:gd name="connsiteX15" fmla="*/ 383773 w 467878"/>
                  <a:gd name="connsiteY15" fmla="*/ 646698 h 882655"/>
                  <a:gd name="connsiteX16" fmla="*/ 375033 w 467878"/>
                  <a:gd name="connsiteY16" fmla="*/ 703502 h 882655"/>
                  <a:gd name="connsiteX17" fmla="*/ 375033 w 467878"/>
                  <a:gd name="connsiteY17" fmla="*/ 750111 h 882655"/>
                  <a:gd name="connsiteX18" fmla="*/ 383773 w 467878"/>
                  <a:gd name="connsiteY18" fmla="*/ 792350 h 882655"/>
                  <a:gd name="connsiteX19" fmla="*/ 353185 w 467878"/>
                  <a:gd name="connsiteY19" fmla="*/ 790894 h 882655"/>
                  <a:gd name="connsiteX20" fmla="*/ 341533 w 467878"/>
                  <a:gd name="connsiteY20" fmla="*/ 801090 h 882655"/>
                  <a:gd name="connsiteX21" fmla="*/ 341533 w 467878"/>
                  <a:gd name="connsiteY21" fmla="*/ 827307 h 882655"/>
                  <a:gd name="connsiteX22" fmla="*/ 338620 w 467878"/>
                  <a:gd name="connsiteY22" fmla="*/ 865177 h 882655"/>
                  <a:gd name="connsiteX23" fmla="*/ 297837 w 467878"/>
                  <a:gd name="connsiteY23" fmla="*/ 865177 h 882655"/>
                  <a:gd name="connsiteX24" fmla="*/ 303664 w 467878"/>
                  <a:gd name="connsiteY24" fmla="*/ 882655 h 882655"/>
                  <a:gd name="connsiteX25" fmla="*/ 273076 w 467878"/>
                  <a:gd name="connsiteY25" fmla="*/ 878286 h 882655"/>
                  <a:gd name="connsiteX26" fmla="*/ 258511 w 467878"/>
                  <a:gd name="connsiteY26" fmla="*/ 878286 h 882655"/>
                  <a:gd name="connsiteX27" fmla="*/ 257055 w 467878"/>
                  <a:gd name="connsiteY27" fmla="*/ 865177 h 882655"/>
                  <a:gd name="connsiteX28" fmla="*/ 238120 w 467878"/>
                  <a:gd name="connsiteY28" fmla="*/ 856438 h 882655"/>
                  <a:gd name="connsiteX29" fmla="*/ 242489 w 467878"/>
                  <a:gd name="connsiteY29" fmla="*/ 824394 h 882655"/>
                  <a:gd name="connsiteX30" fmla="*/ 242489 w 467878"/>
                  <a:gd name="connsiteY30" fmla="*/ 812742 h 882655"/>
                  <a:gd name="connsiteX31" fmla="*/ 242489 w 467878"/>
                  <a:gd name="connsiteY31" fmla="*/ 796720 h 882655"/>
                  <a:gd name="connsiteX32" fmla="*/ 175489 w 467878"/>
                  <a:gd name="connsiteY32" fmla="*/ 780698 h 882655"/>
                  <a:gd name="connsiteX33" fmla="*/ 136163 w 467878"/>
                  <a:gd name="connsiteY33" fmla="*/ 787981 h 882655"/>
                  <a:gd name="connsiteX34" fmla="*/ 117228 w 467878"/>
                  <a:gd name="connsiteY34" fmla="*/ 780698 h 882655"/>
                  <a:gd name="connsiteX35" fmla="*/ 114315 w 467878"/>
                  <a:gd name="connsiteY35" fmla="*/ 767589 h 882655"/>
                  <a:gd name="connsiteX36" fmla="*/ 120141 w 467878"/>
                  <a:gd name="connsiteY36" fmla="*/ 753024 h 882655"/>
                  <a:gd name="connsiteX37" fmla="*/ 86641 w 467878"/>
                  <a:gd name="connsiteY37" fmla="*/ 750111 h 882655"/>
                  <a:gd name="connsiteX38" fmla="*/ 77902 w 467878"/>
                  <a:gd name="connsiteY38" fmla="*/ 732633 h 882655"/>
                  <a:gd name="connsiteX39" fmla="*/ 60423 w 467878"/>
                  <a:gd name="connsiteY39" fmla="*/ 750111 h 882655"/>
                  <a:gd name="connsiteX40" fmla="*/ 35662 w 467878"/>
                  <a:gd name="connsiteY40" fmla="*/ 751568 h 882655"/>
                  <a:gd name="connsiteX41" fmla="*/ 0 w 467878"/>
                  <a:gd name="connsiteY41" fmla="*/ 732463 h 882655"/>
                  <a:gd name="connsiteX42" fmla="*/ 7988 w 467878"/>
                  <a:gd name="connsiteY42" fmla="*/ 715154 h 882655"/>
                  <a:gd name="connsiteX43" fmla="*/ 2162 w 467878"/>
                  <a:gd name="connsiteY43" fmla="*/ 693307 h 882655"/>
                  <a:gd name="connsiteX44" fmla="*/ 6532 w 467878"/>
                  <a:gd name="connsiteY44" fmla="*/ 671459 h 882655"/>
                  <a:gd name="connsiteX45" fmla="*/ 58967 w 467878"/>
                  <a:gd name="connsiteY45" fmla="*/ 671459 h 882655"/>
                  <a:gd name="connsiteX46" fmla="*/ 66250 w 467878"/>
                  <a:gd name="connsiteY46" fmla="*/ 667089 h 882655"/>
                  <a:gd name="connsiteX47" fmla="*/ 80815 w 467878"/>
                  <a:gd name="connsiteY47" fmla="*/ 662720 h 882655"/>
                  <a:gd name="connsiteX48" fmla="*/ 83728 w 467878"/>
                  <a:gd name="connsiteY48" fmla="*/ 658350 h 882655"/>
                  <a:gd name="connsiteX49" fmla="*/ 83728 w 467878"/>
                  <a:gd name="connsiteY49" fmla="*/ 643785 h 882655"/>
                  <a:gd name="connsiteX50" fmla="*/ 91011 w 467878"/>
                  <a:gd name="connsiteY50" fmla="*/ 621937 h 882655"/>
                  <a:gd name="connsiteX51" fmla="*/ 101206 w 467878"/>
                  <a:gd name="connsiteY51" fmla="*/ 614654 h 882655"/>
                  <a:gd name="connsiteX52" fmla="*/ 102663 w 467878"/>
                  <a:gd name="connsiteY52" fmla="*/ 601545 h 882655"/>
                  <a:gd name="connsiteX53" fmla="*/ 115771 w 467878"/>
                  <a:gd name="connsiteY53" fmla="*/ 588437 h 882655"/>
                  <a:gd name="connsiteX54" fmla="*/ 115771 w 467878"/>
                  <a:gd name="connsiteY54" fmla="*/ 518523 h 882655"/>
                  <a:gd name="connsiteX55" fmla="*/ 127424 w 467878"/>
                  <a:gd name="connsiteY55" fmla="*/ 515610 h 882655"/>
                  <a:gd name="connsiteX56" fmla="*/ 127424 w 467878"/>
                  <a:gd name="connsiteY56" fmla="*/ 496675 h 882655"/>
                  <a:gd name="connsiteX57" fmla="*/ 146359 w 467878"/>
                  <a:gd name="connsiteY57" fmla="*/ 482110 h 882655"/>
                  <a:gd name="connsiteX58" fmla="*/ 146359 w 467878"/>
                  <a:gd name="connsiteY58" fmla="*/ 457349 h 882655"/>
                  <a:gd name="connsiteX59" fmla="*/ 169663 w 467878"/>
                  <a:gd name="connsiteY59" fmla="*/ 431132 h 882655"/>
                  <a:gd name="connsiteX60" fmla="*/ 178402 w 467878"/>
                  <a:gd name="connsiteY60" fmla="*/ 390349 h 882655"/>
                  <a:gd name="connsiteX61" fmla="*/ 194424 w 467878"/>
                  <a:gd name="connsiteY61" fmla="*/ 387436 h 882655"/>
                  <a:gd name="connsiteX62" fmla="*/ 197337 w 467878"/>
                  <a:gd name="connsiteY62" fmla="*/ 374327 h 882655"/>
                  <a:gd name="connsiteX63" fmla="*/ 194424 w 467878"/>
                  <a:gd name="connsiteY63" fmla="*/ 359762 h 882655"/>
                  <a:gd name="connsiteX64" fmla="*/ 169663 w 467878"/>
                  <a:gd name="connsiteY64" fmla="*/ 342284 h 882655"/>
                  <a:gd name="connsiteX65" fmla="*/ 172576 w 467878"/>
                  <a:gd name="connsiteY65" fmla="*/ 329175 h 882655"/>
                  <a:gd name="connsiteX66" fmla="*/ 165293 w 467878"/>
                  <a:gd name="connsiteY66" fmla="*/ 317523 h 882655"/>
                  <a:gd name="connsiteX67" fmla="*/ 175489 w 467878"/>
                  <a:gd name="connsiteY67" fmla="*/ 295675 h 882655"/>
                  <a:gd name="connsiteX68" fmla="*/ 166750 w 467878"/>
                  <a:gd name="connsiteY68" fmla="*/ 265088 h 882655"/>
                  <a:gd name="connsiteX69" fmla="*/ 153641 w 467878"/>
                  <a:gd name="connsiteY69" fmla="*/ 250522 h 882655"/>
                  <a:gd name="connsiteX70" fmla="*/ 159467 w 467878"/>
                  <a:gd name="connsiteY70" fmla="*/ 231588 h 882655"/>
                  <a:gd name="connsiteX71" fmla="*/ 181315 w 467878"/>
                  <a:gd name="connsiteY71" fmla="*/ 246153 h 882655"/>
                  <a:gd name="connsiteX72" fmla="*/ 195881 w 467878"/>
                  <a:gd name="connsiteY72" fmla="*/ 227218 h 882655"/>
                  <a:gd name="connsiteX73" fmla="*/ 207533 w 467878"/>
                  <a:gd name="connsiteY73" fmla="*/ 196631 h 882655"/>
                  <a:gd name="connsiteX74" fmla="*/ 194424 w 467878"/>
                  <a:gd name="connsiteY74" fmla="*/ 192261 h 882655"/>
                  <a:gd name="connsiteX75" fmla="*/ 192967 w 467878"/>
                  <a:gd name="connsiteY75" fmla="*/ 180609 h 882655"/>
                  <a:gd name="connsiteX76" fmla="*/ 217728 w 467878"/>
                  <a:gd name="connsiteY76" fmla="*/ 142739 h 882655"/>
                  <a:gd name="connsiteX77" fmla="*/ 211902 w 467878"/>
                  <a:gd name="connsiteY77" fmla="*/ 136913 h 882655"/>
                  <a:gd name="connsiteX78" fmla="*/ 195881 w 467878"/>
                  <a:gd name="connsiteY78" fmla="*/ 136913 h 882655"/>
                  <a:gd name="connsiteX79" fmla="*/ 187141 w 467878"/>
                  <a:gd name="connsiteY79" fmla="*/ 119435 h 882655"/>
                  <a:gd name="connsiteX80" fmla="*/ 192967 w 467878"/>
                  <a:gd name="connsiteY80" fmla="*/ 101957 h 882655"/>
                  <a:gd name="connsiteX81" fmla="*/ 172576 w 467878"/>
                  <a:gd name="connsiteY81" fmla="*/ 87391 h 882655"/>
                  <a:gd name="connsiteX82" fmla="*/ 163837 w 467878"/>
                  <a:gd name="connsiteY82" fmla="*/ 78652 h 882655"/>
                  <a:gd name="connsiteX83" fmla="*/ 166609 w 467878"/>
                  <a:gd name="connsiteY83" fmla="*/ 60634 h 882655"/>
                  <a:gd name="connsiteX84" fmla="*/ 168206 w 467878"/>
                  <a:gd name="connsiteY84" fmla="*/ 62630 h 882655"/>
                  <a:gd name="connsiteX85" fmla="*/ 197337 w 467878"/>
                  <a:gd name="connsiteY85" fmla="*/ 46609 h 882655"/>
                  <a:gd name="connsiteX86" fmla="*/ 219185 w 467878"/>
                  <a:gd name="connsiteY86" fmla="*/ 56804 h 882655"/>
                  <a:gd name="connsiteX87" fmla="*/ 239576 w 467878"/>
                  <a:gd name="connsiteY87" fmla="*/ 32043 h 882655"/>
                  <a:gd name="connsiteX88" fmla="*/ 257055 w 467878"/>
                  <a:gd name="connsiteY88" fmla="*/ 27674 h 882655"/>
                  <a:gd name="connsiteX89" fmla="*/ 273076 w 467878"/>
                  <a:gd name="connsiteY89" fmla="*/ 1456 h 882655"/>
                  <a:gd name="connsiteX90" fmla="*/ 289098 w 467878"/>
                  <a:gd name="connsiteY90" fmla="*/ 0 h 882655"/>
                  <a:gd name="connsiteX91" fmla="*/ 325026 w 467878"/>
                  <a:gd name="connsiteY91" fmla="*/ 0 h 882655"/>
                  <a:gd name="connsiteX92" fmla="*/ 359012 w 467878"/>
                  <a:gd name="connsiteY92" fmla="*/ 26703 h 882655"/>
                  <a:gd name="connsiteX93" fmla="*/ 376004 w 467878"/>
                  <a:gd name="connsiteY93" fmla="*/ 21848 h 882655"/>
                  <a:gd name="connsiteX94" fmla="*/ 405135 w 467878"/>
                  <a:gd name="connsiteY94" fmla="*/ 38840 h 882655"/>
                  <a:gd name="connsiteX95" fmla="*/ 414845 w 467878"/>
                  <a:gd name="connsiteY95" fmla="*/ 60688 h 882655"/>
                  <a:gd name="connsiteX96" fmla="*/ 467878 w 467878"/>
                  <a:gd name="connsiteY96" fmla="*/ 54569 h 88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</a:cxnLst>
                <a:rect l="l" t="t" r="r" b="b"/>
                <a:pathLst>
                  <a:path w="467878" h="882655">
                    <a:moveTo>
                      <a:pt x="467878" y="432103"/>
                    </a:moveTo>
                    <a:lnTo>
                      <a:pt x="464610" y="432103"/>
                    </a:lnTo>
                    <a:lnTo>
                      <a:pt x="459755" y="453951"/>
                    </a:lnTo>
                    <a:lnTo>
                      <a:pt x="450045" y="463661"/>
                    </a:lnTo>
                    <a:lnTo>
                      <a:pt x="453686" y="472157"/>
                    </a:lnTo>
                    <a:lnTo>
                      <a:pt x="447617" y="478226"/>
                    </a:lnTo>
                    <a:lnTo>
                      <a:pt x="458541" y="484295"/>
                    </a:lnTo>
                    <a:lnTo>
                      <a:pt x="467037" y="477012"/>
                    </a:lnTo>
                    <a:lnTo>
                      <a:pt x="467878" y="478574"/>
                    </a:lnTo>
                    <a:lnTo>
                      <a:pt x="467878" y="502640"/>
                    </a:lnTo>
                    <a:lnTo>
                      <a:pt x="435480" y="514639"/>
                    </a:lnTo>
                    <a:lnTo>
                      <a:pt x="437201" y="518455"/>
                    </a:lnTo>
                    <a:lnTo>
                      <a:pt x="433294" y="517067"/>
                    </a:lnTo>
                    <a:lnTo>
                      <a:pt x="421642" y="540371"/>
                    </a:lnTo>
                    <a:lnTo>
                      <a:pt x="408534" y="570958"/>
                    </a:lnTo>
                    <a:lnTo>
                      <a:pt x="383773" y="646698"/>
                    </a:lnTo>
                    <a:lnTo>
                      <a:pt x="375033" y="703502"/>
                    </a:lnTo>
                    <a:lnTo>
                      <a:pt x="375033" y="750111"/>
                    </a:lnTo>
                    <a:lnTo>
                      <a:pt x="383773" y="792350"/>
                    </a:lnTo>
                    <a:lnTo>
                      <a:pt x="353185" y="790894"/>
                    </a:lnTo>
                    <a:lnTo>
                      <a:pt x="341533" y="801090"/>
                    </a:lnTo>
                    <a:lnTo>
                      <a:pt x="341533" y="827307"/>
                    </a:lnTo>
                    <a:lnTo>
                      <a:pt x="338620" y="865177"/>
                    </a:lnTo>
                    <a:lnTo>
                      <a:pt x="297837" y="865177"/>
                    </a:lnTo>
                    <a:lnTo>
                      <a:pt x="303664" y="882655"/>
                    </a:lnTo>
                    <a:lnTo>
                      <a:pt x="273076" y="878286"/>
                    </a:lnTo>
                    <a:lnTo>
                      <a:pt x="258511" y="878286"/>
                    </a:lnTo>
                    <a:lnTo>
                      <a:pt x="257055" y="865177"/>
                    </a:lnTo>
                    <a:lnTo>
                      <a:pt x="238120" y="856438"/>
                    </a:lnTo>
                    <a:lnTo>
                      <a:pt x="242489" y="824394"/>
                    </a:lnTo>
                    <a:lnTo>
                      <a:pt x="242489" y="812742"/>
                    </a:lnTo>
                    <a:lnTo>
                      <a:pt x="242489" y="796720"/>
                    </a:lnTo>
                    <a:lnTo>
                      <a:pt x="175489" y="780698"/>
                    </a:lnTo>
                    <a:lnTo>
                      <a:pt x="136163" y="787981"/>
                    </a:lnTo>
                    <a:lnTo>
                      <a:pt x="117228" y="780698"/>
                    </a:lnTo>
                    <a:lnTo>
                      <a:pt x="114315" y="767589"/>
                    </a:lnTo>
                    <a:lnTo>
                      <a:pt x="120141" y="753024"/>
                    </a:lnTo>
                    <a:lnTo>
                      <a:pt x="86641" y="750111"/>
                    </a:lnTo>
                    <a:lnTo>
                      <a:pt x="77902" y="732633"/>
                    </a:lnTo>
                    <a:lnTo>
                      <a:pt x="60423" y="750111"/>
                    </a:lnTo>
                    <a:lnTo>
                      <a:pt x="35662" y="751568"/>
                    </a:lnTo>
                    <a:lnTo>
                      <a:pt x="0" y="732463"/>
                    </a:lnTo>
                    <a:lnTo>
                      <a:pt x="7988" y="715154"/>
                    </a:lnTo>
                    <a:lnTo>
                      <a:pt x="2162" y="693307"/>
                    </a:lnTo>
                    <a:lnTo>
                      <a:pt x="6532" y="671459"/>
                    </a:lnTo>
                    <a:lnTo>
                      <a:pt x="58967" y="671459"/>
                    </a:lnTo>
                    <a:lnTo>
                      <a:pt x="66250" y="667089"/>
                    </a:lnTo>
                    <a:lnTo>
                      <a:pt x="80815" y="662720"/>
                    </a:lnTo>
                    <a:lnTo>
                      <a:pt x="83728" y="658350"/>
                    </a:lnTo>
                    <a:lnTo>
                      <a:pt x="83728" y="643785"/>
                    </a:lnTo>
                    <a:lnTo>
                      <a:pt x="91011" y="621937"/>
                    </a:lnTo>
                    <a:lnTo>
                      <a:pt x="101206" y="614654"/>
                    </a:lnTo>
                    <a:lnTo>
                      <a:pt x="102663" y="601545"/>
                    </a:lnTo>
                    <a:lnTo>
                      <a:pt x="115771" y="588437"/>
                    </a:lnTo>
                    <a:lnTo>
                      <a:pt x="115771" y="518523"/>
                    </a:lnTo>
                    <a:lnTo>
                      <a:pt x="127424" y="515610"/>
                    </a:lnTo>
                    <a:lnTo>
                      <a:pt x="127424" y="496675"/>
                    </a:lnTo>
                    <a:lnTo>
                      <a:pt x="146359" y="482110"/>
                    </a:lnTo>
                    <a:lnTo>
                      <a:pt x="146359" y="457349"/>
                    </a:lnTo>
                    <a:lnTo>
                      <a:pt x="169663" y="431132"/>
                    </a:lnTo>
                    <a:lnTo>
                      <a:pt x="178402" y="390349"/>
                    </a:lnTo>
                    <a:lnTo>
                      <a:pt x="194424" y="387436"/>
                    </a:lnTo>
                    <a:lnTo>
                      <a:pt x="197337" y="374327"/>
                    </a:lnTo>
                    <a:lnTo>
                      <a:pt x="194424" y="359762"/>
                    </a:lnTo>
                    <a:lnTo>
                      <a:pt x="169663" y="342284"/>
                    </a:lnTo>
                    <a:lnTo>
                      <a:pt x="172576" y="329175"/>
                    </a:lnTo>
                    <a:lnTo>
                      <a:pt x="165293" y="317523"/>
                    </a:lnTo>
                    <a:lnTo>
                      <a:pt x="175489" y="295675"/>
                    </a:lnTo>
                    <a:lnTo>
                      <a:pt x="166750" y="265088"/>
                    </a:lnTo>
                    <a:lnTo>
                      <a:pt x="153641" y="250522"/>
                    </a:lnTo>
                    <a:lnTo>
                      <a:pt x="159467" y="231588"/>
                    </a:lnTo>
                    <a:lnTo>
                      <a:pt x="181315" y="246153"/>
                    </a:lnTo>
                    <a:lnTo>
                      <a:pt x="195881" y="227218"/>
                    </a:lnTo>
                    <a:lnTo>
                      <a:pt x="207533" y="196631"/>
                    </a:lnTo>
                    <a:lnTo>
                      <a:pt x="194424" y="192261"/>
                    </a:lnTo>
                    <a:lnTo>
                      <a:pt x="192967" y="180609"/>
                    </a:lnTo>
                    <a:lnTo>
                      <a:pt x="217728" y="142739"/>
                    </a:lnTo>
                    <a:lnTo>
                      <a:pt x="211902" y="136913"/>
                    </a:lnTo>
                    <a:lnTo>
                      <a:pt x="195881" y="136913"/>
                    </a:lnTo>
                    <a:lnTo>
                      <a:pt x="187141" y="119435"/>
                    </a:lnTo>
                    <a:lnTo>
                      <a:pt x="192967" y="101957"/>
                    </a:lnTo>
                    <a:lnTo>
                      <a:pt x="172576" y="87391"/>
                    </a:lnTo>
                    <a:lnTo>
                      <a:pt x="163837" y="78652"/>
                    </a:lnTo>
                    <a:lnTo>
                      <a:pt x="166609" y="60634"/>
                    </a:lnTo>
                    <a:lnTo>
                      <a:pt x="168206" y="62630"/>
                    </a:lnTo>
                    <a:lnTo>
                      <a:pt x="197337" y="46609"/>
                    </a:lnTo>
                    <a:lnTo>
                      <a:pt x="219185" y="56804"/>
                    </a:lnTo>
                    <a:lnTo>
                      <a:pt x="239576" y="32043"/>
                    </a:lnTo>
                    <a:lnTo>
                      <a:pt x="257055" y="27674"/>
                    </a:lnTo>
                    <a:lnTo>
                      <a:pt x="273076" y="1456"/>
                    </a:lnTo>
                    <a:lnTo>
                      <a:pt x="289098" y="0"/>
                    </a:lnTo>
                    <a:lnTo>
                      <a:pt x="325026" y="0"/>
                    </a:lnTo>
                    <a:lnTo>
                      <a:pt x="359012" y="26703"/>
                    </a:lnTo>
                    <a:lnTo>
                      <a:pt x="376004" y="21848"/>
                    </a:lnTo>
                    <a:lnTo>
                      <a:pt x="405135" y="38840"/>
                    </a:lnTo>
                    <a:lnTo>
                      <a:pt x="414845" y="60688"/>
                    </a:lnTo>
                    <a:lnTo>
                      <a:pt x="467878" y="54569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295BE34F-DE61-7F4B-3F2D-4A9AFBC58040}"/>
                  </a:ext>
                </a:extLst>
              </p:cNvPr>
              <p:cNvSpPr/>
              <p:nvPr/>
            </p:nvSpPr>
            <p:spPr>
              <a:xfrm>
                <a:off x="2564128" y="2665442"/>
                <a:ext cx="653980" cy="714520"/>
              </a:xfrm>
              <a:custGeom>
                <a:avLst/>
                <a:gdLst>
                  <a:gd name="connsiteX0" fmla="*/ 531389 w 653980"/>
                  <a:gd name="connsiteY0" fmla="*/ 0 h 714520"/>
                  <a:gd name="connsiteX1" fmla="*/ 552023 w 653980"/>
                  <a:gd name="connsiteY1" fmla="*/ 30344 h 714520"/>
                  <a:gd name="connsiteX2" fmla="*/ 575085 w 653980"/>
                  <a:gd name="connsiteY2" fmla="*/ 33986 h 714520"/>
                  <a:gd name="connsiteX3" fmla="*/ 596933 w 653980"/>
                  <a:gd name="connsiteY3" fmla="*/ 42482 h 714520"/>
                  <a:gd name="connsiteX4" fmla="*/ 607857 w 653980"/>
                  <a:gd name="connsiteY4" fmla="*/ 53406 h 714520"/>
                  <a:gd name="connsiteX5" fmla="*/ 623635 w 653980"/>
                  <a:gd name="connsiteY5" fmla="*/ 47337 h 714520"/>
                  <a:gd name="connsiteX6" fmla="*/ 643056 w 653980"/>
                  <a:gd name="connsiteY6" fmla="*/ 57047 h 714520"/>
                  <a:gd name="connsiteX7" fmla="*/ 644119 w 653980"/>
                  <a:gd name="connsiteY7" fmla="*/ 54465 h 714520"/>
                  <a:gd name="connsiteX8" fmla="*/ 653980 w 653980"/>
                  <a:gd name="connsiteY8" fmla="*/ 71370 h 714520"/>
                  <a:gd name="connsiteX9" fmla="*/ 653980 w 653980"/>
                  <a:gd name="connsiteY9" fmla="*/ 84479 h 714520"/>
                  <a:gd name="connsiteX10" fmla="*/ 637958 w 653980"/>
                  <a:gd name="connsiteY10" fmla="*/ 90305 h 714520"/>
                  <a:gd name="connsiteX11" fmla="*/ 611741 w 653980"/>
                  <a:gd name="connsiteY11" fmla="*/ 141283 h 714520"/>
                  <a:gd name="connsiteX12" fmla="*/ 610284 w 653980"/>
                  <a:gd name="connsiteY12" fmla="*/ 168957 h 714520"/>
                  <a:gd name="connsiteX13" fmla="*/ 601545 w 653980"/>
                  <a:gd name="connsiteY13" fmla="*/ 180609 h 714520"/>
                  <a:gd name="connsiteX14" fmla="*/ 603002 w 653980"/>
                  <a:gd name="connsiteY14" fmla="*/ 206827 h 714520"/>
                  <a:gd name="connsiteX15" fmla="*/ 588436 w 653980"/>
                  <a:gd name="connsiteY15" fmla="*/ 228675 h 714520"/>
                  <a:gd name="connsiteX16" fmla="*/ 579697 w 653980"/>
                  <a:gd name="connsiteY16" fmla="*/ 241783 h 714520"/>
                  <a:gd name="connsiteX17" fmla="*/ 553480 w 653980"/>
                  <a:gd name="connsiteY17" fmla="*/ 307327 h 714520"/>
                  <a:gd name="connsiteX18" fmla="*/ 553480 w 653980"/>
                  <a:gd name="connsiteY18" fmla="*/ 324805 h 714520"/>
                  <a:gd name="connsiteX19" fmla="*/ 544741 w 653980"/>
                  <a:gd name="connsiteY19" fmla="*/ 337914 h 714520"/>
                  <a:gd name="connsiteX20" fmla="*/ 543284 w 653980"/>
                  <a:gd name="connsiteY20" fmla="*/ 351023 h 714520"/>
                  <a:gd name="connsiteX21" fmla="*/ 544741 w 653980"/>
                  <a:gd name="connsiteY21" fmla="*/ 369958 h 714520"/>
                  <a:gd name="connsiteX22" fmla="*/ 560762 w 653980"/>
                  <a:gd name="connsiteY22" fmla="*/ 399088 h 714520"/>
                  <a:gd name="connsiteX23" fmla="*/ 553480 w 653980"/>
                  <a:gd name="connsiteY23" fmla="*/ 419479 h 714520"/>
                  <a:gd name="connsiteX24" fmla="*/ 538915 w 653980"/>
                  <a:gd name="connsiteY24" fmla="*/ 435501 h 714520"/>
                  <a:gd name="connsiteX25" fmla="*/ 534545 w 653980"/>
                  <a:gd name="connsiteY25" fmla="*/ 450066 h 714520"/>
                  <a:gd name="connsiteX26" fmla="*/ 530175 w 653980"/>
                  <a:gd name="connsiteY26" fmla="*/ 463175 h 714520"/>
                  <a:gd name="connsiteX27" fmla="*/ 514154 w 653980"/>
                  <a:gd name="connsiteY27" fmla="*/ 466088 h 714520"/>
                  <a:gd name="connsiteX28" fmla="*/ 512697 w 653980"/>
                  <a:gd name="connsiteY28" fmla="*/ 487936 h 714520"/>
                  <a:gd name="connsiteX29" fmla="*/ 518523 w 653980"/>
                  <a:gd name="connsiteY29" fmla="*/ 549110 h 714520"/>
                  <a:gd name="connsiteX30" fmla="*/ 543284 w 653980"/>
                  <a:gd name="connsiteY30" fmla="*/ 620480 h 714520"/>
                  <a:gd name="connsiteX31" fmla="*/ 579697 w 653980"/>
                  <a:gd name="connsiteY31" fmla="*/ 704958 h 714520"/>
                  <a:gd name="connsiteX32" fmla="*/ 594040 w 653980"/>
                  <a:gd name="connsiteY32" fmla="*/ 714520 h 714520"/>
                  <a:gd name="connsiteX33" fmla="*/ 146023 w 653980"/>
                  <a:gd name="connsiteY33" fmla="*/ 714520 h 714520"/>
                  <a:gd name="connsiteX34" fmla="*/ 145653 w 653980"/>
                  <a:gd name="connsiteY34" fmla="*/ 709328 h 714520"/>
                  <a:gd name="connsiteX35" fmla="*/ 123805 w 653980"/>
                  <a:gd name="connsiteY35" fmla="*/ 703502 h 714520"/>
                  <a:gd name="connsiteX36" fmla="*/ 112153 w 653980"/>
                  <a:gd name="connsiteY36" fmla="*/ 671458 h 714520"/>
                  <a:gd name="connsiteX37" fmla="*/ 94674 w 653980"/>
                  <a:gd name="connsiteY37" fmla="*/ 659806 h 714520"/>
                  <a:gd name="connsiteX38" fmla="*/ 80109 w 653980"/>
                  <a:gd name="connsiteY38" fmla="*/ 642328 h 714520"/>
                  <a:gd name="connsiteX39" fmla="*/ 67000 w 653980"/>
                  <a:gd name="connsiteY39" fmla="*/ 613197 h 714520"/>
                  <a:gd name="connsiteX40" fmla="*/ 55348 w 653980"/>
                  <a:gd name="connsiteY40" fmla="*/ 616110 h 714520"/>
                  <a:gd name="connsiteX41" fmla="*/ 55348 w 653980"/>
                  <a:gd name="connsiteY41" fmla="*/ 627762 h 714520"/>
                  <a:gd name="connsiteX42" fmla="*/ 26218 w 653980"/>
                  <a:gd name="connsiteY42" fmla="*/ 619023 h 714520"/>
                  <a:gd name="connsiteX43" fmla="*/ 26218 w 653980"/>
                  <a:gd name="connsiteY43" fmla="*/ 604458 h 714520"/>
                  <a:gd name="connsiteX44" fmla="*/ 13109 w 653980"/>
                  <a:gd name="connsiteY44" fmla="*/ 578241 h 714520"/>
                  <a:gd name="connsiteX45" fmla="*/ 0 w 653980"/>
                  <a:gd name="connsiteY45" fmla="*/ 543284 h 714520"/>
                  <a:gd name="connsiteX46" fmla="*/ 16022 w 653980"/>
                  <a:gd name="connsiteY46" fmla="*/ 536001 h 714520"/>
                  <a:gd name="connsiteX47" fmla="*/ 32044 w 653980"/>
                  <a:gd name="connsiteY47" fmla="*/ 536001 h 714520"/>
                  <a:gd name="connsiteX48" fmla="*/ 84479 w 653980"/>
                  <a:gd name="connsiteY48" fmla="*/ 508327 h 714520"/>
                  <a:gd name="connsiteX49" fmla="*/ 93218 w 653980"/>
                  <a:gd name="connsiteY49" fmla="*/ 464632 h 714520"/>
                  <a:gd name="connsiteX50" fmla="*/ 112153 w 653980"/>
                  <a:gd name="connsiteY50" fmla="*/ 454436 h 714520"/>
                  <a:gd name="connsiteX51" fmla="*/ 125261 w 653980"/>
                  <a:gd name="connsiteY51" fmla="*/ 464632 h 714520"/>
                  <a:gd name="connsiteX52" fmla="*/ 134000 w 653980"/>
                  <a:gd name="connsiteY52" fmla="*/ 464632 h 714520"/>
                  <a:gd name="connsiteX53" fmla="*/ 134000 w 653980"/>
                  <a:gd name="connsiteY53" fmla="*/ 439871 h 714520"/>
                  <a:gd name="connsiteX54" fmla="*/ 166044 w 653980"/>
                  <a:gd name="connsiteY54" fmla="*/ 426762 h 714520"/>
                  <a:gd name="connsiteX55" fmla="*/ 166044 w 653980"/>
                  <a:gd name="connsiteY55" fmla="*/ 413653 h 714520"/>
                  <a:gd name="connsiteX56" fmla="*/ 174783 w 653980"/>
                  <a:gd name="connsiteY56" fmla="*/ 419479 h 714520"/>
                  <a:gd name="connsiteX57" fmla="*/ 214109 w 653980"/>
                  <a:gd name="connsiteY57" fmla="*/ 412197 h 714520"/>
                  <a:gd name="connsiteX58" fmla="*/ 225762 w 653980"/>
                  <a:gd name="connsiteY58" fmla="*/ 403458 h 714520"/>
                  <a:gd name="connsiteX59" fmla="*/ 225762 w 653980"/>
                  <a:gd name="connsiteY59" fmla="*/ 391805 h 714520"/>
                  <a:gd name="connsiteX60" fmla="*/ 253436 w 653980"/>
                  <a:gd name="connsiteY60" fmla="*/ 394718 h 714520"/>
                  <a:gd name="connsiteX61" fmla="*/ 257805 w 653980"/>
                  <a:gd name="connsiteY61" fmla="*/ 384523 h 714520"/>
                  <a:gd name="connsiteX62" fmla="*/ 266544 w 653980"/>
                  <a:gd name="connsiteY62" fmla="*/ 384523 h 714520"/>
                  <a:gd name="connsiteX63" fmla="*/ 278196 w 653980"/>
                  <a:gd name="connsiteY63" fmla="*/ 396175 h 714520"/>
                  <a:gd name="connsiteX64" fmla="*/ 295675 w 653980"/>
                  <a:gd name="connsiteY64" fmla="*/ 393262 h 714520"/>
                  <a:gd name="connsiteX65" fmla="*/ 304414 w 653980"/>
                  <a:gd name="connsiteY65" fmla="*/ 378697 h 714520"/>
                  <a:gd name="connsiteX66" fmla="*/ 305870 w 653980"/>
                  <a:gd name="connsiteY66" fmla="*/ 349566 h 714520"/>
                  <a:gd name="connsiteX67" fmla="*/ 333544 w 653980"/>
                  <a:gd name="connsiteY67" fmla="*/ 310240 h 714520"/>
                  <a:gd name="connsiteX68" fmla="*/ 326262 w 653980"/>
                  <a:gd name="connsiteY68" fmla="*/ 292762 h 714520"/>
                  <a:gd name="connsiteX69" fmla="*/ 329175 w 653980"/>
                  <a:gd name="connsiteY69" fmla="*/ 241783 h 714520"/>
                  <a:gd name="connsiteX70" fmla="*/ 323349 w 653980"/>
                  <a:gd name="connsiteY70" fmla="*/ 206827 h 714520"/>
                  <a:gd name="connsiteX71" fmla="*/ 316066 w 653980"/>
                  <a:gd name="connsiteY71" fmla="*/ 186435 h 714520"/>
                  <a:gd name="connsiteX72" fmla="*/ 323349 w 653980"/>
                  <a:gd name="connsiteY72" fmla="*/ 174783 h 714520"/>
                  <a:gd name="connsiteX73" fmla="*/ 359762 w 653980"/>
                  <a:gd name="connsiteY73" fmla="*/ 170414 h 714520"/>
                  <a:gd name="connsiteX74" fmla="*/ 337914 w 653980"/>
                  <a:gd name="connsiteY74" fmla="*/ 134000 h 714520"/>
                  <a:gd name="connsiteX75" fmla="*/ 339371 w 653980"/>
                  <a:gd name="connsiteY75" fmla="*/ 117979 h 714520"/>
                  <a:gd name="connsiteX76" fmla="*/ 343740 w 653980"/>
                  <a:gd name="connsiteY76" fmla="*/ 112153 h 714520"/>
                  <a:gd name="connsiteX77" fmla="*/ 345197 w 653980"/>
                  <a:gd name="connsiteY77" fmla="*/ 84479 h 714520"/>
                  <a:gd name="connsiteX78" fmla="*/ 335001 w 653980"/>
                  <a:gd name="connsiteY78" fmla="*/ 64087 h 714520"/>
                  <a:gd name="connsiteX79" fmla="*/ 332088 w 653980"/>
                  <a:gd name="connsiteY79" fmla="*/ 14565 h 714520"/>
                  <a:gd name="connsiteX80" fmla="*/ 336859 w 653980"/>
                  <a:gd name="connsiteY80" fmla="*/ 8077 h 714520"/>
                  <a:gd name="connsiteX81" fmla="*/ 337185 w 653980"/>
                  <a:gd name="connsiteY81" fmla="*/ 8497 h 714520"/>
                  <a:gd name="connsiteX82" fmla="*/ 348110 w 653980"/>
                  <a:gd name="connsiteY82" fmla="*/ 10924 h 714520"/>
                  <a:gd name="connsiteX83" fmla="*/ 367530 w 653980"/>
                  <a:gd name="connsiteY83" fmla="*/ 15779 h 714520"/>
                  <a:gd name="connsiteX84" fmla="*/ 376026 w 653980"/>
                  <a:gd name="connsiteY84" fmla="*/ 36413 h 714520"/>
                  <a:gd name="connsiteX85" fmla="*/ 397875 w 653980"/>
                  <a:gd name="connsiteY85" fmla="*/ 46123 h 714520"/>
                  <a:gd name="connsiteX86" fmla="*/ 403943 w 653980"/>
                  <a:gd name="connsiteY86" fmla="*/ 75254 h 714520"/>
                  <a:gd name="connsiteX87" fmla="*/ 430646 w 653980"/>
                  <a:gd name="connsiteY87" fmla="*/ 82537 h 714520"/>
                  <a:gd name="connsiteX88" fmla="*/ 445211 w 653980"/>
                  <a:gd name="connsiteY88" fmla="*/ 92247 h 714520"/>
                  <a:gd name="connsiteX89" fmla="*/ 459777 w 653980"/>
                  <a:gd name="connsiteY89" fmla="*/ 110453 h 714520"/>
                  <a:gd name="connsiteX90" fmla="*/ 470701 w 653980"/>
                  <a:gd name="connsiteY90" fmla="*/ 93460 h 714520"/>
                  <a:gd name="connsiteX91" fmla="*/ 482838 w 653980"/>
                  <a:gd name="connsiteY91" fmla="*/ 84964 h 714520"/>
                  <a:gd name="connsiteX92" fmla="*/ 494976 w 653980"/>
                  <a:gd name="connsiteY92" fmla="*/ 66758 h 714520"/>
                  <a:gd name="connsiteX93" fmla="*/ 499831 w 653980"/>
                  <a:gd name="connsiteY93" fmla="*/ 63116 h 714520"/>
                  <a:gd name="connsiteX94" fmla="*/ 531389 w 653980"/>
                  <a:gd name="connsiteY94" fmla="*/ 44910 h 714520"/>
                  <a:gd name="connsiteX95" fmla="*/ 518038 w 653980"/>
                  <a:gd name="connsiteY95" fmla="*/ 19420 h 714520"/>
                  <a:gd name="connsiteX96" fmla="*/ 518038 w 653980"/>
                  <a:gd name="connsiteY96" fmla="*/ 1214 h 714520"/>
                  <a:gd name="connsiteX0" fmla="*/ 531389 w 653980"/>
                  <a:gd name="connsiteY0" fmla="*/ 0 h 757208"/>
                  <a:gd name="connsiteX1" fmla="*/ 552023 w 653980"/>
                  <a:gd name="connsiteY1" fmla="*/ 30344 h 757208"/>
                  <a:gd name="connsiteX2" fmla="*/ 575085 w 653980"/>
                  <a:gd name="connsiteY2" fmla="*/ 33986 h 757208"/>
                  <a:gd name="connsiteX3" fmla="*/ 596933 w 653980"/>
                  <a:gd name="connsiteY3" fmla="*/ 42482 h 757208"/>
                  <a:gd name="connsiteX4" fmla="*/ 607857 w 653980"/>
                  <a:gd name="connsiteY4" fmla="*/ 53406 h 757208"/>
                  <a:gd name="connsiteX5" fmla="*/ 623635 w 653980"/>
                  <a:gd name="connsiteY5" fmla="*/ 47337 h 757208"/>
                  <a:gd name="connsiteX6" fmla="*/ 643056 w 653980"/>
                  <a:gd name="connsiteY6" fmla="*/ 57047 h 757208"/>
                  <a:gd name="connsiteX7" fmla="*/ 644119 w 653980"/>
                  <a:gd name="connsiteY7" fmla="*/ 54465 h 757208"/>
                  <a:gd name="connsiteX8" fmla="*/ 653980 w 653980"/>
                  <a:gd name="connsiteY8" fmla="*/ 71370 h 757208"/>
                  <a:gd name="connsiteX9" fmla="*/ 653980 w 653980"/>
                  <a:gd name="connsiteY9" fmla="*/ 84479 h 757208"/>
                  <a:gd name="connsiteX10" fmla="*/ 637958 w 653980"/>
                  <a:gd name="connsiteY10" fmla="*/ 90305 h 757208"/>
                  <a:gd name="connsiteX11" fmla="*/ 611741 w 653980"/>
                  <a:gd name="connsiteY11" fmla="*/ 141283 h 757208"/>
                  <a:gd name="connsiteX12" fmla="*/ 610284 w 653980"/>
                  <a:gd name="connsiteY12" fmla="*/ 168957 h 757208"/>
                  <a:gd name="connsiteX13" fmla="*/ 601545 w 653980"/>
                  <a:gd name="connsiteY13" fmla="*/ 180609 h 757208"/>
                  <a:gd name="connsiteX14" fmla="*/ 603002 w 653980"/>
                  <a:gd name="connsiteY14" fmla="*/ 206827 h 757208"/>
                  <a:gd name="connsiteX15" fmla="*/ 588436 w 653980"/>
                  <a:gd name="connsiteY15" fmla="*/ 228675 h 757208"/>
                  <a:gd name="connsiteX16" fmla="*/ 579697 w 653980"/>
                  <a:gd name="connsiteY16" fmla="*/ 241783 h 757208"/>
                  <a:gd name="connsiteX17" fmla="*/ 553480 w 653980"/>
                  <a:gd name="connsiteY17" fmla="*/ 307327 h 757208"/>
                  <a:gd name="connsiteX18" fmla="*/ 553480 w 653980"/>
                  <a:gd name="connsiteY18" fmla="*/ 324805 h 757208"/>
                  <a:gd name="connsiteX19" fmla="*/ 544741 w 653980"/>
                  <a:gd name="connsiteY19" fmla="*/ 337914 h 757208"/>
                  <a:gd name="connsiteX20" fmla="*/ 543284 w 653980"/>
                  <a:gd name="connsiteY20" fmla="*/ 351023 h 757208"/>
                  <a:gd name="connsiteX21" fmla="*/ 544741 w 653980"/>
                  <a:gd name="connsiteY21" fmla="*/ 369958 h 757208"/>
                  <a:gd name="connsiteX22" fmla="*/ 560762 w 653980"/>
                  <a:gd name="connsiteY22" fmla="*/ 399088 h 757208"/>
                  <a:gd name="connsiteX23" fmla="*/ 553480 w 653980"/>
                  <a:gd name="connsiteY23" fmla="*/ 419479 h 757208"/>
                  <a:gd name="connsiteX24" fmla="*/ 538915 w 653980"/>
                  <a:gd name="connsiteY24" fmla="*/ 435501 h 757208"/>
                  <a:gd name="connsiteX25" fmla="*/ 534545 w 653980"/>
                  <a:gd name="connsiteY25" fmla="*/ 450066 h 757208"/>
                  <a:gd name="connsiteX26" fmla="*/ 530175 w 653980"/>
                  <a:gd name="connsiteY26" fmla="*/ 463175 h 757208"/>
                  <a:gd name="connsiteX27" fmla="*/ 514154 w 653980"/>
                  <a:gd name="connsiteY27" fmla="*/ 466088 h 757208"/>
                  <a:gd name="connsiteX28" fmla="*/ 512697 w 653980"/>
                  <a:gd name="connsiteY28" fmla="*/ 487936 h 757208"/>
                  <a:gd name="connsiteX29" fmla="*/ 518523 w 653980"/>
                  <a:gd name="connsiteY29" fmla="*/ 549110 h 757208"/>
                  <a:gd name="connsiteX30" fmla="*/ 543284 w 653980"/>
                  <a:gd name="connsiteY30" fmla="*/ 620480 h 757208"/>
                  <a:gd name="connsiteX31" fmla="*/ 579697 w 653980"/>
                  <a:gd name="connsiteY31" fmla="*/ 704958 h 757208"/>
                  <a:gd name="connsiteX32" fmla="*/ 594040 w 653980"/>
                  <a:gd name="connsiteY32" fmla="*/ 714520 h 757208"/>
                  <a:gd name="connsiteX33" fmla="*/ 356872 w 653980"/>
                  <a:gd name="connsiteY33" fmla="*/ 757208 h 757208"/>
                  <a:gd name="connsiteX34" fmla="*/ 146023 w 653980"/>
                  <a:gd name="connsiteY34" fmla="*/ 714520 h 757208"/>
                  <a:gd name="connsiteX35" fmla="*/ 145653 w 653980"/>
                  <a:gd name="connsiteY35" fmla="*/ 709328 h 757208"/>
                  <a:gd name="connsiteX36" fmla="*/ 123805 w 653980"/>
                  <a:gd name="connsiteY36" fmla="*/ 703502 h 757208"/>
                  <a:gd name="connsiteX37" fmla="*/ 112153 w 653980"/>
                  <a:gd name="connsiteY37" fmla="*/ 671458 h 757208"/>
                  <a:gd name="connsiteX38" fmla="*/ 94674 w 653980"/>
                  <a:gd name="connsiteY38" fmla="*/ 659806 h 757208"/>
                  <a:gd name="connsiteX39" fmla="*/ 80109 w 653980"/>
                  <a:gd name="connsiteY39" fmla="*/ 642328 h 757208"/>
                  <a:gd name="connsiteX40" fmla="*/ 67000 w 653980"/>
                  <a:gd name="connsiteY40" fmla="*/ 613197 h 757208"/>
                  <a:gd name="connsiteX41" fmla="*/ 55348 w 653980"/>
                  <a:gd name="connsiteY41" fmla="*/ 616110 h 757208"/>
                  <a:gd name="connsiteX42" fmla="*/ 55348 w 653980"/>
                  <a:gd name="connsiteY42" fmla="*/ 627762 h 757208"/>
                  <a:gd name="connsiteX43" fmla="*/ 26218 w 653980"/>
                  <a:gd name="connsiteY43" fmla="*/ 619023 h 757208"/>
                  <a:gd name="connsiteX44" fmla="*/ 26218 w 653980"/>
                  <a:gd name="connsiteY44" fmla="*/ 604458 h 757208"/>
                  <a:gd name="connsiteX45" fmla="*/ 13109 w 653980"/>
                  <a:gd name="connsiteY45" fmla="*/ 578241 h 757208"/>
                  <a:gd name="connsiteX46" fmla="*/ 0 w 653980"/>
                  <a:gd name="connsiteY46" fmla="*/ 543284 h 757208"/>
                  <a:gd name="connsiteX47" fmla="*/ 16022 w 653980"/>
                  <a:gd name="connsiteY47" fmla="*/ 536001 h 757208"/>
                  <a:gd name="connsiteX48" fmla="*/ 32044 w 653980"/>
                  <a:gd name="connsiteY48" fmla="*/ 536001 h 757208"/>
                  <a:gd name="connsiteX49" fmla="*/ 84479 w 653980"/>
                  <a:gd name="connsiteY49" fmla="*/ 508327 h 757208"/>
                  <a:gd name="connsiteX50" fmla="*/ 93218 w 653980"/>
                  <a:gd name="connsiteY50" fmla="*/ 464632 h 757208"/>
                  <a:gd name="connsiteX51" fmla="*/ 112153 w 653980"/>
                  <a:gd name="connsiteY51" fmla="*/ 454436 h 757208"/>
                  <a:gd name="connsiteX52" fmla="*/ 125261 w 653980"/>
                  <a:gd name="connsiteY52" fmla="*/ 464632 h 757208"/>
                  <a:gd name="connsiteX53" fmla="*/ 134000 w 653980"/>
                  <a:gd name="connsiteY53" fmla="*/ 464632 h 757208"/>
                  <a:gd name="connsiteX54" fmla="*/ 134000 w 653980"/>
                  <a:gd name="connsiteY54" fmla="*/ 439871 h 757208"/>
                  <a:gd name="connsiteX55" fmla="*/ 166044 w 653980"/>
                  <a:gd name="connsiteY55" fmla="*/ 426762 h 757208"/>
                  <a:gd name="connsiteX56" fmla="*/ 166044 w 653980"/>
                  <a:gd name="connsiteY56" fmla="*/ 413653 h 757208"/>
                  <a:gd name="connsiteX57" fmla="*/ 174783 w 653980"/>
                  <a:gd name="connsiteY57" fmla="*/ 419479 h 757208"/>
                  <a:gd name="connsiteX58" fmla="*/ 214109 w 653980"/>
                  <a:gd name="connsiteY58" fmla="*/ 412197 h 757208"/>
                  <a:gd name="connsiteX59" fmla="*/ 225762 w 653980"/>
                  <a:gd name="connsiteY59" fmla="*/ 403458 h 757208"/>
                  <a:gd name="connsiteX60" fmla="*/ 225762 w 653980"/>
                  <a:gd name="connsiteY60" fmla="*/ 391805 h 757208"/>
                  <a:gd name="connsiteX61" fmla="*/ 253436 w 653980"/>
                  <a:gd name="connsiteY61" fmla="*/ 394718 h 757208"/>
                  <a:gd name="connsiteX62" fmla="*/ 257805 w 653980"/>
                  <a:gd name="connsiteY62" fmla="*/ 384523 h 757208"/>
                  <a:gd name="connsiteX63" fmla="*/ 266544 w 653980"/>
                  <a:gd name="connsiteY63" fmla="*/ 384523 h 757208"/>
                  <a:gd name="connsiteX64" fmla="*/ 278196 w 653980"/>
                  <a:gd name="connsiteY64" fmla="*/ 396175 h 757208"/>
                  <a:gd name="connsiteX65" fmla="*/ 295675 w 653980"/>
                  <a:gd name="connsiteY65" fmla="*/ 393262 h 757208"/>
                  <a:gd name="connsiteX66" fmla="*/ 304414 w 653980"/>
                  <a:gd name="connsiteY66" fmla="*/ 378697 h 757208"/>
                  <a:gd name="connsiteX67" fmla="*/ 305870 w 653980"/>
                  <a:gd name="connsiteY67" fmla="*/ 349566 h 757208"/>
                  <a:gd name="connsiteX68" fmla="*/ 333544 w 653980"/>
                  <a:gd name="connsiteY68" fmla="*/ 310240 h 757208"/>
                  <a:gd name="connsiteX69" fmla="*/ 326262 w 653980"/>
                  <a:gd name="connsiteY69" fmla="*/ 292762 h 757208"/>
                  <a:gd name="connsiteX70" fmla="*/ 329175 w 653980"/>
                  <a:gd name="connsiteY70" fmla="*/ 241783 h 757208"/>
                  <a:gd name="connsiteX71" fmla="*/ 323349 w 653980"/>
                  <a:gd name="connsiteY71" fmla="*/ 206827 h 757208"/>
                  <a:gd name="connsiteX72" fmla="*/ 316066 w 653980"/>
                  <a:gd name="connsiteY72" fmla="*/ 186435 h 757208"/>
                  <a:gd name="connsiteX73" fmla="*/ 323349 w 653980"/>
                  <a:gd name="connsiteY73" fmla="*/ 174783 h 757208"/>
                  <a:gd name="connsiteX74" fmla="*/ 359762 w 653980"/>
                  <a:gd name="connsiteY74" fmla="*/ 170414 h 757208"/>
                  <a:gd name="connsiteX75" fmla="*/ 337914 w 653980"/>
                  <a:gd name="connsiteY75" fmla="*/ 134000 h 757208"/>
                  <a:gd name="connsiteX76" fmla="*/ 339371 w 653980"/>
                  <a:gd name="connsiteY76" fmla="*/ 117979 h 757208"/>
                  <a:gd name="connsiteX77" fmla="*/ 343740 w 653980"/>
                  <a:gd name="connsiteY77" fmla="*/ 112153 h 757208"/>
                  <a:gd name="connsiteX78" fmla="*/ 345197 w 653980"/>
                  <a:gd name="connsiteY78" fmla="*/ 84479 h 757208"/>
                  <a:gd name="connsiteX79" fmla="*/ 335001 w 653980"/>
                  <a:gd name="connsiteY79" fmla="*/ 64087 h 757208"/>
                  <a:gd name="connsiteX80" fmla="*/ 332088 w 653980"/>
                  <a:gd name="connsiteY80" fmla="*/ 14565 h 757208"/>
                  <a:gd name="connsiteX81" fmla="*/ 336859 w 653980"/>
                  <a:gd name="connsiteY81" fmla="*/ 8077 h 757208"/>
                  <a:gd name="connsiteX82" fmla="*/ 337185 w 653980"/>
                  <a:gd name="connsiteY82" fmla="*/ 8497 h 757208"/>
                  <a:gd name="connsiteX83" fmla="*/ 348110 w 653980"/>
                  <a:gd name="connsiteY83" fmla="*/ 10924 h 757208"/>
                  <a:gd name="connsiteX84" fmla="*/ 367530 w 653980"/>
                  <a:gd name="connsiteY84" fmla="*/ 15779 h 757208"/>
                  <a:gd name="connsiteX85" fmla="*/ 376026 w 653980"/>
                  <a:gd name="connsiteY85" fmla="*/ 36413 h 757208"/>
                  <a:gd name="connsiteX86" fmla="*/ 397875 w 653980"/>
                  <a:gd name="connsiteY86" fmla="*/ 46123 h 757208"/>
                  <a:gd name="connsiteX87" fmla="*/ 403943 w 653980"/>
                  <a:gd name="connsiteY87" fmla="*/ 75254 h 757208"/>
                  <a:gd name="connsiteX88" fmla="*/ 430646 w 653980"/>
                  <a:gd name="connsiteY88" fmla="*/ 82537 h 757208"/>
                  <a:gd name="connsiteX89" fmla="*/ 445211 w 653980"/>
                  <a:gd name="connsiteY89" fmla="*/ 92247 h 757208"/>
                  <a:gd name="connsiteX90" fmla="*/ 459777 w 653980"/>
                  <a:gd name="connsiteY90" fmla="*/ 110453 h 757208"/>
                  <a:gd name="connsiteX91" fmla="*/ 470701 w 653980"/>
                  <a:gd name="connsiteY91" fmla="*/ 93460 h 757208"/>
                  <a:gd name="connsiteX92" fmla="*/ 482838 w 653980"/>
                  <a:gd name="connsiteY92" fmla="*/ 84964 h 757208"/>
                  <a:gd name="connsiteX93" fmla="*/ 494976 w 653980"/>
                  <a:gd name="connsiteY93" fmla="*/ 66758 h 757208"/>
                  <a:gd name="connsiteX94" fmla="*/ 499831 w 653980"/>
                  <a:gd name="connsiteY94" fmla="*/ 63116 h 757208"/>
                  <a:gd name="connsiteX95" fmla="*/ 531389 w 653980"/>
                  <a:gd name="connsiteY95" fmla="*/ 44910 h 757208"/>
                  <a:gd name="connsiteX96" fmla="*/ 518038 w 653980"/>
                  <a:gd name="connsiteY96" fmla="*/ 19420 h 757208"/>
                  <a:gd name="connsiteX97" fmla="*/ 518038 w 653980"/>
                  <a:gd name="connsiteY97" fmla="*/ 1214 h 757208"/>
                  <a:gd name="connsiteX98" fmla="*/ 531389 w 653980"/>
                  <a:gd name="connsiteY98" fmla="*/ 0 h 757208"/>
                  <a:gd name="connsiteX0" fmla="*/ 356872 w 653980"/>
                  <a:gd name="connsiteY0" fmla="*/ 757208 h 848648"/>
                  <a:gd name="connsiteX1" fmla="*/ 146023 w 653980"/>
                  <a:gd name="connsiteY1" fmla="*/ 714520 h 848648"/>
                  <a:gd name="connsiteX2" fmla="*/ 145653 w 653980"/>
                  <a:gd name="connsiteY2" fmla="*/ 709328 h 848648"/>
                  <a:gd name="connsiteX3" fmla="*/ 123805 w 653980"/>
                  <a:gd name="connsiteY3" fmla="*/ 703502 h 848648"/>
                  <a:gd name="connsiteX4" fmla="*/ 112153 w 653980"/>
                  <a:gd name="connsiteY4" fmla="*/ 671458 h 848648"/>
                  <a:gd name="connsiteX5" fmla="*/ 94674 w 653980"/>
                  <a:gd name="connsiteY5" fmla="*/ 659806 h 848648"/>
                  <a:gd name="connsiteX6" fmla="*/ 80109 w 653980"/>
                  <a:gd name="connsiteY6" fmla="*/ 642328 h 848648"/>
                  <a:gd name="connsiteX7" fmla="*/ 67000 w 653980"/>
                  <a:gd name="connsiteY7" fmla="*/ 613197 h 848648"/>
                  <a:gd name="connsiteX8" fmla="*/ 55348 w 653980"/>
                  <a:gd name="connsiteY8" fmla="*/ 616110 h 848648"/>
                  <a:gd name="connsiteX9" fmla="*/ 55348 w 653980"/>
                  <a:gd name="connsiteY9" fmla="*/ 627762 h 848648"/>
                  <a:gd name="connsiteX10" fmla="*/ 26218 w 653980"/>
                  <a:gd name="connsiteY10" fmla="*/ 619023 h 848648"/>
                  <a:gd name="connsiteX11" fmla="*/ 26218 w 653980"/>
                  <a:gd name="connsiteY11" fmla="*/ 604458 h 848648"/>
                  <a:gd name="connsiteX12" fmla="*/ 13109 w 653980"/>
                  <a:gd name="connsiteY12" fmla="*/ 578241 h 848648"/>
                  <a:gd name="connsiteX13" fmla="*/ 0 w 653980"/>
                  <a:gd name="connsiteY13" fmla="*/ 543284 h 848648"/>
                  <a:gd name="connsiteX14" fmla="*/ 16022 w 653980"/>
                  <a:gd name="connsiteY14" fmla="*/ 536001 h 848648"/>
                  <a:gd name="connsiteX15" fmla="*/ 32044 w 653980"/>
                  <a:gd name="connsiteY15" fmla="*/ 536001 h 848648"/>
                  <a:gd name="connsiteX16" fmla="*/ 84479 w 653980"/>
                  <a:gd name="connsiteY16" fmla="*/ 508327 h 848648"/>
                  <a:gd name="connsiteX17" fmla="*/ 93218 w 653980"/>
                  <a:gd name="connsiteY17" fmla="*/ 464632 h 848648"/>
                  <a:gd name="connsiteX18" fmla="*/ 112153 w 653980"/>
                  <a:gd name="connsiteY18" fmla="*/ 454436 h 848648"/>
                  <a:gd name="connsiteX19" fmla="*/ 125261 w 653980"/>
                  <a:gd name="connsiteY19" fmla="*/ 464632 h 848648"/>
                  <a:gd name="connsiteX20" fmla="*/ 134000 w 653980"/>
                  <a:gd name="connsiteY20" fmla="*/ 464632 h 848648"/>
                  <a:gd name="connsiteX21" fmla="*/ 134000 w 653980"/>
                  <a:gd name="connsiteY21" fmla="*/ 439871 h 848648"/>
                  <a:gd name="connsiteX22" fmla="*/ 166044 w 653980"/>
                  <a:gd name="connsiteY22" fmla="*/ 426762 h 848648"/>
                  <a:gd name="connsiteX23" fmla="*/ 166044 w 653980"/>
                  <a:gd name="connsiteY23" fmla="*/ 413653 h 848648"/>
                  <a:gd name="connsiteX24" fmla="*/ 174783 w 653980"/>
                  <a:gd name="connsiteY24" fmla="*/ 419479 h 848648"/>
                  <a:gd name="connsiteX25" fmla="*/ 214109 w 653980"/>
                  <a:gd name="connsiteY25" fmla="*/ 412197 h 848648"/>
                  <a:gd name="connsiteX26" fmla="*/ 225762 w 653980"/>
                  <a:gd name="connsiteY26" fmla="*/ 403458 h 848648"/>
                  <a:gd name="connsiteX27" fmla="*/ 225762 w 653980"/>
                  <a:gd name="connsiteY27" fmla="*/ 391805 h 848648"/>
                  <a:gd name="connsiteX28" fmla="*/ 253436 w 653980"/>
                  <a:gd name="connsiteY28" fmla="*/ 394718 h 848648"/>
                  <a:gd name="connsiteX29" fmla="*/ 257805 w 653980"/>
                  <a:gd name="connsiteY29" fmla="*/ 384523 h 848648"/>
                  <a:gd name="connsiteX30" fmla="*/ 266544 w 653980"/>
                  <a:gd name="connsiteY30" fmla="*/ 384523 h 848648"/>
                  <a:gd name="connsiteX31" fmla="*/ 278196 w 653980"/>
                  <a:gd name="connsiteY31" fmla="*/ 396175 h 848648"/>
                  <a:gd name="connsiteX32" fmla="*/ 295675 w 653980"/>
                  <a:gd name="connsiteY32" fmla="*/ 393262 h 848648"/>
                  <a:gd name="connsiteX33" fmla="*/ 304414 w 653980"/>
                  <a:gd name="connsiteY33" fmla="*/ 378697 h 848648"/>
                  <a:gd name="connsiteX34" fmla="*/ 305870 w 653980"/>
                  <a:gd name="connsiteY34" fmla="*/ 349566 h 848648"/>
                  <a:gd name="connsiteX35" fmla="*/ 333544 w 653980"/>
                  <a:gd name="connsiteY35" fmla="*/ 310240 h 848648"/>
                  <a:gd name="connsiteX36" fmla="*/ 326262 w 653980"/>
                  <a:gd name="connsiteY36" fmla="*/ 292762 h 848648"/>
                  <a:gd name="connsiteX37" fmla="*/ 329175 w 653980"/>
                  <a:gd name="connsiteY37" fmla="*/ 241783 h 848648"/>
                  <a:gd name="connsiteX38" fmla="*/ 323349 w 653980"/>
                  <a:gd name="connsiteY38" fmla="*/ 206827 h 848648"/>
                  <a:gd name="connsiteX39" fmla="*/ 316066 w 653980"/>
                  <a:gd name="connsiteY39" fmla="*/ 186435 h 848648"/>
                  <a:gd name="connsiteX40" fmla="*/ 323349 w 653980"/>
                  <a:gd name="connsiteY40" fmla="*/ 174783 h 848648"/>
                  <a:gd name="connsiteX41" fmla="*/ 359762 w 653980"/>
                  <a:gd name="connsiteY41" fmla="*/ 170414 h 848648"/>
                  <a:gd name="connsiteX42" fmla="*/ 337914 w 653980"/>
                  <a:gd name="connsiteY42" fmla="*/ 134000 h 848648"/>
                  <a:gd name="connsiteX43" fmla="*/ 339371 w 653980"/>
                  <a:gd name="connsiteY43" fmla="*/ 117979 h 848648"/>
                  <a:gd name="connsiteX44" fmla="*/ 343740 w 653980"/>
                  <a:gd name="connsiteY44" fmla="*/ 112153 h 848648"/>
                  <a:gd name="connsiteX45" fmla="*/ 345197 w 653980"/>
                  <a:gd name="connsiteY45" fmla="*/ 84479 h 848648"/>
                  <a:gd name="connsiteX46" fmla="*/ 335001 w 653980"/>
                  <a:gd name="connsiteY46" fmla="*/ 64087 h 848648"/>
                  <a:gd name="connsiteX47" fmla="*/ 332088 w 653980"/>
                  <a:gd name="connsiteY47" fmla="*/ 14565 h 848648"/>
                  <a:gd name="connsiteX48" fmla="*/ 336859 w 653980"/>
                  <a:gd name="connsiteY48" fmla="*/ 8077 h 848648"/>
                  <a:gd name="connsiteX49" fmla="*/ 337185 w 653980"/>
                  <a:gd name="connsiteY49" fmla="*/ 8497 h 848648"/>
                  <a:gd name="connsiteX50" fmla="*/ 348110 w 653980"/>
                  <a:gd name="connsiteY50" fmla="*/ 10924 h 848648"/>
                  <a:gd name="connsiteX51" fmla="*/ 367530 w 653980"/>
                  <a:gd name="connsiteY51" fmla="*/ 15779 h 848648"/>
                  <a:gd name="connsiteX52" fmla="*/ 376026 w 653980"/>
                  <a:gd name="connsiteY52" fmla="*/ 36413 h 848648"/>
                  <a:gd name="connsiteX53" fmla="*/ 397875 w 653980"/>
                  <a:gd name="connsiteY53" fmla="*/ 46123 h 848648"/>
                  <a:gd name="connsiteX54" fmla="*/ 403943 w 653980"/>
                  <a:gd name="connsiteY54" fmla="*/ 75254 h 848648"/>
                  <a:gd name="connsiteX55" fmla="*/ 430646 w 653980"/>
                  <a:gd name="connsiteY55" fmla="*/ 82537 h 848648"/>
                  <a:gd name="connsiteX56" fmla="*/ 445211 w 653980"/>
                  <a:gd name="connsiteY56" fmla="*/ 92247 h 848648"/>
                  <a:gd name="connsiteX57" fmla="*/ 459777 w 653980"/>
                  <a:gd name="connsiteY57" fmla="*/ 110453 h 848648"/>
                  <a:gd name="connsiteX58" fmla="*/ 470701 w 653980"/>
                  <a:gd name="connsiteY58" fmla="*/ 93460 h 848648"/>
                  <a:gd name="connsiteX59" fmla="*/ 482838 w 653980"/>
                  <a:gd name="connsiteY59" fmla="*/ 84964 h 848648"/>
                  <a:gd name="connsiteX60" fmla="*/ 494976 w 653980"/>
                  <a:gd name="connsiteY60" fmla="*/ 66758 h 848648"/>
                  <a:gd name="connsiteX61" fmla="*/ 499831 w 653980"/>
                  <a:gd name="connsiteY61" fmla="*/ 63116 h 848648"/>
                  <a:gd name="connsiteX62" fmla="*/ 531389 w 653980"/>
                  <a:gd name="connsiteY62" fmla="*/ 44910 h 848648"/>
                  <a:gd name="connsiteX63" fmla="*/ 518038 w 653980"/>
                  <a:gd name="connsiteY63" fmla="*/ 19420 h 848648"/>
                  <a:gd name="connsiteX64" fmla="*/ 518038 w 653980"/>
                  <a:gd name="connsiteY64" fmla="*/ 1214 h 848648"/>
                  <a:gd name="connsiteX65" fmla="*/ 531389 w 653980"/>
                  <a:gd name="connsiteY65" fmla="*/ 0 h 848648"/>
                  <a:gd name="connsiteX66" fmla="*/ 552023 w 653980"/>
                  <a:gd name="connsiteY66" fmla="*/ 30344 h 848648"/>
                  <a:gd name="connsiteX67" fmla="*/ 575085 w 653980"/>
                  <a:gd name="connsiteY67" fmla="*/ 33986 h 848648"/>
                  <a:gd name="connsiteX68" fmla="*/ 596933 w 653980"/>
                  <a:gd name="connsiteY68" fmla="*/ 42482 h 848648"/>
                  <a:gd name="connsiteX69" fmla="*/ 607857 w 653980"/>
                  <a:gd name="connsiteY69" fmla="*/ 53406 h 848648"/>
                  <a:gd name="connsiteX70" fmla="*/ 623635 w 653980"/>
                  <a:gd name="connsiteY70" fmla="*/ 47337 h 848648"/>
                  <a:gd name="connsiteX71" fmla="*/ 643056 w 653980"/>
                  <a:gd name="connsiteY71" fmla="*/ 57047 h 848648"/>
                  <a:gd name="connsiteX72" fmla="*/ 644119 w 653980"/>
                  <a:gd name="connsiteY72" fmla="*/ 54465 h 848648"/>
                  <a:gd name="connsiteX73" fmla="*/ 653980 w 653980"/>
                  <a:gd name="connsiteY73" fmla="*/ 71370 h 848648"/>
                  <a:gd name="connsiteX74" fmla="*/ 653980 w 653980"/>
                  <a:gd name="connsiteY74" fmla="*/ 84479 h 848648"/>
                  <a:gd name="connsiteX75" fmla="*/ 637958 w 653980"/>
                  <a:gd name="connsiteY75" fmla="*/ 90305 h 848648"/>
                  <a:gd name="connsiteX76" fmla="*/ 611741 w 653980"/>
                  <a:gd name="connsiteY76" fmla="*/ 141283 h 848648"/>
                  <a:gd name="connsiteX77" fmla="*/ 610284 w 653980"/>
                  <a:gd name="connsiteY77" fmla="*/ 168957 h 848648"/>
                  <a:gd name="connsiteX78" fmla="*/ 601545 w 653980"/>
                  <a:gd name="connsiteY78" fmla="*/ 180609 h 848648"/>
                  <a:gd name="connsiteX79" fmla="*/ 603002 w 653980"/>
                  <a:gd name="connsiteY79" fmla="*/ 206827 h 848648"/>
                  <a:gd name="connsiteX80" fmla="*/ 588436 w 653980"/>
                  <a:gd name="connsiteY80" fmla="*/ 228675 h 848648"/>
                  <a:gd name="connsiteX81" fmla="*/ 579697 w 653980"/>
                  <a:gd name="connsiteY81" fmla="*/ 241783 h 848648"/>
                  <a:gd name="connsiteX82" fmla="*/ 553480 w 653980"/>
                  <a:gd name="connsiteY82" fmla="*/ 307327 h 848648"/>
                  <a:gd name="connsiteX83" fmla="*/ 553480 w 653980"/>
                  <a:gd name="connsiteY83" fmla="*/ 324805 h 848648"/>
                  <a:gd name="connsiteX84" fmla="*/ 544741 w 653980"/>
                  <a:gd name="connsiteY84" fmla="*/ 337914 h 848648"/>
                  <a:gd name="connsiteX85" fmla="*/ 543284 w 653980"/>
                  <a:gd name="connsiteY85" fmla="*/ 351023 h 848648"/>
                  <a:gd name="connsiteX86" fmla="*/ 544741 w 653980"/>
                  <a:gd name="connsiteY86" fmla="*/ 369958 h 848648"/>
                  <a:gd name="connsiteX87" fmla="*/ 560762 w 653980"/>
                  <a:gd name="connsiteY87" fmla="*/ 399088 h 848648"/>
                  <a:gd name="connsiteX88" fmla="*/ 553480 w 653980"/>
                  <a:gd name="connsiteY88" fmla="*/ 419479 h 848648"/>
                  <a:gd name="connsiteX89" fmla="*/ 538915 w 653980"/>
                  <a:gd name="connsiteY89" fmla="*/ 435501 h 848648"/>
                  <a:gd name="connsiteX90" fmla="*/ 534545 w 653980"/>
                  <a:gd name="connsiteY90" fmla="*/ 450066 h 848648"/>
                  <a:gd name="connsiteX91" fmla="*/ 530175 w 653980"/>
                  <a:gd name="connsiteY91" fmla="*/ 463175 h 848648"/>
                  <a:gd name="connsiteX92" fmla="*/ 514154 w 653980"/>
                  <a:gd name="connsiteY92" fmla="*/ 466088 h 848648"/>
                  <a:gd name="connsiteX93" fmla="*/ 512697 w 653980"/>
                  <a:gd name="connsiteY93" fmla="*/ 487936 h 848648"/>
                  <a:gd name="connsiteX94" fmla="*/ 518523 w 653980"/>
                  <a:gd name="connsiteY94" fmla="*/ 549110 h 848648"/>
                  <a:gd name="connsiteX95" fmla="*/ 543284 w 653980"/>
                  <a:gd name="connsiteY95" fmla="*/ 620480 h 848648"/>
                  <a:gd name="connsiteX96" fmla="*/ 579697 w 653980"/>
                  <a:gd name="connsiteY96" fmla="*/ 704958 h 848648"/>
                  <a:gd name="connsiteX97" fmla="*/ 594040 w 653980"/>
                  <a:gd name="connsiteY97" fmla="*/ 714520 h 848648"/>
                  <a:gd name="connsiteX98" fmla="*/ 448312 w 653980"/>
                  <a:gd name="connsiteY98" fmla="*/ 848648 h 848648"/>
                  <a:gd name="connsiteX0" fmla="*/ 146023 w 653980"/>
                  <a:gd name="connsiteY0" fmla="*/ 714520 h 848648"/>
                  <a:gd name="connsiteX1" fmla="*/ 145653 w 653980"/>
                  <a:gd name="connsiteY1" fmla="*/ 709328 h 848648"/>
                  <a:gd name="connsiteX2" fmla="*/ 123805 w 653980"/>
                  <a:gd name="connsiteY2" fmla="*/ 703502 h 848648"/>
                  <a:gd name="connsiteX3" fmla="*/ 112153 w 653980"/>
                  <a:gd name="connsiteY3" fmla="*/ 671458 h 848648"/>
                  <a:gd name="connsiteX4" fmla="*/ 94674 w 653980"/>
                  <a:gd name="connsiteY4" fmla="*/ 659806 h 848648"/>
                  <a:gd name="connsiteX5" fmla="*/ 80109 w 653980"/>
                  <a:gd name="connsiteY5" fmla="*/ 642328 h 848648"/>
                  <a:gd name="connsiteX6" fmla="*/ 67000 w 653980"/>
                  <a:gd name="connsiteY6" fmla="*/ 613197 h 848648"/>
                  <a:gd name="connsiteX7" fmla="*/ 55348 w 653980"/>
                  <a:gd name="connsiteY7" fmla="*/ 616110 h 848648"/>
                  <a:gd name="connsiteX8" fmla="*/ 55348 w 653980"/>
                  <a:gd name="connsiteY8" fmla="*/ 627762 h 848648"/>
                  <a:gd name="connsiteX9" fmla="*/ 26218 w 653980"/>
                  <a:gd name="connsiteY9" fmla="*/ 619023 h 848648"/>
                  <a:gd name="connsiteX10" fmla="*/ 26218 w 653980"/>
                  <a:gd name="connsiteY10" fmla="*/ 604458 h 848648"/>
                  <a:gd name="connsiteX11" fmla="*/ 13109 w 653980"/>
                  <a:gd name="connsiteY11" fmla="*/ 578241 h 848648"/>
                  <a:gd name="connsiteX12" fmla="*/ 0 w 653980"/>
                  <a:gd name="connsiteY12" fmla="*/ 543284 h 848648"/>
                  <a:gd name="connsiteX13" fmla="*/ 16022 w 653980"/>
                  <a:gd name="connsiteY13" fmla="*/ 536001 h 848648"/>
                  <a:gd name="connsiteX14" fmla="*/ 32044 w 653980"/>
                  <a:gd name="connsiteY14" fmla="*/ 536001 h 848648"/>
                  <a:gd name="connsiteX15" fmla="*/ 84479 w 653980"/>
                  <a:gd name="connsiteY15" fmla="*/ 508327 h 848648"/>
                  <a:gd name="connsiteX16" fmla="*/ 93218 w 653980"/>
                  <a:gd name="connsiteY16" fmla="*/ 464632 h 848648"/>
                  <a:gd name="connsiteX17" fmla="*/ 112153 w 653980"/>
                  <a:gd name="connsiteY17" fmla="*/ 454436 h 848648"/>
                  <a:gd name="connsiteX18" fmla="*/ 125261 w 653980"/>
                  <a:gd name="connsiteY18" fmla="*/ 464632 h 848648"/>
                  <a:gd name="connsiteX19" fmla="*/ 134000 w 653980"/>
                  <a:gd name="connsiteY19" fmla="*/ 464632 h 848648"/>
                  <a:gd name="connsiteX20" fmla="*/ 134000 w 653980"/>
                  <a:gd name="connsiteY20" fmla="*/ 439871 h 848648"/>
                  <a:gd name="connsiteX21" fmla="*/ 166044 w 653980"/>
                  <a:gd name="connsiteY21" fmla="*/ 426762 h 848648"/>
                  <a:gd name="connsiteX22" fmla="*/ 166044 w 653980"/>
                  <a:gd name="connsiteY22" fmla="*/ 413653 h 848648"/>
                  <a:gd name="connsiteX23" fmla="*/ 174783 w 653980"/>
                  <a:gd name="connsiteY23" fmla="*/ 419479 h 848648"/>
                  <a:gd name="connsiteX24" fmla="*/ 214109 w 653980"/>
                  <a:gd name="connsiteY24" fmla="*/ 412197 h 848648"/>
                  <a:gd name="connsiteX25" fmla="*/ 225762 w 653980"/>
                  <a:gd name="connsiteY25" fmla="*/ 403458 h 848648"/>
                  <a:gd name="connsiteX26" fmla="*/ 225762 w 653980"/>
                  <a:gd name="connsiteY26" fmla="*/ 391805 h 848648"/>
                  <a:gd name="connsiteX27" fmla="*/ 253436 w 653980"/>
                  <a:gd name="connsiteY27" fmla="*/ 394718 h 848648"/>
                  <a:gd name="connsiteX28" fmla="*/ 257805 w 653980"/>
                  <a:gd name="connsiteY28" fmla="*/ 384523 h 848648"/>
                  <a:gd name="connsiteX29" fmla="*/ 266544 w 653980"/>
                  <a:gd name="connsiteY29" fmla="*/ 384523 h 848648"/>
                  <a:gd name="connsiteX30" fmla="*/ 278196 w 653980"/>
                  <a:gd name="connsiteY30" fmla="*/ 396175 h 848648"/>
                  <a:gd name="connsiteX31" fmla="*/ 295675 w 653980"/>
                  <a:gd name="connsiteY31" fmla="*/ 393262 h 848648"/>
                  <a:gd name="connsiteX32" fmla="*/ 304414 w 653980"/>
                  <a:gd name="connsiteY32" fmla="*/ 378697 h 848648"/>
                  <a:gd name="connsiteX33" fmla="*/ 305870 w 653980"/>
                  <a:gd name="connsiteY33" fmla="*/ 349566 h 848648"/>
                  <a:gd name="connsiteX34" fmla="*/ 333544 w 653980"/>
                  <a:gd name="connsiteY34" fmla="*/ 310240 h 848648"/>
                  <a:gd name="connsiteX35" fmla="*/ 326262 w 653980"/>
                  <a:gd name="connsiteY35" fmla="*/ 292762 h 848648"/>
                  <a:gd name="connsiteX36" fmla="*/ 329175 w 653980"/>
                  <a:gd name="connsiteY36" fmla="*/ 241783 h 848648"/>
                  <a:gd name="connsiteX37" fmla="*/ 323349 w 653980"/>
                  <a:gd name="connsiteY37" fmla="*/ 206827 h 848648"/>
                  <a:gd name="connsiteX38" fmla="*/ 316066 w 653980"/>
                  <a:gd name="connsiteY38" fmla="*/ 186435 h 848648"/>
                  <a:gd name="connsiteX39" fmla="*/ 323349 w 653980"/>
                  <a:gd name="connsiteY39" fmla="*/ 174783 h 848648"/>
                  <a:gd name="connsiteX40" fmla="*/ 359762 w 653980"/>
                  <a:gd name="connsiteY40" fmla="*/ 170414 h 848648"/>
                  <a:gd name="connsiteX41" fmla="*/ 337914 w 653980"/>
                  <a:gd name="connsiteY41" fmla="*/ 134000 h 848648"/>
                  <a:gd name="connsiteX42" fmla="*/ 339371 w 653980"/>
                  <a:gd name="connsiteY42" fmla="*/ 117979 h 848648"/>
                  <a:gd name="connsiteX43" fmla="*/ 343740 w 653980"/>
                  <a:gd name="connsiteY43" fmla="*/ 112153 h 848648"/>
                  <a:gd name="connsiteX44" fmla="*/ 345197 w 653980"/>
                  <a:gd name="connsiteY44" fmla="*/ 84479 h 848648"/>
                  <a:gd name="connsiteX45" fmla="*/ 335001 w 653980"/>
                  <a:gd name="connsiteY45" fmla="*/ 64087 h 848648"/>
                  <a:gd name="connsiteX46" fmla="*/ 332088 w 653980"/>
                  <a:gd name="connsiteY46" fmla="*/ 14565 h 848648"/>
                  <a:gd name="connsiteX47" fmla="*/ 336859 w 653980"/>
                  <a:gd name="connsiteY47" fmla="*/ 8077 h 848648"/>
                  <a:gd name="connsiteX48" fmla="*/ 337185 w 653980"/>
                  <a:gd name="connsiteY48" fmla="*/ 8497 h 848648"/>
                  <a:gd name="connsiteX49" fmla="*/ 348110 w 653980"/>
                  <a:gd name="connsiteY49" fmla="*/ 10924 h 848648"/>
                  <a:gd name="connsiteX50" fmla="*/ 367530 w 653980"/>
                  <a:gd name="connsiteY50" fmla="*/ 15779 h 848648"/>
                  <a:gd name="connsiteX51" fmla="*/ 376026 w 653980"/>
                  <a:gd name="connsiteY51" fmla="*/ 36413 h 848648"/>
                  <a:gd name="connsiteX52" fmla="*/ 397875 w 653980"/>
                  <a:gd name="connsiteY52" fmla="*/ 46123 h 848648"/>
                  <a:gd name="connsiteX53" fmla="*/ 403943 w 653980"/>
                  <a:gd name="connsiteY53" fmla="*/ 75254 h 848648"/>
                  <a:gd name="connsiteX54" fmla="*/ 430646 w 653980"/>
                  <a:gd name="connsiteY54" fmla="*/ 82537 h 848648"/>
                  <a:gd name="connsiteX55" fmla="*/ 445211 w 653980"/>
                  <a:gd name="connsiteY55" fmla="*/ 92247 h 848648"/>
                  <a:gd name="connsiteX56" fmla="*/ 459777 w 653980"/>
                  <a:gd name="connsiteY56" fmla="*/ 110453 h 848648"/>
                  <a:gd name="connsiteX57" fmla="*/ 470701 w 653980"/>
                  <a:gd name="connsiteY57" fmla="*/ 93460 h 848648"/>
                  <a:gd name="connsiteX58" fmla="*/ 482838 w 653980"/>
                  <a:gd name="connsiteY58" fmla="*/ 84964 h 848648"/>
                  <a:gd name="connsiteX59" fmla="*/ 494976 w 653980"/>
                  <a:gd name="connsiteY59" fmla="*/ 66758 h 848648"/>
                  <a:gd name="connsiteX60" fmla="*/ 499831 w 653980"/>
                  <a:gd name="connsiteY60" fmla="*/ 63116 h 848648"/>
                  <a:gd name="connsiteX61" fmla="*/ 531389 w 653980"/>
                  <a:gd name="connsiteY61" fmla="*/ 44910 h 848648"/>
                  <a:gd name="connsiteX62" fmla="*/ 518038 w 653980"/>
                  <a:gd name="connsiteY62" fmla="*/ 19420 h 848648"/>
                  <a:gd name="connsiteX63" fmla="*/ 518038 w 653980"/>
                  <a:gd name="connsiteY63" fmla="*/ 1214 h 848648"/>
                  <a:gd name="connsiteX64" fmla="*/ 531389 w 653980"/>
                  <a:gd name="connsiteY64" fmla="*/ 0 h 848648"/>
                  <a:gd name="connsiteX65" fmla="*/ 552023 w 653980"/>
                  <a:gd name="connsiteY65" fmla="*/ 30344 h 848648"/>
                  <a:gd name="connsiteX66" fmla="*/ 575085 w 653980"/>
                  <a:gd name="connsiteY66" fmla="*/ 33986 h 848648"/>
                  <a:gd name="connsiteX67" fmla="*/ 596933 w 653980"/>
                  <a:gd name="connsiteY67" fmla="*/ 42482 h 848648"/>
                  <a:gd name="connsiteX68" fmla="*/ 607857 w 653980"/>
                  <a:gd name="connsiteY68" fmla="*/ 53406 h 848648"/>
                  <a:gd name="connsiteX69" fmla="*/ 623635 w 653980"/>
                  <a:gd name="connsiteY69" fmla="*/ 47337 h 848648"/>
                  <a:gd name="connsiteX70" fmla="*/ 643056 w 653980"/>
                  <a:gd name="connsiteY70" fmla="*/ 57047 h 848648"/>
                  <a:gd name="connsiteX71" fmla="*/ 644119 w 653980"/>
                  <a:gd name="connsiteY71" fmla="*/ 54465 h 848648"/>
                  <a:gd name="connsiteX72" fmla="*/ 653980 w 653980"/>
                  <a:gd name="connsiteY72" fmla="*/ 71370 h 848648"/>
                  <a:gd name="connsiteX73" fmla="*/ 653980 w 653980"/>
                  <a:gd name="connsiteY73" fmla="*/ 84479 h 848648"/>
                  <a:gd name="connsiteX74" fmla="*/ 637958 w 653980"/>
                  <a:gd name="connsiteY74" fmla="*/ 90305 h 848648"/>
                  <a:gd name="connsiteX75" fmla="*/ 611741 w 653980"/>
                  <a:gd name="connsiteY75" fmla="*/ 141283 h 848648"/>
                  <a:gd name="connsiteX76" fmla="*/ 610284 w 653980"/>
                  <a:gd name="connsiteY76" fmla="*/ 168957 h 848648"/>
                  <a:gd name="connsiteX77" fmla="*/ 601545 w 653980"/>
                  <a:gd name="connsiteY77" fmla="*/ 180609 h 848648"/>
                  <a:gd name="connsiteX78" fmla="*/ 603002 w 653980"/>
                  <a:gd name="connsiteY78" fmla="*/ 206827 h 848648"/>
                  <a:gd name="connsiteX79" fmla="*/ 588436 w 653980"/>
                  <a:gd name="connsiteY79" fmla="*/ 228675 h 848648"/>
                  <a:gd name="connsiteX80" fmla="*/ 579697 w 653980"/>
                  <a:gd name="connsiteY80" fmla="*/ 241783 h 848648"/>
                  <a:gd name="connsiteX81" fmla="*/ 553480 w 653980"/>
                  <a:gd name="connsiteY81" fmla="*/ 307327 h 848648"/>
                  <a:gd name="connsiteX82" fmla="*/ 553480 w 653980"/>
                  <a:gd name="connsiteY82" fmla="*/ 324805 h 848648"/>
                  <a:gd name="connsiteX83" fmla="*/ 544741 w 653980"/>
                  <a:gd name="connsiteY83" fmla="*/ 337914 h 848648"/>
                  <a:gd name="connsiteX84" fmla="*/ 543284 w 653980"/>
                  <a:gd name="connsiteY84" fmla="*/ 351023 h 848648"/>
                  <a:gd name="connsiteX85" fmla="*/ 544741 w 653980"/>
                  <a:gd name="connsiteY85" fmla="*/ 369958 h 848648"/>
                  <a:gd name="connsiteX86" fmla="*/ 560762 w 653980"/>
                  <a:gd name="connsiteY86" fmla="*/ 399088 h 848648"/>
                  <a:gd name="connsiteX87" fmla="*/ 553480 w 653980"/>
                  <a:gd name="connsiteY87" fmla="*/ 419479 h 848648"/>
                  <a:gd name="connsiteX88" fmla="*/ 538915 w 653980"/>
                  <a:gd name="connsiteY88" fmla="*/ 435501 h 848648"/>
                  <a:gd name="connsiteX89" fmla="*/ 534545 w 653980"/>
                  <a:gd name="connsiteY89" fmla="*/ 450066 h 848648"/>
                  <a:gd name="connsiteX90" fmla="*/ 530175 w 653980"/>
                  <a:gd name="connsiteY90" fmla="*/ 463175 h 848648"/>
                  <a:gd name="connsiteX91" fmla="*/ 514154 w 653980"/>
                  <a:gd name="connsiteY91" fmla="*/ 466088 h 848648"/>
                  <a:gd name="connsiteX92" fmla="*/ 512697 w 653980"/>
                  <a:gd name="connsiteY92" fmla="*/ 487936 h 848648"/>
                  <a:gd name="connsiteX93" fmla="*/ 518523 w 653980"/>
                  <a:gd name="connsiteY93" fmla="*/ 549110 h 848648"/>
                  <a:gd name="connsiteX94" fmla="*/ 543284 w 653980"/>
                  <a:gd name="connsiteY94" fmla="*/ 620480 h 848648"/>
                  <a:gd name="connsiteX95" fmla="*/ 579697 w 653980"/>
                  <a:gd name="connsiteY95" fmla="*/ 704958 h 848648"/>
                  <a:gd name="connsiteX96" fmla="*/ 594040 w 653980"/>
                  <a:gd name="connsiteY96" fmla="*/ 714520 h 848648"/>
                  <a:gd name="connsiteX97" fmla="*/ 448312 w 653980"/>
                  <a:gd name="connsiteY97" fmla="*/ 848648 h 848648"/>
                  <a:gd name="connsiteX0" fmla="*/ 146023 w 653980"/>
                  <a:gd name="connsiteY0" fmla="*/ 714520 h 714520"/>
                  <a:gd name="connsiteX1" fmla="*/ 145653 w 653980"/>
                  <a:gd name="connsiteY1" fmla="*/ 709328 h 714520"/>
                  <a:gd name="connsiteX2" fmla="*/ 123805 w 653980"/>
                  <a:gd name="connsiteY2" fmla="*/ 703502 h 714520"/>
                  <a:gd name="connsiteX3" fmla="*/ 112153 w 653980"/>
                  <a:gd name="connsiteY3" fmla="*/ 671458 h 714520"/>
                  <a:gd name="connsiteX4" fmla="*/ 94674 w 653980"/>
                  <a:gd name="connsiteY4" fmla="*/ 659806 h 714520"/>
                  <a:gd name="connsiteX5" fmla="*/ 80109 w 653980"/>
                  <a:gd name="connsiteY5" fmla="*/ 642328 h 714520"/>
                  <a:gd name="connsiteX6" fmla="*/ 67000 w 653980"/>
                  <a:gd name="connsiteY6" fmla="*/ 613197 h 714520"/>
                  <a:gd name="connsiteX7" fmla="*/ 55348 w 653980"/>
                  <a:gd name="connsiteY7" fmla="*/ 616110 h 714520"/>
                  <a:gd name="connsiteX8" fmla="*/ 55348 w 653980"/>
                  <a:gd name="connsiteY8" fmla="*/ 627762 h 714520"/>
                  <a:gd name="connsiteX9" fmla="*/ 26218 w 653980"/>
                  <a:gd name="connsiteY9" fmla="*/ 619023 h 714520"/>
                  <a:gd name="connsiteX10" fmla="*/ 26218 w 653980"/>
                  <a:gd name="connsiteY10" fmla="*/ 604458 h 714520"/>
                  <a:gd name="connsiteX11" fmla="*/ 13109 w 653980"/>
                  <a:gd name="connsiteY11" fmla="*/ 578241 h 714520"/>
                  <a:gd name="connsiteX12" fmla="*/ 0 w 653980"/>
                  <a:gd name="connsiteY12" fmla="*/ 543284 h 714520"/>
                  <a:gd name="connsiteX13" fmla="*/ 16022 w 653980"/>
                  <a:gd name="connsiteY13" fmla="*/ 536001 h 714520"/>
                  <a:gd name="connsiteX14" fmla="*/ 32044 w 653980"/>
                  <a:gd name="connsiteY14" fmla="*/ 536001 h 714520"/>
                  <a:gd name="connsiteX15" fmla="*/ 84479 w 653980"/>
                  <a:gd name="connsiteY15" fmla="*/ 508327 h 714520"/>
                  <a:gd name="connsiteX16" fmla="*/ 93218 w 653980"/>
                  <a:gd name="connsiteY16" fmla="*/ 464632 h 714520"/>
                  <a:gd name="connsiteX17" fmla="*/ 112153 w 653980"/>
                  <a:gd name="connsiteY17" fmla="*/ 454436 h 714520"/>
                  <a:gd name="connsiteX18" fmla="*/ 125261 w 653980"/>
                  <a:gd name="connsiteY18" fmla="*/ 464632 h 714520"/>
                  <a:gd name="connsiteX19" fmla="*/ 134000 w 653980"/>
                  <a:gd name="connsiteY19" fmla="*/ 464632 h 714520"/>
                  <a:gd name="connsiteX20" fmla="*/ 134000 w 653980"/>
                  <a:gd name="connsiteY20" fmla="*/ 439871 h 714520"/>
                  <a:gd name="connsiteX21" fmla="*/ 166044 w 653980"/>
                  <a:gd name="connsiteY21" fmla="*/ 426762 h 714520"/>
                  <a:gd name="connsiteX22" fmla="*/ 166044 w 653980"/>
                  <a:gd name="connsiteY22" fmla="*/ 413653 h 714520"/>
                  <a:gd name="connsiteX23" fmla="*/ 174783 w 653980"/>
                  <a:gd name="connsiteY23" fmla="*/ 419479 h 714520"/>
                  <a:gd name="connsiteX24" fmla="*/ 214109 w 653980"/>
                  <a:gd name="connsiteY24" fmla="*/ 412197 h 714520"/>
                  <a:gd name="connsiteX25" fmla="*/ 225762 w 653980"/>
                  <a:gd name="connsiteY25" fmla="*/ 403458 h 714520"/>
                  <a:gd name="connsiteX26" fmla="*/ 225762 w 653980"/>
                  <a:gd name="connsiteY26" fmla="*/ 391805 h 714520"/>
                  <a:gd name="connsiteX27" fmla="*/ 253436 w 653980"/>
                  <a:gd name="connsiteY27" fmla="*/ 394718 h 714520"/>
                  <a:gd name="connsiteX28" fmla="*/ 257805 w 653980"/>
                  <a:gd name="connsiteY28" fmla="*/ 384523 h 714520"/>
                  <a:gd name="connsiteX29" fmla="*/ 266544 w 653980"/>
                  <a:gd name="connsiteY29" fmla="*/ 384523 h 714520"/>
                  <a:gd name="connsiteX30" fmla="*/ 278196 w 653980"/>
                  <a:gd name="connsiteY30" fmla="*/ 396175 h 714520"/>
                  <a:gd name="connsiteX31" fmla="*/ 295675 w 653980"/>
                  <a:gd name="connsiteY31" fmla="*/ 393262 h 714520"/>
                  <a:gd name="connsiteX32" fmla="*/ 304414 w 653980"/>
                  <a:gd name="connsiteY32" fmla="*/ 378697 h 714520"/>
                  <a:gd name="connsiteX33" fmla="*/ 305870 w 653980"/>
                  <a:gd name="connsiteY33" fmla="*/ 349566 h 714520"/>
                  <a:gd name="connsiteX34" fmla="*/ 333544 w 653980"/>
                  <a:gd name="connsiteY34" fmla="*/ 310240 h 714520"/>
                  <a:gd name="connsiteX35" fmla="*/ 326262 w 653980"/>
                  <a:gd name="connsiteY35" fmla="*/ 292762 h 714520"/>
                  <a:gd name="connsiteX36" fmla="*/ 329175 w 653980"/>
                  <a:gd name="connsiteY36" fmla="*/ 241783 h 714520"/>
                  <a:gd name="connsiteX37" fmla="*/ 323349 w 653980"/>
                  <a:gd name="connsiteY37" fmla="*/ 206827 h 714520"/>
                  <a:gd name="connsiteX38" fmla="*/ 316066 w 653980"/>
                  <a:gd name="connsiteY38" fmla="*/ 186435 h 714520"/>
                  <a:gd name="connsiteX39" fmla="*/ 323349 w 653980"/>
                  <a:gd name="connsiteY39" fmla="*/ 174783 h 714520"/>
                  <a:gd name="connsiteX40" fmla="*/ 359762 w 653980"/>
                  <a:gd name="connsiteY40" fmla="*/ 170414 h 714520"/>
                  <a:gd name="connsiteX41" fmla="*/ 337914 w 653980"/>
                  <a:gd name="connsiteY41" fmla="*/ 134000 h 714520"/>
                  <a:gd name="connsiteX42" fmla="*/ 339371 w 653980"/>
                  <a:gd name="connsiteY42" fmla="*/ 117979 h 714520"/>
                  <a:gd name="connsiteX43" fmla="*/ 343740 w 653980"/>
                  <a:gd name="connsiteY43" fmla="*/ 112153 h 714520"/>
                  <a:gd name="connsiteX44" fmla="*/ 345197 w 653980"/>
                  <a:gd name="connsiteY44" fmla="*/ 84479 h 714520"/>
                  <a:gd name="connsiteX45" fmla="*/ 335001 w 653980"/>
                  <a:gd name="connsiteY45" fmla="*/ 64087 h 714520"/>
                  <a:gd name="connsiteX46" fmla="*/ 332088 w 653980"/>
                  <a:gd name="connsiteY46" fmla="*/ 14565 h 714520"/>
                  <a:gd name="connsiteX47" fmla="*/ 336859 w 653980"/>
                  <a:gd name="connsiteY47" fmla="*/ 8077 h 714520"/>
                  <a:gd name="connsiteX48" fmla="*/ 337185 w 653980"/>
                  <a:gd name="connsiteY48" fmla="*/ 8497 h 714520"/>
                  <a:gd name="connsiteX49" fmla="*/ 348110 w 653980"/>
                  <a:gd name="connsiteY49" fmla="*/ 10924 h 714520"/>
                  <a:gd name="connsiteX50" fmla="*/ 367530 w 653980"/>
                  <a:gd name="connsiteY50" fmla="*/ 15779 h 714520"/>
                  <a:gd name="connsiteX51" fmla="*/ 376026 w 653980"/>
                  <a:gd name="connsiteY51" fmla="*/ 36413 h 714520"/>
                  <a:gd name="connsiteX52" fmla="*/ 397875 w 653980"/>
                  <a:gd name="connsiteY52" fmla="*/ 46123 h 714520"/>
                  <a:gd name="connsiteX53" fmla="*/ 403943 w 653980"/>
                  <a:gd name="connsiteY53" fmla="*/ 75254 h 714520"/>
                  <a:gd name="connsiteX54" fmla="*/ 430646 w 653980"/>
                  <a:gd name="connsiteY54" fmla="*/ 82537 h 714520"/>
                  <a:gd name="connsiteX55" fmla="*/ 445211 w 653980"/>
                  <a:gd name="connsiteY55" fmla="*/ 92247 h 714520"/>
                  <a:gd name="connsiteX56" fmla="*/ 459777 w 653980"/>
                  <a:gd name="connsiteY56" fmla="*/ 110453 h 714520"/>
                  <a:gd name="connsiteX57" fmla="*/ 470701 w 653980"/>
                  <a:gd name="connsiteY57" fmla="*/ 93460 h 714520"/>
                  <a:gd name="connsiteX58" fmla="*/ 482838 w 653980"/>
                  <a:gd name="connsiteY58" fmla="*/ 84964 h 714520"/>
                  <a:gd name="connsiteX59" fmla="*/ 494976 w 653980"/>
                  <a:gd name="connsiteY59" fmla="*/ 66758 h 714520"/>
                  <a:gd name="connsiteX60" fmla="*/ 499831 w 653980"/>
                  <a:gd name="connsiteY60" fmla="*/ 63116 h 714520"/>
                  <a:gd name="connsiteX61" fmla="*/ 531389 w 653980"/>
                  <a:gd name="connsiteY61" fmla="*/ 44910 h 714520"/>
                  <a:gd name="connsiteX62" fmla="*/ 518038 w 653980"/>
                  <a:gd name="connsiteY62" fmla="*/ 19420 h 714520"/>
                  <a:gd name="connsiteX63" fmla="*/ 518038 w 653980"/>
                  <a:gd name="connsiteY63" fmla="*/ 1214 h 714520"/>
                  <a:gd name="connsiteX64" fmla="*/ 531389 w 653980"/>
                  <a:gd name="connsiteY64" fmla="*/ 0 h 714520"/>
                  <a:gd name="connsiteX65" fmla="*/ 552023 w 653980"/>
                  <a:gd name="connsiteY65" fmla="*/ 30344 h 714520"/>
                  <a:gd name="connsiteX66" fmla="*/ 575085 w 653980"/>
                  <a:gd name="connsiteY66" fmla="*/ 33986 h 714520"/>
                  <a:gd name="connsiteX67" fmla="*/ 596933 w 653980"/>
                  <a:gd name="connsiteY67" fmla="*/ 42482 h 714520"/>
                  <a:gd name="connsiteX68" fmla="*/ 607857 w 653980"/>
                  <a:gd name="connsiteY68" fmla="*/ 53406 h 714520"/>
                  <a:gd name="connsiteX69" fmla="*/ 623635 w 653980"/>
                  <a:gd name="connsiteY69" fmla="*/ 47337 h 714520"/>
                  <a:gd name="connsiteX70" fmla="*/ 643056 w 653980"/>
                  <a:gd name="connsiteY70" fmla="*/ 57047 h 714520"/>
                  <a:gd name="connsiteX71" fmla="*/ 644119 w 653980"/>
                  <a:gd name="connsiteY71" fmla="*/ 54465 h 714520"/>
                  <a:gd name="connsiteX72" fmla="*/ 653980 w 653980"/>
                  <a:gd name="connsiteY72" fmla="*/ 71370 h 714520"/>
                  <a:gd name="connsiteX73" fmla="*/ 653980 w 653980"/>
                  <a:gd name="connsiteY73" fmla="*/ 84479 h 714520"/>
                  <a:gd name="connsiteX74" fmla="*/ 637958 w 653980"/>
                  <a:gd name="connsiteY74" fmla="*/ 90305 h 714520"/>
                  <a:gd name="connsiteX75" fmla="*/ 611741 w 653980"/>
                  <a:gd name="connsiteY75" fmla="*/ 141283 h 714520"/>
                  <a:gd name="connsiteX76" fmla="*/ 610284 w 653980"/>
                  <a:gd name="connsiteY76" fmla="*/ 168957 h 714520"/>
                  <a:gd name="connsiteX77" fmla="*/ 601545 w 653980"/>
                  <a:gd name="connsiteY77" fmla="*/ 180609 h 714520"/>
                  <a:gd name="connsiteX78" fmla="*/ 603002 w 653980"/>
                  <a:gd name="connsiteY78" fmla="*/ 206827 h 714520"/>
                  <a:gd name="connsiteX79" fmla="*/ 588436 w 653980"/>
                  <a:gd name="connsiteY79" fmla="*/ 228675 h 714520"/>
                  <a:gd name="connsiteX80" fmla="*/ 579697 w 653980"/>
                  <a:gd name="connsiteY80" fmla="*/ 241783 h 714520"/>
                  <a:gd name="connsiteX81" fmla="*/ 553480 w 653980"/>
                  <a:gd name="connsiteY81" fmla="*/ 307327 h 714520"/>
                  <a:gd name="connsiteX82" fmla="*/ 553480 w 653980"/>
                  <a:gd name="connsiteY82" fmla="*/ 324805 h 714520"/>
                  <a:gd name="connsiteX83" fmla="*/ 544741 w 653980"/>
                  <a:gd name="connsiteY83" fmla="*/ 337914 h 714520"/>
                  <a:gd name="connsiteX84" fmla="*/ 543284 w 653980"/>
                  <a:gd name="connsiteY84" fmla="*/ 351023 h 714520"/>
                  <a:gd name="connsiteX85" fmla="*/ 544741 w 653980"/>
                  <a:gd name="connsiteY85" fmla="*/ 369958 h 714520"/>
                  <a:gd name="connsiteX86" fmla="*/ 560762 w 653980"/>
                  <a:gd name="connsiteY86" fmla="*/ 399088 h 714520"/>
                  <a:gd name="connsiteX87" fmla="*/ 553480 w 653980"/>
                  <a:gd name="connsiteY87" fmla="*/ 419479 h 714520"/>
                  <a:gd name="connsiteX88" fmla="*/ 538915 w 653980"/>
                  <a:gd name="connsiteY88" fmla="*/ 435501 h 714520"/>
                  <a:gd name="connsiteX89" fmla="*/ 534545 w 653980"/>
                  <a:gd name="connsiteY89" fmla="*/ 450066 h 714520"/>
                  <a:gd name="connsiteX90" fmla="*/ 530175 w 653980"/>
                  <a:gd name="connsiteY90" fmla="*/ 463175 h 714520"/>
                  <a:gd name="connsiteX91" fmla="*/ 514154 w 653980"/>
                  <a:gd name="connsiteY91" fmla="*/ 466088 h 714520"/>
                  <a:gd name="connsiteX92" fmla="*/ 512697 w 653980"/>
                  <a:gd name="connsiteY92" fmla="*/ 487936 h 714520"/>
                  <a:gd name="connsiteX93" fmla="*/ 518523 w 653980"/>
                  <a:gd name="connsiteY93" fmla="*/ 549110 h 714520"/>
                  <a:gd name="connsiteX94" fmla="*/ 543284 w 653980"/>
                  <a:gd name="connsiteY94" fmla="*/ 620480 h 714520"/>
                  <a:gd name="connsiteX95" fmla="*/ 579697 w 653980"/>
                  <a:gd name="connsiteY95" fmla="*/ 704958 h 714520"/>
                  <a:gd name="connsiteX96" fmla="*/ 594040 w 653980"/>
                  <a:gd name="connsiteY96" fmla="*/ 714520 h 714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</a:cxnLst>
                <a:rect l="l" t="t" r="r" b="b"/>
                <a:pathLst>
                  <a:path w="653980" h="714520">
                    <a:moveTo>
                      <a:pt x="146023" y="714520"/>
                    </a:moveTo>
                    <a:cubicBezTo>
                      <a:pt x="145900" y="712789"/>
                      <a:pt x="145776" y="711059"/>
                      <a:pt x="145653" y="709328"/>
                    </a:cubicBezTo>
                    <a:lnTo>
                      <a:pt x="123805" y="703502"/>
                    </a:lnTo>
                    <a:lnTo>
                      <a:pt x="112153" y="671458"/>
                    </a:lnTo>
                    <a:lnTo>
                      <a:pt x="94674" y="659806"/>
                    </a:lnTo>
                    <a:lnTo>
                      <a:pt x="80109" y="642328"/>
                    </a:lnTo>
                    <a:lnTo>
                      <a:pt x="67000" y="613197"/>
                    </a:lnTo>
                    <a:lnTo>
                      <a:pt x="55348" y="616110"/>
                    </a:lnTo>
                    <a:lnTo>
                      <a:pt x="55348" y="627762"/>
                    </a:lnTo>
                    <a:lnTo>
                      <a:pt x="26218" y="619023"/>
                    </a:lnTo>
                    <a:lnTo>
                      <a:pt x="26218" y="604458"/>
                    </a:lnTo>
                    <a:lnTo>
                      <a:pt x="13109" y="578241"/>
                    </a:lnTo>
                    <a:lnTo>
                      <a:pt x="0" y="543284"/>
                    </a:lnTo>
                    <a:lnTo>
                      <a:pt x="16022" y="536001"/>
                    </a:lnTo>
                    <a:lnTo>
                      <a:pt x="32044" y="536001"/>
                    </a:lnTo>
                    <a:lnTo>
                      <a:pt x="84479" y="508327"/>
                    </a:lnTo>
                    <a:lnTo>
                      <a:pt x="93218" y="464632"/>
                    </a:lnTo>
                    <a:lnTo>
                      <a:pt x="112153" y="454436"/>
                    </a:lnTo>
                    <a:lnTo>
                      <a:pt x="125261" y="464632"/>
                    </a:lnTo>
                    <a:lnTo>
                      <a:pt x="134000" y="464632"/>
                    </a:lnTo>
                    <a:lnTo>
                      <a:pt x="134000" y="439871"/>
                    </a:lnTo>
                    <a:lnTo>
                      <a:pt x="166044" y="426762"/>
                    </a:lnTo>
                    <a:lnTo>
                      <a:pt x="166044" y="413653"/>
                    </a:lnTo>
                    <a:lnTo>
                      <a:pt x="174783" y="419479"/>
                    </a:lnTo>
                    <a:lnTo>
                      <a:pt x="214109" y="412197"/>
                    </a:lnTo>
                    <a:lnTo>
                      <a:pt x="225762" y="403458"/>
                    </a:lnTo>
                    <a:lnTo>
                      <a:pt x="225762" y="391805"/>
                    </a:lnTo>
                    <a:lnTo>
                      <a:pt x="253436" y="394718"/>
                    </a:lnTo>
                    <a:lnTo>
                      <a:pt x="257805" y="384523"/>
                    </a:lnTo>
                    <a:lnTo>
                      <a:pt x="266544" y="384523"/>
                    </a:lnTo>
                    <a:lnTo>
                      <a:pt x="278196" y="396175"/>
                    </a:lnTo>
                    <a:lnTo>
                      <a:pt x="295675" y="393262"/>
                    </a:lnTo>
                    <a:lnTo>
                      <a:pt x="304414" y="378697"/>
                    </a:lnTo>
                    <a:cubicBezTo>
                      <a:pt x="304899" y="368987"/>
                      <a:pt x="305385" y="359276"/>
                      <a:pt x="305870" y="349566"/>
                    </a:cubicBezTo>
                    <a:lnTo>
                      <a:pt x="333544" y="310240"/>
                    </a:lnTo>
                    <a:lnTo>
                      <a:pt x="326262" y="292762"/>
                    </a:lnTo>
                    <a:lnTo>
                      <a:pt x="329175" y="241783"/>
                    </a:lnTo>
                    <a:lnTo>
                      <a:pt x="323349" y="206827"/>
                    </a:lnTo>
                    <a:lnTo>
                      <a:pt x="316066" y="186435"/>
                    </a:lnTo>
                    <a:lnTo>
                      <a:pt x="323349" y="174783"/>
                    </a:lnTo>
                    <a:lnTo>
                      <a:pt x="359762" y="170414"/>
                    </a:lnTo>
                    <a:lnTo>
                      <a:pt x="337914" y="134000"/>
                    </a:lnTo>
                    <a:lnTo>
                      <a:pt x="339371" y="117979"/>
                    </a:lnTo>
                    <a:lnTo>
                      <a:pt x="343740" y="112153"/>
                    </a:lnTo>
                    <a:cubicBezTo>
                      <a:pt x="344226" y="102928"/>
                      <a:pt x="344711" y="93704"/>
                      <a:pt x="345197" y="84479"/>
                    </a:cubicBezTo>
                    <a:lnTo>
                      <a:pt x="335001" y="64087"/>
                    </a:lnTo>
                    <a:lnTo>
                      <a:pt x="332088" y="14565"/>
                    </a:lnTo>
                    <a:lnTo>
                      <a:pt x="336859" y="8077"/>
                    </a:lnTo>
                    <a:lnTo>
                      <a:pt x="337185" y="8497"/>
                    </a:lnTo>
                    <a:lnTo>
                      <a:pt x="348110" y="10924"/>
                    </a:lnTo>
                    <a:lnTo>
                      <a:pt x="367530" y="15779"/>
                    </a:lnTo>
                    <a:lnTo>
                      <a:pt x="376026" y="36413"/>
                    </a:lnTo>
                    <a:lnTo>
                      <a:pt x="397875" y="46123"/>
                    </a:lnTo>
                    <a:lnTo>
                      <a:pt x="403943" y="75254"/>
                    </a:lnTo>
                    <a:lnTo>
                      <a:pt x="430646" y="82537"/>
                    </a:lnTo>
                    <a:lnTo>
                      <a:pt x="445211" y="92247"/>
                    </a:lnTo>
                    <a:lnTo>
                      <a:pt x="459777" y="110453"/>
                    </a:lnTo>
                    <a:lnTo>
                      <a:pt x="470701" y="93460"/>
                    </a:lnTo>
                    <a:lnTo>
                      <a:pt x="482838" y="84964"/>
                    </a:lnTo>
                    <a:lnTo>
                      <a:pt x="494976" y="66758"/>
                    </a:lnTo>
                    <a:lnTo>
                      <a:pt x="499831" y="63116"/>
                    </a:lnTo>
                    <a:lnTo>
                      <a:pt x="531389" y="44910"/>
                    </a:lnTo>
                    <a:lnTo>
                      <a:pt x="518038" y="19420"/>
                    </a:lnTo>
                    <a:lnTo>
                      <a:pt x="518038" y="1214"/>
                    </a:lnTo>
                    <a:lnTo>
                      <a:pt x="531389" y="0"/>
                    </a:lnTo>
                    <a:lnTo>
                      <a:pt x="552023" y="30344"/>
                    </a:lnTo>
                    <a:lnTo>
                      <a:pt x="575085" y="33986"/>
                    </a:lnTo>
                    <a:lnTo>
                      <a:pt x="596933" y="42482"/>
                    </a:lnTo>
                    <a:lnTo>
                      <a:pt x="607857" y="53406"/>
                    </a:lnTo>
                    <a:lnTo>
                      <a:pt x="623635" y="47337"/>
                    </a:lnTo>
                    <a:lnTo>
                      <a:pt x="643056" y="57047"/>
                    </a:lnTo>
                    <a:lnTo>
                      <a:pt x="644119" y="54465"/>
                    </a:lnTo>
                    <a:lnTo>
                      <a:pt x="653980" y="71370"/>
                    </a:lnTo>
                    <a:lnTo>
                      <a:pt x="653980" y="84479"/>
                    </a:lnTo>
                    <a:lnTo>
                      <a:pt x="637958" y="90305"/>
                    </a:lnTo>
                    <a:lnTo>
                      <a:pt x="611741" y="141283"/>
                    </a:lnTo>
                    <a:cubicBezTo>
                      <a:pt x="611255" y="150508"/>
                      <a:pt x="610770" y="159732"/>
                      <a:pt x="610284" y="168957"/>
                    </a:cubicBezTo>
                    <a:lnTo>
                      <a:pt x="601545" y="180609"/>
                    </a:lnTo>
                    <a:cubicBezTo>
                      <a:pt x="602031" y="189348"/>
                      <a:pt x="602516" y="198088"/>
                      <a:pt x="603002" y="206827"/>
                    </a:cubicBezTo>
                    <a:lnTo>
                      <a:pt x="588436" y="228675"/>
                    </a:lnTo>
                    <a:lnTo>
                      <a:pt x="579697" y="241783"/>
                    </a:lnTo>
                    <a:lnTo>
                      <a:pt x="553480" y="307327"/>
                    </a:lnTo>
                    <a:lnTo>
                      <a:pt x="553480" y="324805"/>
                    </a:lnTo>
                    <a:lnTo>
                      <a:pt x="544741" y="337914"/>
                    </a:lnTo>
                    <a:lnTo>
                      <a:pt x="543284" y="351023"/>
                    </a:lnTo>
                    <a:lnTo>
                      <a:pt x="544741" y="369958"/>
                    </a:lnTo>
                    <a:lnTo>
                      <a:pt x="560762" y="399088"/>
                    </a:lnTo>
                    <a:lnTo>
                      <a:pt x="553480" y="419479"/>
                    </a:lnTo>
                    <a:lnTo>
                      <a:pt x="538915" y="435501"/>
                    </a:lnTo>
                    <a:lnTo>
                      <a:pt x="534545" y="450066"/>
                    </a:lnTo>
                    <a:lnTo>
                      <a:pt x="530175" y="463175"/>
                    </a:lnTo>
                    <a:lnTo>
                      <a:pt x="514154" y="466088"/>
                    </a:lnTo>
                    <a:lnTo>
                      <a:pt x="512697" y="487936"/>
                    </a:lnTo>
                    <a:lnTo>
                      <a:pt x="518523" y="549110"/>
                    </a:lnTo>
                    <a:lnTo>
                      <a:pt x="543284" y="620480"/>
                    </a:lnTo>
                    <a:lnTo>
                      <a:pt x="579697" y="704958"/>
                    </a:lnTo>
                    <a:lnTo>
                      <a:pt x="594040" y="71452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AC27B45B-B376-1D90-EA0B-E4EF46552790}"/>
                  </a:ext>
                </a:extLst>
              </p:cNvPr>
              <p:cNvSpPr/>
              <p:nvPr/>
            </p:nvSpPr>
            <p:spPr>
              <a:xfrm>
                <a:off x="1996448" y="3149010"/>
                <a:ext cx="655957" cy="230952"/>
              </a:xfrm>
              <a:custGeom>
                <a:avLst/>
                <a:gdLst>
                  <a:gd name="connsiteX0" fmla="*/ 266181 w 655957"/>
                  <a:gd name="connsiteY0" fmla="*/ 0 h 230952"/>
                  <a:gd name="connsiteX1" fmla="*/ 302594 w 655957"/>
                  <a:gd name="connsiteY1" fmla="*/ 18935 h 230952"/>
                  <a:gd name="connsiteX2" fmla="*/ 317159 w 655957"/>
                  <a:gd name="connsiteY2" fmla="*/ 24761 h 230952"/>
                  <a:gd name="connsiteX3" fmla="*/ 353572 w 655957"/>
                  <a:gd name="connsiteY3" fmla="*/ 29131 h 230952"/>
                  <a:gd name="connsiteX4" fmla="*/ 373964 w 655957"/>
                  <a:gd name="connsiteY4" fmla="*/ 20392 h 230952"/>
                  <a:gd name="connsiteX5" fmla="*/ 398725 w 655957"/>
                  <a:gd name="connsiteY5" fmla="*/ 36413 h 230952"/>
                  <a:gd name="connsiteX6" fmla="*/ 435138 w 655957"/>
                  <a:gd name="connsiteY6" fmla="*/ 65544 h 230952"/>
                  <a:gd name="connsiteX7" fmla="*/ 455529 w 655957"/>
                  <a:gd name="connsiteY7" fmla="*/ 65544 h 230952"/>
                  <a:gd name="connsiteX8" fmla="*/ 461356 w 655957"/>
                  <a:gd name="connsiteY8" fmla="*/ 61174 h 230952"/>
                  <a:gd name="connsiteX9" fmla="*/ 473008 w 655957"/>
                  <a:gd name="connsiteY9" fmla="*/ 62631 h 230952"/>
                  <a:gd name="connsiteX10" fmla="*/ 512334 w 655957"/>
                  <a:gd name="connsiteY10" fmla="*/ 52435 h 230952"/>
                  <a:gd name="connsiteX11" fmla="*/ 521073 w 655957"/>
                  <a:gd name="connsiteY11" fmla="*/ 55348 h 230952"/>
                  <a:gd name="connsiteX12" fmla="*/ 534182 w 655957"/>
                  <a:gd name="connsiteY12" fmla="*/ 64087 h 230952"/>
                  <a:gd name="connsiteX13" fmla="*/ 545834 w 655957"/>
                  <a:gd name="connsiteY13" fmla="*/ 59718 h 230952"/>
                  <a:gd name="connsiteX14" fmla="*/ 555001 w 655957"/>
                  <a:gd name="connsiteY14" fmla="*/ 48621 h 230952"/>
                  <a:gd name="connsiteX15" fmla="*/ 554088 w 655957"/>
                  <a:gd name="connsiteY15" fmla="*/ 48066 h 230952"/>
                  <a:gd name="connsiteX16" fmla="*/ 570859 w 655957"/>
                  <a:gd name="connsiteY16" fmla="*/ 58274 h 230952"/>
                  <a:gd name="connsiteX17" fmla="*/ 567682 w 655957"/>
                  <a:gd name="connsiteY17" fmla="*/ 59718 h 230952"/>
                  <a:gd name="connsiteX18" fmla="*/ 580791 w 655957"/>
                  <a:gd name="connsiteY18" fmla="*/ 94674 h 230952"/>
                  <a:gd name="connsiteX19" fmla="*/ 593900 w 655957"/>
                  <a:gd name="connsiteY19" fmla="*/ 120892 h 230952"/>
                  <a:gd name="connsiteX20" fmla="*/ 593900 w 655957"/>
                  <a:gd name="connsiteY20" fmla="*/ 135457 h 230952"/>
                  <a:gd name="connsiteX21" fmla="*/ 621847 w 655957"/>
                  <a:gd name="connsiteY21" fmla="*/ 143842 h 230952"/>
                  <a:gd name="connsiteX22" fmla="*/ 633590 w 655957"/>
                  <a:gd name="connsiteY22" fmla="*/ 168229 h 230952"/>
                  <a:gd name="connsiteX23" fmla="*/ 647245 w 655957"/>
                  <a:gd name="connsiteY23" fmla="*/ 175512 h 230952"/>
                  <a:gd name="connsiteX24" fmla="*/ 646335 w 655957"/>
                  <a:gd name="connsiteY24" fmla="*/ 210104 h 230952"/>
                  <a:gd name="connsiteX25" fmla="*/ 655957 w 655957"/>
                  <a:gd name="connsiteY25" fmla="*/ 230952 h 230952"/>
                  <a:gd name="connsiteX26" fmla="*/ 3170 w 655957"/>
                  <a:gd name="connsiteY26" fmla="*/ 230952 h 230952"/>
                  <a:gd name="connsiteX27" fmla="*/ 0 w 655957"/>
                  <a:gd name="connsiteY27" fmla="*/ 228311 h 230952"/>
                  <a:gd name="connsiteX28" fmla="*/ 0 w 655957"/>
                  <a:gd name="connsiteY28" fmla="*/ 213308 h 230952"/>
                  <a:gd name="connsiteX29" fmla="*/ 1093 w 655957"/>
                  <a:gd name="connsiteY29" fmla="*/ 214110 h 230952"/>
                  <a:gd name="connsiteX30" fmla="*/ 18571 w 655957"/>
                  <a:gd name="connsiteY30" fmla="*/ 199544 h 230952"/>
                  <a:gd name="connsiteX31" fmla="*/ 24397 w 655957"/>
                  <a:gd name="connsiteY31" fmla="*/ 179153 h 230952"/>
                  <a:gd name="connsiteX32" fmla="*/ 33136 w 655957"/>
                  <a:gd name="connsiteY32" fmla="*/ 171870 h 230952"/>
                  <a:gd name="connsiteX33" fmla="*/ 44788 w 655957"/>
                  <a:gd name="connsiteY33" fmla="*/ 176240 h 230952"/>
                  <a:gd name="connsiteX34" fmla="*/ 68093 w 655957"/>
                  <a:gd name="connsiteY34" fmla="*/ 176240 h 230952"/>
                  <a:gd name="connsiteX35" fmla="*/ 71006 w 655957"/>
                  <a:gd name="connsiteY35" fmla="*/ 161675 h 230952"/>
                  <a:gd name="connsiteX36" fmla="*/ 84115 w 655957"/>
                  <a:gd name="connsiteY36" fmla="*/ 148566 h 230952"/>
                  <a:gd name="connsiteX37" fmla="*/ 114702 w 655957"/>
                  <a:gd name="connsiteY37" fmla="*/ 135457 h 230952"/>
                  <a:gd name="connsiteX38" fmla="*/ 129267 w 655957"/>
                  <a:gd name="connsiteY38" fmla="*/ 139827 h 230952"/>
                  <a:gd name="connsiteX39" fmla="*/ 140919 w 655957"/>
                  <a:gd name="connsiteY39" fmla="*/ 126718 h 230952"/>
                  <a:gd name="connsiteX40" fmla="*/ 145289 w 655957"/>
                  <a:gd name="connsiteY40" fmla="*/ 112153 h 230952"/>
                  <a:gd name="connsiteX41" fmla="*/ 155485 w 655957"/>
                  <a:gd name="connsiteY41" fmla="*/ 116522 h 230952"/>
                  <a:gd name="connsiteX42" fmla="*/ 178789 w 655957"/>
                  <a:gd name="connsiteY42" fmla="*/ 106327 h 230952"/>
                  <a:gd name="connsiteX43" fmla="*/ 191898 w 655957"/>
                  <a:gd name="connsiteY43" fmla="*/ 106327 h 230952"/>
                  <a:gd name="connsiteX44" fmla="*/ 193354 w 655957"/>
                  <a:gd name="connsiteY44" fmla="*/ 94674 h 230952"/>
                  <a:gd name="connsiteX45" fmla="*/ 202094 w 655957"/>
                  <a:gd name="connsiteY45" fmla="*/ 94674 h 230952"/>
                  <a:gd name="connsiteX46" fmla="*/ 202094 w 655957"/>
                  <a:gd name="connsiteY46" fmla="*/ 65544 h 230952"/>
                  <a:gd name="connsiteX47" fmla="*/ 242876 w 655957"/>
                  <a:gd name="connsiteY47" fmla="*/ 1457 h 230952"/>
                  <a:gd name="connsiteX0" fmla="*/ 266181 w 655957"/>
                  <a:gd name="connsiteY0" fmla="*/ 0 h 238742"/>
                  <a:gd name="connsiteX1" fmla="*/ 302594 w 655957"/>
                  <a:gd name="connsiteY1" fmla="*/ 18935 h 238742"/>
                  <a:gd name="connsiteX2" fmla="*/ 317159 w 655957"/>
                  <a:gd name="connsiteY2" fmla="*/ 24761 h 238742"/>
                  <a:gd name="connsiteX3" fmla="*/ 353572 w 655957"/>
                  <a:gd name="connsiteY3" fmla="*/ 29131 h 238742"/>
                  <a:gd name="connsiteX4" fmla="*/ 373964 w 655957"/>
                  <a:gd name="connsiteY4" fmla="*/ 20392 h 238742"/>
                  <a:gd name="connsiteX5" fmla="*/ 398725 w 655957"/>
                  <a:gd name="connsiteY5" fmla="*/ 36413 h 238742"/>
                  <a:gd name="connsiteX6" fmla="*/ 435138 w 655957"/>
                  <a:gd name="connsiteY6" fmla="*/ 65544 h 238742"/>
                  <a:gd name="connsiteX7" fmla="*/ 455529 w 655957"/>
                  <a:gd name="connsiteY7" fmla="*/ 65544 h 238742"/>
                  <a:gd name="connsiteX8" fmla="*/ 461356 w 655957"/>
                  <a:gd name="connsiteY8" fmla="*/ 61174 h 238742"/>
                  <a:gd name="connsiteX9" fmla="*/ 473008 w 655957"/>
                  <a:gd name="connsiteY9" fmla="*/ 62631 h 238742"/>
                  <a:gd name="connsiteX10" fmla="*/ 512334 w 655957"/>
                  <a:gd name="connsiteY10" fmla="*/ 52435 h 238742"/>
                  <a:gd name="connsiteX11" fmla="*/ 521073 w 655957"/>
                  <a:gd name="connsiteY11" fmla="*/ 55348 h 238742"/>
                  <a:gd name="connsiteX12" fmla="*/ 534182 w 655957"/>
                  <a:gd name="connsiteY12" fmla="*/ 64087 h 238742"/>
                  <a:gd name="connsiteX13" fmla="*/ 545834 w 655957"/>
                  <a:gd name="connsiteY13" fmla="*/ 59718 h 238742"/>
                  <a:gd name="connsiteX14" fmla="*/ 555001 w 655957"/>
                  <a:gd name="connsiteY14" fmla="*/ 48621 h 238742"/>
                  <a:gd name="connsiteX15" fmla="*/ 554088 w 655957"/>
                  <a:gd name="connsiteY15" fmla="*/ 48066 h 238742"/>
                  <a:gd name="connsiteX16" fmla="*/ 570859 w 655957"/>
                  <a:gd name="connsiteY16" fmla="*/ 58274 h 238742"/>
                  <a:gd name="connsiteX17" fmla="*/ 567682 w 655957"/>
                  <a:gd name="connsiteY17" fmla="*/ 59718 h 238742"/>
                  <a:gd name="connsiteX18" fmla="*/ 580791 w 655957"/>
                  <a:gd name="connsiteY18" fmla="*/ 94674 h 238742"/>
                  <a:gd name="connsiteX19" fmla="*/ 593900 w 655957"/>
                  <a:gd name="connsiteY19" fmla="*/ 120892 h 238742"/>
                  <a:gd name="connsiteX20" fmla="*/ 593900 w 655957"/>
                  <a:gd name="connsiteY20" fmla="*/ 135457 h 238742"/>
                  <a:gd name="connsiteX21" fmla="*/ 621847 w 655957"/>
                  <a:gd name="connsiteY21" fmla="*/ 143842 h 238742"/>
                  <a:gd name="connsiteX22" fmla="*/ 633590 w 655957"/>
                  <a:gd name="connsiteY22" fmla="*/ 168229 h 238742"/>
                  <a:gd name="connsiteX23" fmla="*/ 647245 w 655957"/>
                  <a:gd name="connsiteY23" fmla="*/ 175512 h 238742"/>
                  <a:gd name="connsiteX24" fmla="*/ 646335 w 655957"/>
                  <a:gd name="connsiteY24" fmla="*/ 210104 h 238742"/>
                  <a:gd name="connsiteX25" fmla="*/ 655957 w 655957"/>
                  <a:gd name="connsiteY25" fmla="*/ 230952 h 238742"/>
                  <a:gd name="connsiteX26" fmla="*/ 378452 w 655957"/>
                  <a:gd name="connsiteY26" fmla="*/ 238715 h 238742"/>
                  <a:gd name="connsiteX27" fmla="*/ 3170 w 655957"/>
                  <a:gd name="connsiteY27" fmla="*/ 230952 h 238742"/>
                  <a:gd name="connsiteX28" fmla="*/ 0 w 655957"/>
                  <a:gd name="connsiteY28" fmla="*/ 228311 h 238742"/>
                  <a:gd name="connsiteX29" fmla="*/ 0 w 655957"/>
                  <a:gd name="connsiteY29" fmla="*/ 213308 h 238742"/>
                  <a:gd name="connsiteX30" fmla="*/ 1093 w 655957"/>
                  <a:gd name="connsiteY30" fmla="*/ 214110 h 238742"/>
                  <a:gd name="connsiteX31" fmla="*/ 18571 w 655957"/>
                  <a:gd name="connsiteY31" fmla="*/ 199544 h 238742"/>
                  <a:gd name="connsiteX32" fmla="*/ 24397 w 655957"/>
                  <a:gd name="connsiteY32" fmla="*/ 179153 h 238742"/>
                  <a:gd name="connsiteX33" fmla="*/ 33136 w 655957"/>
                  <a:gd name="connsiteY33" fmla="*/ 171870 h 238742"/>
                  <a:gd name="connsiteX34" fmla="*/ 44788 w 655957"/>
                  <a:gd name="connsiteY34" fmla="*/ 176240 h 238742"/>
                  <a:gd name="connsiteX35" fmla="*/ 68093 w 655957"/>
                  <a:gd name="connsiteY35" fmla="*/ 176240 h 238742"/>
                  <a:gd name="connsiteX36" fmla="*/ 71006 w 655957"/>
                  <a:gd name="connsiteY36" fmla="*/ 161675 h 238742"/>
                  <a:gd name="connsiteX37" fmla="*/ 84115 w 655957"/>
                  <a:gd name="connsiteY37" fmla="*/ 148566 h 238742"/>
                  <a:gd name="connsiteX38" fmla="*/ 114702 w 655957"/>
                  <a:gd name="connsiteY38" fmla="*/ 135457 h 238742"/>
                  <a:gd name="connsiteX39" fmla="*/ 129267 w 655957"/>
                  <a:gd name="connsiteY39" fmla="*/ 139827 h 238742"/>
                  <a:gd name="connsiteX40" fmla="*/ 140919 w 655957"/>
                  <a:gd name="connsiteY40" fmla="*/ 126718 h 238742"/>
                  <a:gd name="connsiteX41" fmla="*/ 145289 w 655957"/>
                  <a:gd name="connsiteY41" fmla="*/ 112153 h 238742"/>
                  <a:gd name="connsiteX42" fmla="*/ 155485 w 655957"/>
                  <a:gd name="connsiteY42" fmla="*/ 116522 h 238742"/>
                  <a:gd name="connsiteX43" fmla="*/ 178789 w 655957"/>
                  <a:gd name="connsiteY43" fmla="*/ 106327 h 238742"/>
                  <a:gd name="connsiteX44" fmla="*/ 191898 w 655957"/>
                  <a:gd name="connsiteY44" fmla="*/ 106327 h 238742"/>
                  <a:gd name="connsiteX45" fmla="*/ 193354 w 655957"/>
                  <a:gd name="connsiteY45" fmla="*/ 94674 h 238742"/>
                  <a:gd name="connsiteX46" fmla="*/ 202094 w 655957"/>
                  <a:gd name="connsiteY46" fmla="*/ 94674 h 238742"/>
                  <a:gd name="connsiteX47" fmla="*/ 202094 w 655957"/>
                  <a:gd name="connsiteY47" fmla="*/ 65544 h 238742"/>
                  <a:gd name="connsiteX48" fmla="*/ 242876 w 655957"/>
                  <a:gd name="connsiteY48" fmla="*/ 1457 h 238742"/>
                  <a:gd name="connsiteX49" fmla="*/ 266181 w 655957"/>
                  <a:gd name="connsiteY49" fmla="*/ 0 h 238742"/>
                  <a:gd name="connsiteX0" fmla="*/ 378452 w 655957"/>
                  <a:gd name="connsiteY0" fmla="*/ 238715 h 330155"/>
                  <a:gd name="connsiteX1" fmla="*/ 3170 w 655957"/>
                  <a:gd name="connsiteY1" fmla="*/ 230952 h 330155"/>
                  <a:gd name="connsiteX2" fmla="*/ 0 w 655957"/>
                  <a:gd name="connsiteY2" fmla="*/ 228311 h 330155"/>
                  <a:gd name="connsiteX3" fmla="*/ 0 w 655957"/>
                  <a:gd name="connsiteY3" fmla="*/ 213308 h 330155"/>
                  <a:gd name="connsiteX4" fmla="*/ 1093 w 655957"/>
                  <a:gd name="connsiteY4" fmla="*/ 214110 h 330155"/>
                  <a:gd name="connsiteX5" fmla="*/ 18571 w 655957"/>
                  <a:gd name="connsiteY5" fmla="*/ 199544 h 330155"/>
                  <a:gd name="connsiteX6" fmla="*/ 24397 w 655957"/>
                  <a:gd name="connsiteY6" fmla="*/ 179153 h 330155"/>
                  <a:gd name="connsiteX7" fmla="*/ 33136 w 655957"/>
                  <a:gd name="connsiteY7" fmla="*/ 171870 h 330155"/>
                  <a:gd name="connsiteX8" fmla="*/ 44788 w 655957"/>
                  <a:gd name="connsiteY8" fmla="*/ 176240 h 330155"/>
                  <a:gd name="connsiteX9" fmla="*/ 68093 w 655957"/>
                  <a:gd name="connsiteY9" fmla="*/ 176240 h 330155"/>
                  <a:gd name="connsiteX10" fmla="*/ 71006 w 655957"/>
                  <a:gd name="connsiteY10" fmla="*/ 161675 h 330155"/>
                  <a:gd name="connsiteX11" fmla="*/ 84115 w 655957"/>
                  <a:gd name="connsiteY11" fmla="*/ 148566 h 330155"/>
                  <a:gd name="connsiteX12" fmla="*/ 114702 w 655957"/>
                  <a:gd name="connsiteY12" fmla="*/ 135457 h 330155"/>
                  <a:gd name="connsiteX13" fmla="*/ 129267 w 655957"/>
                  <a:gd name="connsiteY13" fmla="*/ 139827 h 330155"/>
                  <a:gd name="connsiteX14" fmla="*/ 140919 w 655957"/>
                  <a:gd name="connsiteY14" fmla="*/ 126718 h 330155"/>
                  <a:gd name="connsiteX15" fmla="*/ 145289 w 655957"/>
                  <a:gd name="connsiteY15" fmla="*/ 112153 h 330155"/>
                  <a:gd name="connsiteX16" fmla="*/ 155485 w 655957"/>
                  <a:gd name="connsiteY16" fmla="*/ 116522 h 330155"/>
                  <a:gd name="connsiteX17" fmla="*/ 178789 w 655957"/>
                  <a:gd name="connsiteY17" fmla="*/ 106327 h 330155"/>
                  <a:gd name="connsiteX18" fmla="*/ 191898 w 655957"/>
                  <a:gd name="connsiteY18" fmla="*/ 106327 h 330155"/>
                  <a:gd name="connsiteX19" fmla="*/ 193354 w 655957"/>
                  <a:gd name="connsiteY19" fmla="*/ 94674 h 330155"/>
                  <a:gd name="connsiteX20" fmla="*/ 202094 w 655957"/>
                  <a:gd name="connsiteY20" fmla="*/ 94674 h 330155"/>
                  <a:gd name="connsiteX21" fmla="*/ 202094 w 655957"/>
                  <a:gd name="connsiteY21" fmla="*/ 65544 h 330155"/>
                  <a:gd name="connsiteX22" fmla="*/ 242876 w 655957"/>
                  <a:gd name="connsiteY22" fmla="*/ 1457 h 330155"/>
                  <a:gd name="connsiteX23" fmla="*/ 266181 w 655957"/>
                  <a:gd name="connsiteY23" fmla="*/ 0 h 330155"/>
                  <a:gd name="connsiteX24" fmla="*/ 302594 w 655957"/>
                  <a:gd name="connsiteY24" fmla="*/ 18935 h 330155"/>
                  <a:gd name="connsiteX25" fmla="*/ 317159 w 655957"/>
                  <a:gd name="connsiteY25" fmla="*/ 24761 h 330155"/>
                  <a:gd name="connsiteX26" fmla="*/ 353572 w 655957"/>
                  <a:gd name="connsiteY26" fmla="*/ 29131 h 330155"/>
                  <a:gd name="connsiteX27" fmla="*/ 373964 w 655957"/>
                  <a:gd name="connsiteY27" fmla="*/ 20392 h 330155"/>
                  <a:gd name="connsiteX28" fmla="*/ 398725 w 655957"/>
                  <a:gd name="connsiteY28" fmla="*/ 36413 h 330155"/>
                  <a:gd name="connsiteX29" fmla="*/ 435138 w 655957"/>
                  <a:gd name="connsiteY29" fmla="*/ 65544 h 330155"/>
                  <a:gd name="connsiteX30" fmla="*/ 455529 w 655957"/>
                  <a:gd name="connsiteY30" fmla="*/ 65544 h 330155"/>
                  <a:gd name="connsiteX31" fmla="*/ 461356 w 655957"/>
                  <a:gd name="connsiteY31" fmla="*/ 61174 h 330155"/>
                  <a:gd name="connsiteX32" fmla="*/ 473008 w 655957"/>
                  <a:gd name="connsiteY32" fmla="*/ 62631 h 330155"/>
                  <a:gd name="connsiteX33" fmla="*/ 512334 w 655957"/>
                  <a:gd name="connsiteY33" fmla="*/ 52435 h 330155"/>
                  <a:gd name="connsiteX34" fmla="*/ 521073 w 655957"/>
                  <a:gd name="connsiteY34" fmla="*/ 55348 h 330155"/>
                  <a:gd name="connsiteX35" fmla="*/ 534182 w 655957"/>
                  <a:gd name="connsiteY35" fmla="*/ 64087 h 330155"/>
                  <a:gd name="connsiteX36" fmla="*/ 545834 w 655957"/>
                  <a:gd name="connsiteY36" fmla="*/ 59718 h 330155"/>
                  <a:gd name="connsiteX37" fmla="*/ 555001 w 655957"/>
                  <a:gd name="connsiteY37" fmla="*/ 48621 h 330155"/>
                  <a:gd name="connsiteX38" fmla="*/ 554088 w 655957"/>
                  <a:gd name="connsiteY38" fmla="*/ 48066 h 330155"/>
                  <a:gd name="connsiteX39" fmla="*/ 570859 w 655957"/>
                  <a:gd name="connsiteY39" fmla="*/ 58274 h 330155"/>
                  <a:gd name="connsiteX40" fmla="*/ 567682 w 655957"/>
                  <a:gd name="connsiteY40" fmla="*/ 59718 h 330155"/>
                  <a:gd name="connsiteX41" fmla="*/ 580791 w 655957"/>
                  <a:gd name="connsiteY41" fmla="*/ 94674 h 330155"/>
                  <a:gd name="connsiteX42" fmla="*/ 593900 w 655957"/>
                  <a:gd name="connsiteY42" fmla="*/ 120892 h 330155"/>
                  <a:gd name="connsiteX43" fmla="*/ 593900 w 655957"/>
                  <a:gd name="connsiteY43" fmla="*/ 135457 h 330155"/>
                  <a:gd name="connsiteX44" fmla="*/ 621847 w 655957"/>
                  <a:gd name="connsiteY44" fmla="*/ 143842 h 330155"/>
                  <a:gd name="connsiteX45" fmla="*/ 633590 w 655957"/>
                  <a:gd name="connsiteY45" fmla="*/ 168229 h 330155"/>
                  <a:gd name="connsiteX46" fmla="*/ 647245 w 655957"/>
                  <a:gd name="connsiteY46" fmla="*/ 175512 h 330155"/>
                  <a:gd name="connsiteX47" fmla="*/ 646335 w 655957"/>
                  <a:gd name="connsiteY47" fmla="*/ 210104 h 330155"/>
                  <a:gd name="connsiteX48" fmla="*/ 655957 w 655957"/>
                  <a:gd name="connsiteY48" fmla="*/ 230952 h 330155"/>
                  <a:gd name="connsiteX49" fmla="*/ 469892 w 655957"/>
                  <a:gd name="connsiteY49" fmla="*/ 330155 h 330155"/>
                  <a:gd name="connsiteX0" fmla="*/ 3170 w 655957"/>
                  <a:gd name="connsiteY0" fmla="*/ 230952 h 330155"/>
                  <a:gd name="connsiteX1" fmla="*/ 0 w 655957"/>
                  <a:gd name="connsiteY1" fmla="*/ 228311 h 330155"/>
                  <a:gd name="connsiteX2" fmla="*/ 0 w 655957"/>
                  <a:gd name="connsiteY2" fmla="*/ 213308 h 330155"/>
                  <a:gd name="connsiteX3" fmla="*/ 1093 w 655957"/>
                  <a:gd name="connsiteY3" fmla="*/ 214110 h 330155"/>
                  <a:gd name="connsiteX4" fmla="*/ 18571 w 655957"/>
                  <a:gd name="connsiteY4" fmla="*/ 199544 h 330155"/>
                  <a:gd name="connsiteX5" fmla="*/ 24397 w 655957"/>
                  <a:gd name="connsiteY5" fmla="*/ 179153 h 330155"/>
                  <a:gd name="connsiteX6" fmla="*/ 33136 w 655957"/>
                  <a:gd name="connsiteY6" fmla="*/ 171870 h 330155"/>
                  <a:gd name="connsiteX7" fmla="*/ 44788 w 655957"/>
                  <a:gd name="connsiteY7" fmla="*/ 176240 h 330155"/>
                  <a:gd name="connsiteX8" fmla="*/ 68093 w 655957"/>
                  <a:gd name="connsiteY8" fmla="*/ 176240 h 330155"/>
                  <a:gd name="connsiteX9" fmla="*/ 71006 w 655957"/>
                  <a:gd name="connsiteY9" fmla="*/ 161675 h 330155"/>
                  <a:gd name="connsiteX10" fmla="*/ 84115 w 655957"/>
                  <a:gd name="connsiteY10" fmla="*/ 148566 h 330155"/>
                  <a:gd name="connsiteX11" fmla="*/ 114702 w 655957"/>
                  <a:gd name="connsiteY11" fmla="*/ 135457 h 330155"/>
                  <a:gd name="connsiteX12" fmla="*/ 129267 w 655957"/>
                  <a:gd name="connsiteY12" fmla="*/ 139827 h 330155"/>
                  <a:gd name="connsiteX13" fmla="*/ 140919 w 655957"/>
                  <a:gd name="connsiteY13" fmla="*/ 126718 h 330155"/>
                  <a:gd name="connsiteX14" fmla="*/ 145289 w 655957"/>
                  <a:gd name="connsiteY14" fmla="*/ 112153 h 330155"/>
                  <a:gd name="connsiteX15" fmla="*/ 155485 w 655957"/>
                  <a:gd name="connsiteY15" fmla="*/ 116522 h 330155"/>
                  <a:gd name="connsiteX16" fmla="*/ 178789 w 655957"/>
                  <a:gd name="connsiteY16" fmla="*/ 106327 h 330155"/>
                  <a:gd name="connsiteX17" fmla="*/ 191898 w 655957"/>
                  <a:gd name="connsiteY17" fmla="*/ 106327 h 330155"/>
                  <a:gd name="connsiteX18" fmla="*/ 193354 w 655957"/>
                  <a:gd name="connsiteY18" fmla="*/ 94674 h 330155"/>
                  <a:gd name="connsiteX19" fmla="*/ 202094 w 655957"/>
                  <a:gd name="connsiteY19" fmla="*/ 94674 h 330155"/>
                  <a:gd name="connsiteX20" fmla="*/ 202094 w 655957"/>
                  <a:gd name="connsiteY20" fmla="*/ 65544 h 330155"/>
                  <a:gd name="connsiteX21" fmla="*/ 242876 w 655957"/>
                  <a:gd name="connsiteY21" fmla="*/ 1457 h 330155"/>
                  <a:gd name="connsiteX22" fmla="*/ 266181 w 655957"/>
                  <a:gd name="connsiteY22" fmla="*/ 0 h 330155"/>
                  <a:gd name="connsiteX23" fmla="*/ 302594 w 655957"/>
                  <a:gd name="connsiteY23" fmla="*/ 18935 h 330155"/>
                  <a:gd name="connsiteX24" fmla="*/ 317159 w 655957"/>
                  <a:gd name="connsiteY24" fmla="*/ 24761 h 330155"/>
                  <a:gd name="connsiteX25" fmla="*/ 353572 w 655957"/>
                  <a:gd name="connsiteY25" fmla="*/ 29131 h 330155"/>
                  <a:gd name="connsiteX26" fmla="*/ 373964 w 655957"/>
                  <a:gd name="connsiteY26" fmla="*/ 20392 h 330155"/>
                  <a:gd name="connsiteX27" fmla="*/ 398725 w 655957"/>
                  <a:gd name="connsiteY27" fmla="*/ 36413 h 330155"/>
                  <a:gd name="connsiteX28" fmla="*/ 435138 w 655957"/>
                  <a:gd name="connsiteY28" fmla="*/ 65544 h 330155"/>
                  <a:gd name="connsiteX29" fmla="*/ 455529 w 655957"/>
                  <a:gd name="connsiteY29" fmla="*/ 65544 h 330155"/>
                  <a:gd name="connsiteX30" fmla="*/ 461356 w 655957"/>
                  <a:gd name="connsiteY30" fmla="*/ 61174 h 330155"/>
                  <a:gd name="connsiteX31" fmla="*/ 473008 w 655957"/>
                  <a:gd name="connsiteY31" fmla="*/ 62631 h 330155"/>
                  <a:gd name="connsiteX32" fmla="*/ 512334 w 655957"/>
                  <a:gd name="connsiteY32" fmla="*/ 52435 h 330155"/>
                  <a:gd name="connsiteX33" fmla="*/ 521073 w 655957"/>
                  <a:gd name="connsiteY33" fmla="*/ 55348 h 330155"/>
                  <a:gd name="connsiteX34" fmla="*/ 534182 w 655957"/>
                  <a:gd name="connsiteY34" fmla="*/ 64087 h 330155"/>
                  <a:gd name="connsiteX35" fmla="*/ 545834 w 655957"/>
                  <a:gd name="connsiteY35" fmla="*/ 59718 h 330155"/>
                  <a:gd name="connsiteX36" fmla="*/ 555001 w 655957"/>
                  <a:gd name="connsiteY36" fmla="*/ 48621 h 330155"/>
                  <a:gd name="connsiteX37" fmla="*/ 554088 w 655957"/>
                  <a:gd name="connsiteY37" fmla="*/ 48066 h 330155"/>
                  <a:gd name="connsiteX38" fmla="*/ 570859 w 655957"/>
                  <a:gd name="connsiteY38" fmla="*/ 58274 h 330155"/>
                  <a:gd name="connsiteX39" fmla="*/ 567682 w 655957"/>
                  <a:gd name="connsiteY39" fmla="*/ 59718 h 330155"/>
                  <a:gd name="connsiteX40" fmla="*/ 580791 w 655957"/>
                  <a:gd name="connsiteY40" fmla="*/ 94674 h 330155"/>
                  <a:gd name="connsiteX41" fmla="*/ 593900 w 655957"/>
                  <a:gd name="connsiteY41" fmla="*/ 120892 h 330155"/>
                  <a:gd name="connsiteX42" fmla="*/ 593900 w 655957"/>
                  <a:gd name="connsiteY42" fmla="*/ 135457 h 330155"/>
                  <a:gd name="connsiteX43" fmla="*/ 621847 w 655957"/>
                  <a:gd name="connsiteY43" fmla="*/ 143842 h 330155"/>
                  <a:gd name="connsiteX44" fmla="*/ 633590 w 655957"/>
                  <a:gd name="connsiteY44" fmla="*/ 168229 h 330155"/>
                  <a:gd name="connsiteX45" fmla="*/ 647245 w 655957"/>
                  <a:gd name="connsiteY45" fmla="*/ 175512 h 330155"/>
                  <a:gd name="connsiteX46" fmla="*/ 646335 w 655957"/>
                  <a:gd name="connsiteY46" fmla="*/ 210104 h 330155"/>
                  <a:gd name="connsiteX47" fmla="*/ 655957 w 655957"/>
                  <a:gd name="connsiteY47" fmla="*/ 230952 h 330155"/>
                  <a:gd name="connsiteX48" fmla="*/ 469892 w 655957"/>
                  <a:gd name="connsiteY48" fmla="*/ 330155 h 330155"/>
                  <a:gd name="connsiteX0" fmla="*/ 3170 w 655957"/>
                  <a:gd name="connsiteY0" fmla="*/ 230952 h 230952"/>
                  <a:gd name="connsiteX1" fmla="*/ 0 w 655957"/>
                  <a:gd name="connsiteY1" fmla="*/ 228311 h 230952"/>
                  <a:gd name="connsiteX2" fmla="*/ 0 w 655957"/>
                  <a:gd name="connsiteY2" fmla="*/ 213308 h 230952"/>
                  <a:gd name="connsiteX3" fmla="*/ 1093 w 655957"/>
                  <a:gd name="connsiteY3" fmla="*/ 214110 h 230952"/>
                  <a:gd name="connsiteX4" fmla="*/ 18571 w 655957"/>
                  <a:gd name="connsiteY4" fmla="*/ 199544 h 230952"/>
                  <a:gd name="connsiteX5" fmla="*/ 24397 w 655957"/>
                  <a:gd name="connsiteY5" fmla="*/ 179153 h 230952"/>
                  <a:gd name="connsiteX6" fmla="*/ 33136 w 655957"/>
                  <a:gd name="connsiteY6" fmla="*/ 171870 h 230952"/>
                  <a:gd name="connsiteX7" fmla="*/ 44788 w 655957"/>
                  <a:gd name="connsiteY7" fmla="*/ 176240 h 230952"/>
                  <a:gd name="connsiteX8" fmla="*/ 68093 w 655957"/>
                  <a:gd name="connsiteY8" fmla="*/ 176240 h 230952"/>
                  <a:gd name="connsiteX9" fmla="*/ 71006 w 655957"/>
                  <a:gd name="connsiteY9" fmla="*/ 161675 h 230952"/>
                  <a:gd name="connsiteX10" fmla="*/ 84115 w 655957"/>
                  <a:gd name="connsiteY10" fmla="*/ 148566 h 230952"/>
                  <a:gd name="connsiteX11" fmla="*/ 114702 w 655957"/>
                  <a:gd name="connsiteY11" fmla="*/ 135457 h 230952"/>
                  <a:gd name="connsiteX12" fmla="*/ 129267 w 655957"/>
                  <a:gd name="connsiteY12" fmla="*/ 139827 h 230952"/>
                  <a:gd name="connsiteX13" fmla="*/ 140919 w 655957"/>
                  <a:gd name="connsiteY13" fmla="*/ 126718 h 230952"/>
                  <a:gd name="connsiteX14" fmla="*/ 145289 w 655957"/>
                  <a:gd name="connsiteY14" fmla="*/ 112153 h 230952"/>
                  <a:gd name="connsiteX15" fmla="*/ 155485 w 655957"/>
                  <a:gd name="connsiteY15" fmla="*/ 116522 h 230952"/>
                  <a:gd name="connsiteX16" fmla="*/ 178789 w 655957"/>
                  <a:gd name="connsiteY16" fmla="*/ 106327 h 230952"/>
                  <a:gd name="connsiteX17" fmla="*/ 191898 w 655957"/>
                  <a:gd name="connsiteY17" fmla="*/ 106327 h 230952"/>
                  <a:gd name="connsiteX18" fmla="*/ 193354 w 655957"/>
                  <a:gd name="connsiteY18" fmla="*/ 94674 h 230952"/>
                  <a:gd name="connsiteX19" fmla="*/ 202094 w 655957"/>
                  <a:gd name="connsiteY19" fmla="*/ 94674 h 230952"/>
                  <a:gd name="connsiteX20" fmla="*/ 202094 w 655957"/>
                  <a:gd name="connsiteY20" fmla="*/ 65544 h 230952"/>
                  <a:gd name="connsiteX21" fmla="*/ 242876 w 655957"/>
                  <a:gd name="connsiteY21" fmla="*/ 1457 h 230952"/>
                  <a:gd name="connsiteX22" fmla="*/ 266181 w 655957"/>
                  <a:gd name="connsiteY22" fmla="*/ 0 h 230952"/>
                  <a:gd name="connsiteX23" fmla="*/ 302594 w 655957"/>
                  <a:gd name="connsiteY23" fmla="*/ 18935 h 230952"/>
                  <a:gd name="connsiteX24" fmla="*/ 317159 w 655957"/>
                  <a:gd name="connsiteY24" fmla="*/ 24761 h 230952"/>
                  <a:gd name="connsiteX25" fmla="*/ 353572 w 655957"/>
                  <a:gd name="connsiteY25" fmla="*/ 29131 h 230952"/>
                  <a:gd name="connsiteX26" fmla="*/ 373964 w 655957"/>
                  <a:gd name="connsiteY26" fmla="*/ 20392 h 230952"/>
                  <a:gd name="connsiteX27" fmla="*/ 398725 w 655957"/>
                  <a:gd name="connsiteY27" fmla="*/ 36413 h 230952"/>
                  <a:gd name="connsiteX28" fmla="*/ 435138 w 655957"/>
                  <a:gd name="connsiteY28" fmla="*/ 65544 h 230952"/>
                  <a:gd name="connsiteX29" fmla="*/ 455529 w 655957"/>
                  <a:gd name="connsiteY29" fmla="*/ 65544 h 230952"/>
                  <a:gd name="connsiteX30" fmla="*/ 461356 w 655957"/>
                  <a:gd name="connsiteY30" fmla="*/ 61174 h 230952"/>
                  <a:gd name="connsiteX31" fmla="*/ 473008 w 655957"/>
                  <a:gd name="connsiteY31" fmla="*/ 62631 h 230952"/>
                  <a:gd name="connsiteX32" fmla="*/ 512334 w 655957"/>
                  <a:gd name="connsiteY32" fmla="*/ 52435 h 230952"/>
                  <a:gd name="connsiteX33" fmla="*/ 521073 w 655957"/>
                  <a:gd name="connsiteY33" fmla="*/ 55348 h 230952"/>
                  <a:gd name="connsiteX34" fmla="*/ 534182 w 655957"/>
                  <a:gd name="connsiteY34" fmla="*/ 64087 h 230952"/>
                  <a:gd name="connsiteX35" fmla="*/ 545834 w 655957"/>
                  <a:gd name="connsiteY35" fmla="*/ 59718 h 230952"/>
                  <a:gd name="connsiteX36" fmla="*/ 555001 w 655957"/>
                  <a:gd name="connsiteY36" fmla="*/ 48621 h 230952"/>
                  <a:gd name="connsiteX37" fmla="*/ 554088 w 655957"/>
                  <a:gd name="connsiteY37" fmla="*/ 48066 h 230952"/>
                  <a:gd name="connsiteX38" fmla="*/ 570859 w 655957"/>
                  <a:gd name="connsiteY38" fmla="*/ 58274 h 230952"/>
                  <a:gd name="connsiteX39" fmla="*/ 567682 w 655957"/>
                  <a:gd name="connsiteY39" fmla="*/ 59718 h 230952"/>
                  <a:gd name="connsiteX40" fmla="*/ 580791 w 655957"/>
                  <a:gd name="connsiteY40" fmla="*/ 94674 h 230952"/>
                  <a:gd name="connsiteX41" fmla="*/ 593900 w 655957"/>
                  <a:gd name="connsiteY41" fmla="*/ 120892 h 230952"/>
                  <a:gd name="connsiteX42" fmla="*/ 593900 w 655957"/>
                  <a:gd name="connsiteY42" fmla="*/ 135457 h 230952"/>
                  <a:gd name="connsiteX43" fmla="*/ 621847 w 655957"/>
                  <a:gd name="connsiteY43" fmla="*/ 143842 h 230952"/>
                  <a:gd name="connsiteX44" fmla="*/ 633590 w 655957"/>
                  <a:gd name="connsiteY44" fmla="*/ 168229 h 230952"/>
                  <a:gd name="connsiteX45" fmla="*/ 647245 w 655957"/>
                  <a:gd name="connsiteY45" fmla="*/ 175512 h 230952"/>
                  <a:gd name="connsiteX46" fmla="*/ 646335 w 655957"/>
                  <a:gd name="connsiteY46" fmla="*/ 210104 h 230952"/>
                  <a:gd name="connsiteX47" fmla="*/ 655957 w 655957"/>
                  <a:gd name="connsiteY47" fmla="*/ 230952 h 23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655957" h="230952">
                    <a:moveTo>
                      <a:pt x="3170" y="230952"/>
                    </a:moveTo>
                    <a:lnTo>
                      <a:pt x="0" y="228311"/>
                    </a:lnTo>
                    <a:lnTo>
                      <a:pt x="0" y="213308"/>
                    </a:lnTo>
                    <a:lnTo>
                      <a:pt x="1093" y="214110"/>
                    </a:lnTo>
                    <a:lnTo>
                      <a:pt x="18571" y="199544"/>
                    </a:lnTo>
                    <a:lnTo>
                      <a:pt x="24397" y="179153"/>
                    </a:lnTo>
                    <a:lnTo>
                      <a:pt x="33136" y="171870"/>
                    </a:lnTo>
                    <a:lnTo>
                      <a:pt x="44788" y="176240"/>
                    </a:lnTo>
                    <a:lnTo>
                      <a:pt x="68093" y="176240"/>
                    </a:lnTo>
                    <a:lnTo>
                      <a:pt x="71006" y="161675"/>
                    </a:lnTo>
                    <a:lnTo>
                      <a:pt x="84115" y="148566"/>
                    </a:lnTo>
                    <a:lnTo>
                      <a:pt x="114702" y="135457"/>
                    </a:lnTo>
                    <a:lnTo>
                      <a:pt x="129267" y="139827"/>
                    </a:lnTo>
                    <a:lnTo>
                      <a:pt x="140919" y="126718"/>
                    </a:lnTo>
                    <a:lnTo>
                      <a:pt x="145289" y="112153"/>
                    </a:lnTo>
                    <a:lnTo>
                      <a:pt x="155485" y="116522"/>
                    </a:lnTo>
                    <a:lnTo>
                      <a:pt x="178789" y="106327"/>
                    </a:lnTo>
                    <a:lnTo>
                      <a:pt x="191898" y="106327"/>
                    </a:lnTo>
                    <a:lnTo>
                      <a:pt x="193354" y="94674"/>
                    </a:lnTo>
                    <a:lnTo>
                      <a:pt x="202094" y="94674"/>
                    </a:lnTo>
                    <a:lnTo>
                      <a:pt x="202094" y="65544"/>
                    </a:lnTo>
                    <a:lnTo>
                      <a:pt x="242876" y="1457"/>
                    </a:lnTo>
                    <a:lnTo>
                      <a:pt x="266181" y="0"/>
                    </a:lnTo>
                    <a:lnTo>
                      <a:pt x="302594" y="18935"/>
                    </a:lnTo>
                    <a:lnTo>
                      <a:pt x="317159" y="24761"/>
                    </a:lnTo>
                    <a:lnTo>
                      <a:pt x="353572" y="29131"/>
                    </a:lnTo>
                    <a:lnTo>
                      <a:pt x="373964" y="20392"/>
                    </a:lnTo>
                    <a:lnTo>
                      <a:pt x="398725" y="36413"/>
                    </a:lnTo>
                    <a:lnTo>
                      <a:pt x="435138" y="65544"/>
                    </a:lnTo>
                    <a:lnTo>
                      <a:pt x="455529" y="65544"/>
                    </a:lnTo>
                    <a:lnTo>
                      <a:pt x="461356" y="61174"/>
                    </a:lnTo>
                    <a:lnTo>
                      <a:pt x="473008" y="62631"/>
                    </a:lnTo>
                    <a:lnTo>
                      <a:pt x="512334" y="52435"/>
                    </a:lnTo>
                    <a:lnTo>
                      <a:pt x="521073" y="55348"/>
                    </a:lnTo>
                    <a:lnTo>
                      <a:pt x="534182" y="64087"/>
                    </a:lnTo>
                    <a:lnTo>
                      <a:pt x="545834" y="59718"/>
                    </a:lnTo>
                    <a:lnTo>
                      <a:pt x="555001" y="48621"/>
                    </a:lnTo>
                    <a:lnTo>
                      <a:pt x="554088" y="48066"/>
                    </a:lnTo>
                    <a:lnTo>
                      <a:pt x="570859" y="58274"/>
                    </a:lnTo>
                    <a:lnTo>
                      <a:pt x="567682" y="59718"/>
                    </a:lnTo>
                    <a:lnTo>
                      <a:pt x="580791" y="94674"/>
                    </a:lnTo>
                    <a:lnTo>
                      <a:pt x="593900" y="120892"/>
                    </a:lnTo>
                    <a:lnTo>
                      <a:pt x="593900" y="135457"/>
                    </a:lnTo>
                    <a:lnTo>
                      <a:pt x="621847" y="143842"/>
                    </a:lnTo>
                    <a:lnTo>
                      <a:pt x="633590" y="168229"/>
                    </a:lnTo>
                    <a:lnTo>
                      <a:pt x="647245" y="175512"/>
                    </a:lnTo>
                    <a:cubicBezTo>
                      <a:pt x="646942" y="187043"/>
                      <a:pt x="646638" y="198573"/>
                      <a:pt x="646335" y="210104"/>
                    </a:cubicBezTo>
                    <a:lnTo>
                      <a:pt x="655957" y="230952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89904024-B406-1B62-0CB3-6BE62ED1A79F}"/>
                  </a:ext>
                </a:extLst>
              </p:cNvPr>
              <p:cNvSpPr/>
              <p:nvPr/>
            </p:nvSpPr>
            <p:spPr>
              <a:xfrm>
                <a:off x="558490" y="2229941"/>
                <a:ext cx="648155" cy="1072003"/>
              </a:xfrm>
              <a:custGeom>
                <a:avLst/>
                <a:gdLst>
                  <a:gd name="connsiteX0" fmla="*/ 2407920 w 3390900"/>
                  <a:gd name="connsiteY0" fmla="*/ 1435418 h 5608320"/>
                  <a:gd name="connsiteX1" fmla="*/ 2441258 w 3390900"/>
                  <a:gd name="connsiteY1" fmla="*/ 1478280 h 5608320"/>
                  <a:gd name="connsiteX2" fmla="*/ 2426970 w 3390900"/>
                  <a:gd name="connsiteY2" fmla="*/ 1540192 h 5608320"/>
                  <a:gd name="connsiteX3" fmla="*/ 2426970 w 3390900"/>
                  <a:gd name="connsiteY3" fmla="*/ 1587818 h 5608320"/>
                  <a:gd name="connsiteX4" fmla="*/ 2322196 w 3390900"/>
                  <a:gd name="connsiteY4" fmla="*/ 1630680 h 5608320"/>
                  <a:gd name="connsiteX5" fmla="*/ 2241232 w 3390900"/>
                  <a:gd name="connsiteY5" fmla="*/ 1621156 h 5608320"/>
                  <a:gd name="connsiteX6" fmla="*/ 2179320 w 3390900"/>
                  <a:gd name="connsiteY6" fmla="*/ 1668780 h 5608320"/>
                  <a:gd name="connsiteX7" fmla="*/ 2136458 w 3390900"/>
                  <a:gd name="connsiteY7" fmla="*/ 1668780 h 5608320"/>
                  <a:gd name="connsiteX8" fmla="*/ 2065020 w 3390900"/>
                  <a:gd name="connsiteY8" fmla="*/ 1559244 h 5608320"/>
                  <a:gd name="connsiteX9" fmla="*/ 2141220 w 3390900"/>
                  <a:gd name="connsiteY9" fmla="*/ 1535430 h 5608320"/>
                  <a:gd name="connsiteX10" fmla="*/ 2184084 w 3390900"/>
                  <a:gd name="connsiteY10" fmla="*/ 1506856 h 5608320"/>
                  <a:gd name="connsiteX11" fmla="*/ 2241232 w 3390900"/>
                  <a:gd name="connsiteY11" fmla="*/ 1478280 h 5608320"/>
                  <a:gd name="connsiteX12" fmla="*/ 2293620 w 3390900"/>
                  <a:gd name="connsiteY12" fmla="*/ 1535430 h 5608320"/>
                  <a:gd name="connsiteX13" fmla="*/ 2355532 w 3390900"/>
                  <a:gd name="connsiteY13" fmla="*/ 1535430 h 5608320"/>
                  <a:gd name="connsiteX14" fmla="*/ 3124200 w 3390900"/>
                  <a:gd name="connsiteY14" fmla="*/ 0 h 5608320"/>
                  <a:gd name="connsiteX15" fmla="*/ 3284220 w 3390900"/>
                  <a:gd name="connsiteY15" fmla="*/ 22860 h 5608320"/>
                  <a:gd name="connsiteX16" fmla="*/ 3360420 w 3390900"/>
                  <a:gd name="connsiteY16" fmla="*/ 91440 h 5608320"/>
                  <a:gd name="connsiteX17" fmla="*/ 3360420 w 3390900"/>
                  <a:gd name="connsiteY17" fmla="*/ 152400 h 5608320"/>
                  <a:gd name="connsiteX18" fmla="*/ 3329940 w 3390900"/>
                  <a:gd name="connsiteY18" fmla="*/ 220980 h 5608320"/>
                  <a:gd name="connsiteX19" fmla="*/ 3390900 w 3390900"/>
                  <a:gd name="connsiteY19" fmla="*/ 320040 h 5608320"/>
                  <a:gd name="connsiteX20" fmla="*/ 3390900 w 3390900"/>
                  <a:gd name="connsiteY20" fmla="*/ 358140 h 5608320"/>
                  <a:gd name="connsiteX21" fmla="*/ 3261360 w 3390900"/>
                  <a:gd name="connsiteY21" fmla="*/ 396240 h 5608320"/>
                  <a:gd name="connsiteX22" fmla="*/ 3200400 w 3390900"/>
                  <a:gd name="connsiteY22" fmla="*/ 365760 h 5608320"/>
                  <a:gd name="connsiteX23" fmla="*/ 3124200 w 3390900"/>
                  <a:gd name="connsiteY23" fmla="*/ 365760 h 5608320"/>
                  <a:gd name="connsiteX24" fmla="*/ 3048000 w 3390900"/>
                  <a:gd name="connsiteY24" fmla="*/ 441960 h 5608320"/>
                  <a:gd name="connsiteX25" fmla="*/ 3025140 w 3390900"/>
                  <a:gd name="connsiteY25" fmla="*/ 647700 h 5608320"/>
                  <a:gd name="connsiteX26" fmla="*/ 3055620 w 3390900"/>
                  <a:gd name="connsiteY26" fmla="*/ 685800 h 5608320"/>
                  <a:gd name="connsiteX27" fmla="*/ 3101340 w 3390900"/>
                  <a:gd name="connsiteY27" fmla="*/ 723900 h 5608320"/>
                  <a:gd name="connsiteX28" fmla="*/ 3101340 w 3390900"/>
                  <a:gd name="connsiteY28" fmla="*/ 800100 h 5608320"/>
                  <a:gd name="connsiteX29" fmla="*/ 3032760 w 3390900"/>
                  <a:gd name="connsiteY29" fmla="*/ 883920 h 5608320"/>
                  <a:gd name="connsiteX30" fmla="*/ 2956560 w 3390900"/>
                  <a:gd name="connsiteY30" fmla="*/ 914400 h 5608320"/>
                  <a:gd name="connsiteX31" fmla="*/ 2758440 w 3390900"/>
                  <a:gd name="connsiteY31" fmla="*/ 906780 h 5608320"/>
                  <a:gd name="connsiteX32" fmla="*/ 2560320 w 3390900"/>
                  <a:gd name="connsiteY32" fmla="*/ 975360 h 5608320"/>
                  <a:gd name="connsiteX33" fmla="*/ 2567940 w 3390900"/>
                  <a:gd name="connsiteY33" fmla="*/ 1089660 h 5608320"/>
                  <a:gd name="connsiteX34" fmla="*/ 2484120 w 3390900"/>
                  <a:gd name="connsiteY34" fmla="*/ 1257300 h 5608320"/>
                  <a:gd name="connsiteX35" fmla="*/ 2354580 w 3390900"/>
                  <a:gd name="connsiteY35" fmla="*/ 1310640 h 5608320"/>
                  <a:gd name="connsiteX36" fmla="*/ 2301240 w 3390900"/>
                  <a:gd name="connsiteY36" fmla="*/ 1333500 h 5608320"/>
                  <a:gd name="connsiteX37" fmla="*/ 2247900 w 3390900"/>
                  <a:gd name="connsiteY37" fmla="*/ 1264920 h 5608320"/>
                  <a:gd name="connsiteX38" fmla="*/ 2148840 w 3390900"/>
                  <a:gd name="connsiteY38" fmla="*/ 1234440 h 5608320"/>
                  <a:gd name="connsiteX39" fmla="*/ 2133600 w 3390900"/>
                  <a:gd name="connsiteY39" fmla="*/ 1173480 h 5608320"/>
                  <a:gd name="connsiteX40" fmla="*/ 2034540 w 3390900"/>
                  <a:gd name="connsiteY40" fmla="*/ 1226820 h 5608320"/>
                  <a:gd name="connsiteX41" fmla="*/ 2034540 w 3390900"/>
                  <a:gd name="connsiteY41" fmla="*/ 1295400 h 5608320"/>
                  <a:gd name="connsiteX42" fmla="*/ 1943100 w 3390900"/>
                  <a:gd name="connsiteY42" fmla="*/ 1493520 h 5608320"/>
                  <a:gd name="connsiteX43" fmla="*/ 1988820 w 3390900"/>
                  <a:gd name="connsiteY43" fmla="*/ 1546860 h 5608320"/>
                  <a:gd name="connsiteX44" fmla="*/ 1943100 w 3390900"/>
                  <a:gd name="connsiteY44" fmla="*/ 1638300 h 5608320"/>
                  <a:gd name="connsiteX45" fmla="*/ 1889760 w 3390900"/>
                  <a:gd name="connsiteY45" fmla="*/ 1630680 h 5608320"/>
                  <a:gd name="connsiteX46" fmla="*/ 1882140 w 3390900"/>
                  <a:gd name="connsiteY46" fmla="*/ 1752600 h 5608320"/>
                  <a:gd name="connsiteX47" fmla="*/ 1874520 w 3390900"/>
                  <a:gd name="connsiteY47" fmla="*/ 1790700 h 5608320"/>
                  <a:gd name="connsiteX48" fmla="*/ 2019300 w 3390900"/>
                  <a:gd name="connsiteY48" fmla="*/ 1813560 h 5608320"/>
                  <a:gd name="connsiteX49" fmla="*/ 2042160 w 3390900"/>
                  <a:gd name="connsiteY49" fmla="*/ 1752600 h 5608320"/>
                  <a:gd name="connsiteX50" fmla="*/ 2125980 w 3390900"/>
                  <a:gd name="connsiteY50" fmla="*/ 1752600 h 5608320"/>
                  <a:gd name="connsiteX51" fmla="*/ 2125980 w 3390900"/>
                  <a:gd name="connsiteY51" fmla="*/ 1805940 h 5608320"/>
                  <a:gd name="connsiteX52" fmla="*/ 2171700 w 3390900"/>
                  <a:gd name="connsiteY52" fmla="*/ 1813560 h 5608320"/>
                  <a:gd name="connsiteX53" fmla="*/ 2179320 w 3390900"/>
                  <a:gd name="connsiteY53" fmla="*/ 1859280 h 5608320"/>
                  <a:gd name="connsiteX54" fmla="*/ 2247900 w 3390900"/>
                  <a:gd name="connsiteY54" fmla="*/ 1882140 h 5608320"/>
                  <a:gd name="connsiteX55" fmla="*/ 2286000 w 3390900"/>
                  <a:gd name="connsiteY55" fmla="*/ 1828800 h 5608320"/>
                  <a:gd name="connsiteX56" fmla="*/ 2377440 w 3390900"/>
                  <a:gd name="connsiteY56" fmla="*/ 1691640 h 5608320"/>
                  <a:gd name="connsiteX57" fmla="*/ 2453640 w 3390900"/>
                  <a:gd name="connsiteY57" fmla="*/ 1684020 h 5608320"/>
                  <a:gd name="connsiteX58" fmla="*/ 2438624 w 3390900"/>
                  <a:gd name="connsiteY58" fmla="*/ 2194560 h 5608320"/>
                  <a:gd name="connsiteX59" fmla="*/ 2255520 w 3390900"/>
                  <a:gd name="connsiteY59" fmla="*/ 2194560 h 5608320"/>
                  <a:gd name="connsiteX60" fmla="*/ 2202180 w 3390900"/>
                  <a:gd name="connsiteY60" fmla="*/ 2270760 h 5608320"/>
                  <a:gd name="connsiteX61" fmla="*/ 2141220 w 3390900"/>
                  <a:gd name="connsiteY61" fmla="*/ 2225040 h 5608320"/>
                  <a:gd name="connsiteX62" fmla="*/ 2049780 w 3390900"/>
                  <a:gd name="connsiteY62" fmla="*/ 2270760 h 5608320"/>
                  <a:gd name="connsiteX63" fmla="*/ 2049780 w 3390900"/>
                  <a:gd name="connsiteY63" fmla="*/ 2316480 h 5608320"/>
                  <a:gd name="connsiteX64" fmla="*/ 1950720 w 3390900"/>
                  <a:gd name="connsiteY64" fmla="*/ 2400300 h 5608320"/>
                  <a:gd name="connsiteX65" fmla="*/ 1935480 w 3390900"/>
                  <a:gd name="connsiteY65" fmla="*/ 2522220 h 5608320"/>
                  <a:gd name="connsiteX66" fmla="*/ 1851660 w 3390900"/>
                  <a:gd name="connsiteY66" fmla="*/ 2628900 h 5608320"/>
                  <a:gd name="connsiteX67" fmla="*/ 1821180 w 3390900"/>
                  <a:gd name="connsiteY67" fmla="*/ 2857500 h 5608320"/>
                  <a:gd name="connsiteX68" fmla="*/ 1844040 w 3390900"/>
                  <a:gd name="connsiteY68" fmla="*/ 2926080 h 5608320"/>
                  <a:gd name="connsiteX69" fmla="*/ 1828800 w 3390900"/>
                  <a:gd name="connsiteY69" fmla="*/ 3025140 h 5608320"/>
                  <a:gd name="connsiteX70" fmla="*/ 1668780 w 3390900"/>
                  <a:gd name="connsiteY70" fmla="*/ 3101340 h 5608320"/>
                  <a:gd name="connsiteX71" fmla="*/ 1668780 w 3390900"/>
                  <a:gd name="connsiteY71" fmla="*/ 3154680 h 5608320"/>
                  <a:gd name="connsiteX72" fmla="*/ 1699260 w 3390900"/>
                  <a:gd name="connsiteY72" fmla="*/ 3223260 h 5608320"/>
                  <a:gd name="connsiteX73" fmla="*/ 1714500 w 3390900"/>
                  <a:gd name="connsiteY73" fmla="*/ 3314700 h 5608320"/>
                  <a:gd name="connsiteX74" fmla="*/ 1722120 w 3390900"/>
                  <a:gd name="connsiteY74" fmla="*/ 3375660 h 5608320"/>
                  <a:gd name="connsiteX75" fmla="*/ 1630680 w 3390900"/>
                  <a:gd name="connsiteY75" fmla="*/ 3497580 h 5608320"/>
                  <a:gd name="connsiteX76" fmla="*/ 1638300 w 3390900"/>
                  <a:gd name="connsiteY76" fmla="*/ 3680460 h 5608320"/>
                  <a:gd name="connsiteX77" fmla="*/ 1699260 w 3390900"/>
                  <a:gd name="connsiteY77" fmla="*/ 3741420 h 5608320"/>
                  <a:gd name="connsiteX78" fmla="*/ 1714500 w 3390900"/>
                  <a:gd name="connsiteY78" fmla="*/ 3855720 h 5608320"/>
                  <a:gd name="connsiteX79" fmla="*/ 1676400 w 3390900"/>
                  <a:gd name="connsiteY79" fmla="*/ 3886200 h 5608320"/>
                  <a:gd name="connsiteX80" fmla="*/ 1653540 w 3390900"/>
                  <a:gd name="connsiteY80" fmla="*/ 4191000 h 5608320"/>
                  <a:gd name="connsiteX81" fmla="*/ 1592580 w 3390900"/>
                  <a:gd name="connsiteY81" fmla="*/ 4251960 h 5608320"/>
                  <a:gd name="connsiteX82" fmla="*/ 1592580 w 3390900"/>
                  <a:gd name="connsiteY82" fmla="*/ 4312920 h 5608320"/>
                  <a:gd name="connsiteX83" fmla="*/ 1668780 w 3390900"/>
                  <a:gd name="connsiteY83" fmla="*/ 4328160 h 5608320"/>
                  <a:gd name="connsiteX84" fmla="*/ 1684020 w 3390900"/>
                  <a:gd name="connsiteY84" fmla="*/ 4511040 h 5608320"/>
                  <a:gd name="connsiteX85" fmla="*/ 1638300 w 3390900"/>
                  <a:gd name="connsiteY85" fmla="*/ 4556760 h 5608320"/>
                  <a:gd name="connsiteX86" fmla="*/ 1653540 w 3390900"/>
                  <a:gd name="connsiteY86" fmla="*/ 4724400 h 5608320"/>
                  <a:gd name="connsiteX87" fmla="*/ 1665776 w 3390900"/>
                  <a:gd name="connsiteY87" fmla="*/ 4726148 h 5608320"/>
                  <a:gd name="connsiteX88" fmla="*/ 1661160 w 3390900"/>
                  <a:gd name="connsiteY88" fmla="*/ 4739640 h 5608320"/>
                  <a:gd name="connsiteX89" fmla="*/ 1729740 w 3390900"/>
                  <a:gd name="connsiteY89" fmla="*/ 4846320 h 5608320"/>
                  <a:gd name="connsiteX90" fmla="*/ 1790700 w 3390900"/>
                  <a:gd name="connsiteY90" fmla="*/ 4869180 h 5608320"/>
                  <a:gd name="connsiteX91" fmla="*/ 1836420 w 3390900"/>
                  <a:gd name="connsiteY91" fmla="*/ 4937760 h 5608320"/>
                  <a:gd name="connsiteX92" fmla="*/ 1661160 w 3390900"/>
                  <a:gd name="connsiteY92" fmla="*/ 5212080 h 5608320"/>
                  <a:gd name="connsiteX93" fmla="*/ 1584960 w 3390900"/>
                  <a:gd name="connsiteY93" fmla="*/ 5242560 h 5608320"/>
                  <a:gd name="connsiteX94" fmla="*/ 1607820 w 3390900"/>
                  <a:gd name="connsiteY94" fmla="*/ 5311140 h 5608320"/>
                  <a:gd name="connsiteX95" fmla="*/ 1607820 w 3390900"/>
                  <a:gd name="connsiteY95" fmla="*/ 5402580 h 5608320"/>
                  <a:gd name="connsiteX96" fmla="*/ 1539240 w 3390900"/>
                  <a:gd name="connsiteY96" fmla="*/ 5539740 h 5608320"/>
                  <a:gd name="connsiteX97" fmla="*/ 1424940 w 3390900"/>
                  <a:gd name="connsiteY97" fmla="*/ 5554980 h 5608320"/>
                  <a:gd name="connsiteX98" fmla="*/ 1386840 w 3390900"/>
                  <a:gd name="connsiteY98" fmla="*/ 5577840 h 5608320"/>
                  <a:gd name="connsiteX99" fmla="*/ 1249680 w 3390900"/>
                  <a:gd name="connsiteY99" fmla="*/ 5608320 h 5608320"/>
                  <a:gd name="connsiteX100" fmla="*/ 1196340 w 3390900"/>
                  <a:gd name="connsiteY100" fmla="*/ 5494020 h 5608320"/>
                  <a:gd name="connsiteX101" fmla="*/ 1120140 w 3390900"/>
                  <a:gd name="connsiteY101" fmla="*/ 5471160 h 5608320"/>
                  <a:gd name="connsiteX102" fmla="*/ 1066800 w 3390900"/>
                  <a:gd name="connsiteY102" fmla="*/ 5394960 h 5608320"/>
                  <a:gd name="connsiteX103" fmla="*/ 937260 w 3390900"/>
                  <a:gd name="connsiteY103" fmla="*/ 5280660 h 5608320"/>
                  <a:gd name="connsiteX104" fmla="*/ 868680 w 3390900"/>
                  <a:gd name="connsiteY104" fmla="*/ 5280660 h 5608320"/>
                  <a:gd name="connsiteX105" fmla="*/ 838200 w 3390900"/>
                  <a:gd name="connsiteY105" fmla="*/ 5326380 h 5608320"/>
                  <a:gd name="connsiteX106" fmla="*/ 754380 w 3390900"/>
                  <a:gd name="connsiteY106" fmla="*/ 5303520 h 5608320"/>
                  <a:gd name="connsiteX107" fmla="*/ 701040 w 3390900"/>
                  <a:gd name="connsiteY107" fmla="*/ 5273040 h 5608320"/>
                  <a:gd name="connsiteX108" fmla="*/ 624840 w 3390900"/>
                  <a:gd name="connsiteY108" fmla="*/ 5356860 h 5608320"/>
                  <a:gd name="connsiteX109" fmla="*/ 510540 w 3390900"/>
                  <a:gd name="connsiteY109" fmla="*/ 5280660 h 5608320"/>
                  <a:gd name="connsiteX110" fmla="*/ 472440 w 3390900"/>
                  <a:gd name="connsiteY110" fmla="*/ 5212080 h 5608320"/>
                  <a:gd name="connsiteX111" fmla="*/ 304800 w 3390900"/>
                  <a:gd name="connsiteY111" fmla="*/ 5242560 h 5608320"/>
                  <a:gd name="connsiteX112" fmla="*/ 281940 w 3390900"/>
                  <a:gd name="connsiteY112" fmla="*/ 5173980 h 5608320"/>
                  <a:gd name="connsiteX113" fmla="*/ 266700 w 3390900"/>
                  <a:gd name="connsiteY113" fmla="*/ 5105400 h 5608320"/>
                  <a:gd name="connsiteX114" fmla="*/ 228600 w 3390900"/>
                  <a:gd name="connsiteY114" fmla="*/ 4983480 h 5608320"/>
                  <a:gd name="connsiteX115" fmla="*/ 137160 w 3390900"/>
                  <a:gd name="connsiteY115" fmla="*/ 4892040 h 5608320"/>
                  <a:gd name="connsiteX116" fmla="*/ 83820 w 3390900"/>
                  <a:gd name="connsiteY116" fmla="*/ 4846320 h 5608320"/>
                  <a:gd name="connsiteX117" fmla="*/ 0 w 3390900"/>
                  <a:gd name="connsiteY117" fmla="*/ 4732020 h 5608320"/>
                  <a:gd name="connsiteX118" fmla="*/ 106680 w 3390900"/>
                  <a:gd name="connsiteY118" fmla="*/ 4617720 h 5608320"/>
                  <a:gd name="connsiteX119" fmla="*/ 152400 w 3390900"/>
                  <a:gd name="connsiteY119" fmla="*/ 4541520 h 5608320"/>
                  <a:gd name="connsiteX120" fmla="*/ 266700 w 3390900"/>
                  <a:gd name="connsiteY120" fmla="*/ 4526280 h 5608320"/>
                  <a:gd name="connsiteX121" fmla="*/ 457200 w 3390900"/>
                  <a:gd name="connsiteY121" fmla="*/ 4366260 h 5608320"/>
                  <a:gd name="connsiteX122" fmla="*/ 1051560 w 3390900"/>
                  <a:gd name="connsiteY122" fmla="*/ 3550920 h 5608320"/>
                  <a:gd name="connsiteX123" fmla="*/ 1135380 w 3390900"/>
                  <a:gd name="connsiteY123" fmla="*/ 3459480 h 5608320"/>
                  <a:gd name="connsiteX124" fmla="*/ 1470660 w 3390900"/>
                  <a:gd name="connsiteY124" fmla="*/ 2796540 h 5608320"/>
                  <a:gd name="connsiteX125" fmla="*/ 1569720 w 3390900"/>
                  <a:gd name="connsiteY125" fmla="*/ 2415540 h 5608320"/>
                  <a:gd name="connsiteX126" fmla="*/ 1569720 w 3390900"/>
                  <a:gd name="connsiteY126" fmla="*/ 2385060 h 5608320"/>
                  <a:gd name="connsiteX127" fmla="*/ 1531620 w 3390900"/>
                  <a:gd name="connsiteY127" fmla="*/ 2362200 h 5608320"/>
                  <a:gd name="connsiteX128" fmla="*/ 1508760 w 3390900"/>
                  <a:gd name="connsiteY128" fmla="*/ 2316480 h 5608320"/>
                  <a:gd name="connsiteX129" fmla="*/ 1577340 w 3390900"/>
                  <a:gd name="connsiteY129" fmla="*/ 2225040 h 5608320"/>
                  <a:gd name="connsiteX130" fmla="*/ 1569720 w 3390900"/>
                  <a:gd name="connsiteY130" fmla="*/ 2095500 h 5608320"/>
                  <a:gd name="connsiteX131" fmla="*/ 1501140 w 3390900"/>
                  <a:gd name="connsiteY131" fmla="*/ 2042160 h 5608320"/>
                  <a:gd name="connsiteX132" fmla="*/ 1524000 w 3390900"/>
                  <a:gd name="connsiteY132" fmla="*/ 1981200 h 5608320"/>
                  <a:gd name="connsiteX133" fmla="*/ 1470660 w 3390900"/>
                  <a:gd name="connsiteY133" fmla="*/ 1935480 h 5608320"/>
                  <a:gd name="connsiteX134" fmla="*/ 1440180 w 3390900"/>
                  <a:gd name="connsiteY134" fmla="*/ 1805940 h 5608320"/>
                  <a:gd name="connsiteX135" fmla="*/ 1455420 w 3390900"/>
                  <a:gd name="connsiteY135" fmla="*/ 1744980 h 5608320"/>
                  <a:gd name="connsiteX136" fmla="*/ 1463040 w 3390900"/>
                  <a:gd name="connsiteY136" fmla="*/ 1531620 h 5608320"/>
                  <a:gd name="connsiteX137" fmla="*/ 1394460 w 3390900"/>
                  <a:gd name="connsiteY137" fmla="*/ 1493520 h 5608320"/>
                  <a:gd name="connsiteX138" fmla="*/ 1303020 w 3390900"/>
                  <a:gd name="connsiteY138" fmla="*/ 1546860 h 5608320"/>
                  <a:gd name="connsiteX139" fmla="*/ 1264920 w 3390900"/>
                  <a:gd name="connsiteY139" fmla="*/ 1516380 h 5608320"/>
                  <a:gd name="connsiteX140" fmla="*/ 1325880 w 3390900"/>
                  <a:gd name="connsiteY140" fmla="*/ 1272540 h 5608320"/>
                  <a:gd name="connsiteX141" fmla="*/ 1379220 w 3390900"/>
                  <a:gd name="connsiteY141" fmla="*/ 1188720 h 5608320"/>
                  <a:gd name="connsiteX142" fmla="*/ 1386840 w 3390900"/>
                  <a:gd name="connsiteY142" fmla="*/ 1150620 h 5608320"/>
                  <a:gd name="connsiteX143" fmla="*/ 1447800 w 3390900"/>
                  <a:gd name="connsiteY143" fmla="*/ 1028700 h 5608320"/>
                  <a:gd name="connsiteX144" fmla="*/ 1463040 w 3390900"/>
                  <a:gd name="connsiteY144" fmla="*/ 952500 h 5608320"/>
                  <a:gd name="connsiteX145" fmla="*/ 1470660 w 3390900"/>
                  <a:gd name="connsiteY145" fmla="*/ 800100 h 5608320"/>
                  <a:gd name="connsiteX146" fmla="*/ 1501140 w 3390900"/>
                  <a:gd name="connsiteY146" fmla="*/ 746760 h 5608320"/>
                  <a:gd name="connsiteX147" fmla="*/ 1524000 w 3390900"/>
                  <a:gd name="connsiteY147" fmla="*/ 701040 h 5608320"/>
                  <a:gd name="connsiteX148" fmla="*/ 1760220 w 3390900"/>
                  <a:gd name="connsiteY148" fmla="*/ 586740 h 5608320"/>
                  <a:gd name="connsiteX149" fmla="*/ 1927860 w 3390900"/>
                  <a:gd name="connsiteY149" fmla="*/ 510540 h 5608320"/>
                  <a:gd name="connsiteX150" fmla="*/ 2072640 w 3390900"/>
                  <a:gd name="connsiteY150" fmla="*/ 525780 h 5608320"/>
                  <a:gd name="connsiteX151" fmla="*/ 2415540 w 3390900"/>
                  <a:gd name="connsiteY151" fmla="*/ 358140 h 5608320"/>
                  <a:gd name="connsiteX152" fmla="*/ 2522220 w 3390900"/>
                  <a:gd name="connsiteY152" fmla="*/ 289560 h 5608320"/>
                  <a:gd name="connsiteX153" fmla="*/ 2727960 w 3390900"/>
                  <a:gd name="connsiteY153" fmla="*/ 137160 h 5608320"/>
                  <a:gd name="connsiteX154" fmla="*/ 2956560 w 3390900"/>
                  <a:gd name="connsiteY154" fmla="*/ 129540 h 5608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3390900" h="5608320">
                    <a:moveTo>
                      <a:pt x="2407920" y="1435418"/>
                    </a:moveTo>
                    <a:lnTo>
                      <a:pt x="2441258" y="1478280"/>
                    </a:lnTo>
                    <a:lnTo>
                      <a:pt x="2426970" y="1540192"/>
                    </a:lnTo>
                    <a:lnTo>
                      <a:pt x="2426970" y="1587818"/>
                    </a:lnTo>
                    <a:lnTo>
                      <a:pt x="2322196" y="1630680"/>
                    </a:lnTo>
                    <a:lnTo>
                      <a:pt x="2241232" y="1621156"/>
                    </a:lnTo>
                    <a:lnTo>
                      <a:pt x="2179320" y="1668780"/>
                    </a:lnTo>
                    <a:lnTo>
                      <a:pt x="2136458" y="1668780"/>
                    </a:lnTo>
                    <a:lnTo>
                      <a:pt x="2065020" y="1559244"/>
                    </a:lnTo>
                    <a:lnTo>
                      <a:pt x="2141220" y="1535430"/>
                    </a:lnTo>
                    <a:lnTo>
                      <a:pt x="2184084" y="1506856"/>
                    </a:lnTo>
                    <a:lnTo>
                      <a:pt x="2241232" y="1478280"/>
                    </a:lnTo>
                    <a:lnTo>
                      <a:pt x="2293620" y="1535430"/>
                    </a:lnTo>
                    <a:lnTo>
                      <a:pt x="2355532" y="1535430"/>
                    </a:lnTo>
                    <a:close/>
                    <a:moveTo>
                      <a:pt x="3124200" y="0"/>
                    </a:moveTo>
                    <a:lnTo>
                      <a:pt x="3284220" y="22860"/>
                    </a:lnTo>
                    <a:lnTo>
                      <a:pt x="3360420" y="91440"/>
                    </a:lnTo>
                    <a:lnTo>
                      <a:pt x="3360420" y="152400"/>
                    </a:lnTo>
                    <a:lnTo>
                      <a:pt x="3329940" y="220980"/>
                    </a:lnTo>
                    <a:lnTo>
                      <a:pt x="3390900" y="320040"/>
                    </a:lnTo>
                    <a:lnTo>
                      <a:pt x="3390900" y="358140"/>
                    </a:lnTo>
                    <a:lnTo>
                      <a:pt x="3261360" y="396240"/>
                    </a:lnTo>
                    <a:lnTo>
                      <a:pt x="3200400" y="365760"/>
                    </a:lnTo>
                    <a:lnTo>
                      <a:pt x="3124200" y="365760"/>
                    </a:lnTo>
                    <a:lnTo>
                      <a:pt x="3048000" y="441960"/>
                    </a:lnTo>
                    <a:lnTo>
                      <a:pt x="3025140" y="647700"/>
                    </a:lnTo>
                    <a:lnTo>
                      <a:pt x="3055620" y="685800"/>
                    </a:lnTo>
                    <a:lnTo>
                      <a:pt x="3101340" y="723900"/>
                    </a:lnTo>
                    <a:lnTo>
                      <a:pt x="3101340" y="800100"/>
                    </a:lnTo>
                    <a:lnTo>
                      <a:pt x="3032760" y="883920"/>
                    </a:lnTo>
                    <a:lnTo>
                      <a:pt x="2956560" y="914400"/>
                    </a:lnTo>
                    <a:lnTo>
                      <a:pt x="2758440" y="906780"/>
                    </a:lnTo>
                    <a:lnTo>
                      <a:pt x="2560320" y="975360"/>
                    </a:lnTo>
                    <a:lnTo>
                      <a:pt x="2567940" y="1089660"/>
                    </a:lnTo>
                    <a:lnTo>
                      <a:pt x="2484120" y="1257300"/>
                    </a:lnTo>
                    <a:lnTo>
                      <a:pt x="2354580" y="1310640"/>
                    </a:lnTo>
                    <a:lnTo>
                      <a:pt x="2301240" y="1333500"/>
                    </a:lnTo>
                    <a:lnTo>
                      <a:pt x="2247900" y="1264920"/>
                    </a:lnTo>
                    <a:lnTo>
                      <a:pt x="2148840" y="1234440"/>
                    </a:lnTo>
                    <a:lnTo>
                      <a:pt x="2133600" y="1173480"/>
                    </a:lnTo>
                    <a:lnTo>
                      <a:pt x="2034540" y="1226820"/>
                    </a:lnTo>
                    <a:lnTo>
                      <a:pt x="2034540" y="1295400"/>
                    </a:lnTo>
                    <a:lnTo>
                      <a:pt x="1943100" y="1493520"/>
                    </a:lnTo>
                    <a:lnTo>
                      <a:pt x="1988820" y="1546860"/>
                    </a:lnTo>
                    <a:lnTo>
                      <a:pt x="1943100" y="1638300"/>
                    </a:lnTo>
                    <a:lnTo>
                      <a:pt x="1889760" y="1630680"/>
                    </a:lnTo>
                    <a:lnTo>
                      <a:pt x="1882140" y="1752600"/>
                    </a:lnTo>
                    <a:lnTo>
                      <a:pt x="1874520" y="1790700"/>
                    </a:lnTo>
                    <a:lnTo>
                      <a:pt x="2019300" y="1813560"/>
                    </a:lnTo>
                    <a:lnTo>
                      <a:pt x="2042160" y="1752600"/>
                    </a:lnTo>
                    <a:lnTo>
                      <a:pt x="2125980" y="1752600"/>
                    </a:lnTo>
                    <a:lnTo>
                      <a:pt x="2125980" y="1805940"/>
                    </a:lnTo>
                    <a:lnTo>
                      <a:pt x="2171700" y="1813560"/>
                    </a:lnTo>
                    <a:lnTo>
                      <a:pt x="2179320" y="1859280"/>
                    </a:lnTo>
                    <a:lnTo>
                      <a:pt x="2247900" y="1882140"/>
                    </a:lnTo>
                    <a:lnTo>
                      <a:pt x="2286000" y="1828800"/>
                    </a:lnTo>
                    <a:lnTo>
                      <a:pt x="2377440" y="1691640"/>
                    </a:lnTo>
                    <a:lnTo>
                      <a:pt x="2453640" y="1684020"/>
                    </a:lnTo>
                    <a:lnTo>
                      <a:pt x="2438624" y="2194560"/>
                    </a:lnTo>
                    <a:lnTo>
                      <a:pt x="2255520" y="2194560"/>
                    </a:lnTo>
                    <a:lnTo>
                      <a:pt x="2202180" y="2270760"/>
                    </a:lnTo>
                    <a:lnTo>
                      <a:pt x="2141220" y="2225040"/>
                    </a:lnTo>
                    <a:lnTo>
                      <a:pt x="2049780" y="2270760"/>
                    </a:lnTo>
                    <a:lnTo>
                      <a:pt x="2049780" y="2316480"/>
                    </a:lnTo>
                    <a:lnTo>
                      <a:pt x="1950720" y="2400300"/>
                    </a:lnTo>
                    <a:lnTo>
                      <a:pt x="1935480" y="2522220"/>
                    </a:lnTo>
                    <a:lnTo>
                      <a:pt x="1851660" y="2628900"/>
                    </a:lnTo>
                    <a:lnTo>
                      <a:pt x="1821180" y="2857500"/>
                    </a:lnTo>
                    <a:lnTo>
                      <a:pt x="1844040" y="2926080"/>
                    </a:lnTo>
                    <a:lnTo>
                      <a:pt x="1828800" y="3025140"/>
                    </a:lnTo>
                    <a:lnTo>
                      <a:pt x="1668780" y="3101340"/>
                    </a:lnTo>
                    <a:lnTo>
                      <a:pt x="1668780" y="3154680"/>
                    </a:lnTo>
                    <a:lnTo>
                      <a:pt x="1699260" y="3223260"/>
                    </a:lnTo>
                    <a:lnTo>
                      <a:pt x="1714500" y="3314700"/>
                    </a:lnTo>
                    <a:lnTo>
                      <a:pt x="1722120" y="3375660"/>
                    </a:lnTo>
                    <a:lnTo>
                      <a:pt x="1630680" y="3497580"/>
                    </a:lnTo>
                    <a:lnTo>
                      <a:pt x="1638300" y="3680460"/>
                    </a:lnTo>
                    <a:lnTo>
                      <a:pt x="1699260" y="3741420"/>
                    </a:lnTo>
                    <a:lnTo>
                      <a:pt x="1714500" y="3855720"/>
                    </a:lnTo>
                    <a:lnTo>
                      <a:pt x="1676400" y="3886200"/>
                    </a:lnTo>
                    <a:lnTo>
                      <a:pt x="1653540" y="4191000"/>
                    </a:lnTo>
                    <a:lnTo>
                      <a:pt x="1592580" y="4251960"/>
                    </a:lnTo>
                    <a:lnTo>
                      <a:pt x="1592580" y="4312920"/>
                    </a:lnTo>
                    <a:lnTo>
                      <a:pt x="1668780" y="4328160"/>
                    </a:lnTo>
                    <a:lnTo>
                      <a:pt x="1684020" y="4511040"/>
                    </a:lnTo>
                    <a:lnTo>
                      <a:pt x="1638300" y="4556760"/>
                    </a:lnTo>
                    <a:lnTo>
                      <a:pt x="1653540" y="4724400"/>
                    </a:lnTo>
                    <a:lnTo>
                      <a:pt x="1665776" y="4726148"/>
                    </a:lnTo>
                    <a:lnTo>
                      <a:pt x="1661160" y="4739640"/>
                    </a:lnTo>
                    <a:lnTo>
                      <a:pt x="1729740" y="4846320"/>
                    </a:lnTo>
                    <a:lnTo>
                      <a:pt x="1790700" y="4869180"/>
                    </a:lnTo>
                    <a:lnTo>
                      <a:pt x="1836420" y="4937760"/>
                    </a:lnTo>
                    <a:lnTo>
                      <a:pt x="1661160" y="5212080"/>
                    </a:lnTo>
                    <a:lnTo>
                      <a:pt x="1584960" y="5242560"/>
                    </a:lnTo>
                    <a:lnTo>
                      <a:pt x="1607820" y="5311140"/>
                    </a:lnTo>
                    <a:lnTo>
                      <a:pt x="1607820" y="5402580"/>
                    </a:lnTo>
                    <a:lnTo>
                      <a:pt x="1539240" y="5539740"/>
                    </a:lnTo>
                    <a:lnTo>
                      <a:pt x="1424940" y="5554980"/>
                    </a:lnTo>
                    <a:lnTo>
                      <a:pt x="1386840" y="5577840"/>
                    </a:lnTo>
                    <a:lnTo>
                      <a:pt x="1249680" y="5608320"/>
                    </a:lnTo>
                    <a:lnTo>
                      <a:pt x="1196340" y="5494020"/>
                    </a:lnTo>
                    <a:lnTo>
                      <a:pt x="1120140" y="5471160"/>
                    </a:lnTo>
                    <a:lnTo>
                      <a:pt x="1066800" y="5394960"/>
                    </a:lnTo>
                    <a:lnTo>
                      <a:pt x="937260" y="5280660"/>
                    </a:lnTo>
                    <a:lnTo>
                      <a:pt x="868680" y="5280660"/>
                    </a:lnTo>
                    <a:lnTo>
                      <a:pt x="838200" y="5326380"/>
                    </a:lnTo>
                    <a:lnTo>
                      <a:pt x="754380" y="5303520"/>
                    </a:lnTo>
                    <a:lnTo>
                      <a:pt x="701040" y="5273040"/>
                    </a:lnTo>
                    <a:lnTo>
                      <a:pt x="624840" y="5356860"/>
                    </a:lnTo>
                    <a:lnTo>
                      <a:pt x="510540" y="5280660"/>
                    </a:lnTo>
                    <a:lnTo>
                      <a:pt x="472440" y="5212080"/>
                    </a:lnTo>
                    <a:lnTo>
                      <a:pt x="304800" y="5242560"/>
                    </a:lnTo>
                    <a:lnTo>
                      <a:pt x="281940" y="5173980"/>
                    </a:lnTo>
                    <a:lnTo>
                      <a:pt x="266700" y="5105400"/>
                    </a:lnTo>
                    <a:lnTo>
                      <a:pt x="228600" y="4983480"/>
                    </a:lnTo>
                    <a:lnTo>
                      <a:pt x="137160" y="4892040"/>
                    </a:lnTo>
                    <a:lnTo>
                      <a:pt x="83820" y="4846320"/>
                    </a:lnTo>
                    <a:lnTo>
                      <a:pt x="0" y="4732020"/>
                    </a:lnTo>
                    <a:lnTo>
                      <a:pt x="106680" y="4617720"/>
                    </a:lnTo>
                    <a:lnTo>
                      <a:pt x="152400" y="4541520"/>
                    </a:lnTo>
                    <a:lnTo>
                      <a:pt x="266700" y="4526280"/>
                    </a:lnTo>
                    <a:lnTo>
                      <a:pt x="457200" y="4366260"/>
                    </a:lnTo>
                    <a:lnTo>
                      <a:pt x="1051560" y="3550920"/>
                    </a:lnTo>
                    <a:lnTo>
                      <a:pt x="1135380" y="3459480"/>
                    </a:lnTo>
                    <a:lnTo>
                      <a:pt x="1470660" y="2796540"/>
                    </a:lnTo>
                    <a:lnTo>
                      <a:pt x="1569720" y="2415540"/>
                    </a:lnTo>
                    <a:lnTo>
                      <a:pt x="1569720" y="2385060"/>
                    </a:lnTo>
                    <a:lnTo>
                      <a:pt x="1531620" y="2362200"/>
                    </a:lnTo>
                    <a:lnTo>
                      <a:pt x="1508760" y="2316480"/>
                    </a:lnTo>
                    <a:lnTo>
                      <a:pt x="1577340" y="2225040"/>
                    </a:lnTo>
                    <a:lnTo>
                      <a:pt x="1569720" y="2095500"/>
                    </a:lnTo>
                    <a:lnTo>
                      <a:pt x="1501140" y="2042160"/>
                    </a:lnTo>
                    <a:lnTo>
                      <a:pt x="1524000" y="1981200"/>
                    </a:lnTo>
                    <a:lnTo>
                      <a:pt x="1470660" y="1935480"/>
                    </a:lnTo>
                    <a:lnTo>
                      <a:pt x="1440180" y="1805940"/>
                    </a:lnTo>
                    <a:lnTo>
                      <a:pt x="1455420" y="1744980"/>
                    </a:lnTo>
                    <a:lnTo>
                      <a:pt x="1463040" y="1531620"/>
                    </a:lnTo>
                    <a:lnTo>
                      <a:pt x="1394460" y="1493520"/>
                    </a:lnTo>
                    <a:lnTo>
                      <a:pt x="1303020" y="1546860"/>
                    </a:lnTo>
                    <a:lnTo>
                      <a:pt x="1264920" y="1516380"/>
                    </a:lnTo>
                    <a:lnTo>
                      <a:pt x="1325880" y="1272540"/>
                    </a:lnTo>
                    <a:lnTo>
                      <a:pt x="1379220" y="1188720"/>
                    </a:lnTo>
                    <a:lnTo>
                      <a:pt x="1386840" y="1150620"/>
                    </a:lnTo>
                    <a:lnTo>
                      <a:pt x="1447800" y="1028700"/>
                    </a:lnTo>
                    <a:lnTo>
                      <a:pt x="1463040" y="952500"/>
                    </a:lnTo>
                    <a:lnTo>
                      <a:pt x="1470660" y="800100"/>
                    </a:lnTo>
                    <a:lnTo>
                      <a:pt x="1501140" y="746760"/>
                    </a:lnTo>
                    <a:lnTo>
                      <a:pt x="1524000" y="701040"/>
                    </a:lnTo>
                    <a:lnTo>
                      <a:pt x="1760220" y="586740"/>
                    </a:lnTo>
                    <a:lnTo>
                      <a:pt x="1927860" y="510540"/>
                    </a:lnTo>
                    <a:lnTo>
                      <a:pt x="2072640" y="525780"/>
                    </a:lnTo>
                    <a:lnTo>
                      <a:pt x="2415540" y="358140"/>
                    </a:lnTo>
                    <a:lnTo>
                      <a:pt x="2522220" y="289560"/>
                    </a:lnTo>
                    <a:lnTo>
                      <a:pt x="2727960" y="137160"/>
                    </a:lnTo>
                    <a:lnTo>
                      <a:pt x="2956560" y="12954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F6ED35F2-D87E-B53D-D09B-F94C0413A740}"/>
                  </a:ext>
                </a:extLst>
              </p:cNvPr>
              <p:cNvSpPr/>
              <p:nvPr/>
            </p:nvSpPr>
            <p:spPr>
              <a:xfrm>
                <a:off x="388078" y="3137359"/>
                <a:ext cx="470459" cy="242604"/>
              </a:xfrm>
              <a:custGeom>
                <a:avLst/>
                <a:gdLst>
                  <a:gd name="connsiteX0" fmla="*/ 171871 w 470459"/>
                  <a:gd name="connsiteY0" fmla="*/ 0 h 242604"/>
                  <a:gd name="connsiteX1" fmla="*/ 172584 w 470459"/>
                  <a:gd name="connsiteY1" fmla="*/ 45 h 242604"/>
                  <a:gd name="connsiteX2" fmla="*/ 186436 w 470459"/>
                  <a:gd name="connsiteY2" fmla="*/ 18935 h 242604"/>
                  <a:gd name="connsiteX3" fmla="*/ 196632 w 470459"/>
                  <a:gd name="connsiteY3" fmla="*/ 27674 h 242604"/>
                  <a:gd name="connsiteX4" fmla="*/ 214110 w 470459"/>
                  <a:gd name="connsiteY4" fmla="*/ 45152 h 242604"/>
                  <a:gd name="connsiteX5" fmla="*/ 221393 w 470459"/>
                  <a:gd name="connsiteY5" fmla="*/ 68457 h 242604"/>
                  <a:gd name="connsiteX6" fmla="*/ 224306 w 470459"/>
                  <a:gd name="connsiteY6" fmla="*/ 81565 h 242604"/>
                  <a:gd name="connsiteX7" fmla="*/ 228675 w 470459"/>
                  <a:gd name="connsiteY7" fmla="*/ 94674 h 242604"/>
                  <a:gd name="connsiteX8" fmla="*/ 260719 w 470459"/>
                  <a:gd name="connsiteY8" fmla="*/ 88848 h 242604"/>
                  <a:gd name="connsiteX9" fmla="*/ 268001 w 470459"/>
                  <a:gd name="connsiteY9" fmla="*/ 101957 h 242604"/>
                  <a:gd name="connsiteX10" fmla="*/ 289849 w 470459"/>
                  <a:gd name="connsiteY10" fmla="*/ 116522 h 242604"/>
                  <a:gd name="connsiteX11" fmla="*/ 304415 w 470459"/>
                  <a:gd name="connsiteY11" fmla="*/ 100500 h 242604"/>
                  <a:gd name="connsiteX12" fmla="*/ 314610 w 470459"/>
                  <a:gd name="connsiteY12" fmla="*/ 106326 h 242604"/>
                  <a:gd name="connsiteX13" fmla="*/ 330632 w 470459"/>
                  <a:gd name="connsiteY13" fmla="*/ 110696 h 242604"/>
                  <a:gd name="connsiteX14" fmla="*/ 336458 w 470459"/>
                  <a:gd name="connsiteY14" fmla="*/ 101957 h 242604"/>
                  <a:gd name="connsiteX15" fmla="*/ 349567 w 470459"/>
                  <a:gd name="connsiteY15" fmla="*/ 101957 h 242604"/>
                  <a:gd name="connsiteX16" fmla="*/ 374328 w 470459"/>
                  <a:gd name="connsiteY16" fmla="*/ 123805 h 242604"/>
                  <a:gd name="connsiteX17" fmla="*/ 384524 w 470459"/>
                  <a:gd name="connsiteY17" fmla="*/ 138370 h 242604"/>
                  <a:gd name="connsiteX18" fmla="*/ 399089 w 470459"/>
                  <a:gd name="connsiteY18" fmla="*/ 142740 h 242604"/>
                  <a:gd name="connsiteX19" fmla="*/ 409285 w 470459"/>
                  <a:gd name="connsiteY19" fmla="*/ 164587 h 242604"/>
                  <a:gd name="connsiteX20" fmla="*/ 435502 w 470459"/>
                  <a:gd name="connsiteY20" fmla="*/ 158761 h 242604"/>
                  <a:gd name="connsiteX21" fmla="*/ 442785 w 470459"/>
                  <a:gd name="connsiteY21" fmla="*/ 154392 h 242604"/>
                  <a:gd name="connsiteX22" fmla="*/ 464633 w 470459"/>
                  <a:gd name="connsiteY22" fmla="*/ 151479 h 242604"/>
                  <a:gd name="connsiteX23" fmla="*/ 461904 w 470459"/>
                  <a:gd name="connsiteY23" fmla="*/ 151843 h 242604"/>
                  <a:gd name="connsiteX24" fmla="*/ 470459 w 470459"/>
                  <a:gd name="connsiteY24" fmla="*/ 165316 h 242604"/>
                  <a:gd name="connsiteX25" fmla="*/ 454073 w 470459"/>
                  <a:gd name="connsiteY25" fmla="*/ 172598 h 242604"/>
                  <a:gd name="connsiteX26" fmla="*/ 446791 w 470459"/>
                  <a:gd name="connsiteY26" fmla="*/ 218115 h 242604"/>
                  <a:gd name="connsiteX27" fmla="*/ 464997 w 470459"/>
                  <a:gd name="connsiteY27" fmla="*/ 216294 h 242604"/>
                  <a:gd name="connsiteX28" fmla="*/ 464997 w 470459"/>
                  <a:gd name="connsiteY28" fmla="*/ 230859 h 242604"/>
                  <a:gd name="connsiteX29" fmla="*/ 455894 w 470459"/>
                  <a:gd name="connsiteY29" fmla="*/ 239963 h 242604"/>
                  <a:gd name="connsiteX30" fmla="*/ 465580 w 470459"/>
                  <a:gd name="connsiteY30" fmla="*/ 242604 h 242604"/>
                  <a:gd name="connsiteX31" fmla="*/ 7365 w 470459"/>
                  <a:gd name="connsiteY31" fmla="*/ 242604 h 242604"/>
                  <a:gd name="connsiteX32" fmla="*/ 1457 w 470459"/>
                  <a:gd name="connsiteY32" fmla="*/ 235957 h 242604"/>
                  <a:gd name="connsiteX33" fmla="*/ 0 w 470459"/>
                  <a:gd name="connsiteY33" fmla="*/ 214109 h 242604"/>
                  <a:gd name="connsiteX34" fmla="*/ 34957 w 470459"/>
                  <a:gd name="connsiteY34" fmla="*/ 192261 h 242604"/>
                  <a:gd name="connsiteX35" fmla="*/ 45153 w 470459"/>
                  <a:gd name="connsiteY35" fmla="*/ 138370 h 242604"/>
                  <a:gd name="connsiteX36" fmla="*/ 50979 w 470459"/>
                  <a:gd name="connsiteY36" fmla="*/ 126718 h 242604"/>
                  <a:gd name="connsiteX37" fmla="*/ 83022 w 470459"/>
                  <a:gd name="connsiteY37" fmla="*/ 104870 h 242604"/>
                  <a:gd name="connsiteX38" fmla="*/ 81566 w 470459"/>
                  <a:gd name="connsiteY38" fmla="*/ 93218 h 242604"/>
                  <a:gd name="connsiteX39" fmla="*/ 104870 w 470459"/>
                  <a:gd name="connsiteY39" fmla="*/ 53892 h 242604"/>
                  <a:gd name="connsiteX40" fmla="*/ 96131 w 470459"/>
                  <a:gd name="connsiteY40" fmla="*/ 34957 h 242604"/>
                  <a:gd name="connsiteX41" fmla="*/ 134001 w 470459"/>
                  <a:gd name="connsiteY41" fmla="*/ 29131 h 242604"/>
                  <a:gd name="connsiteX0" fmla="*/ 171871 w 470459"/>
                  <a:gd name="connsiteY0" fmla="*/ 0 h 341657"/>
                  <a:gd name="connsiteX1" fmla="*/ 172584 w 470459"/>
                  <a:gd name="connsiteY1" fmla="*/ 45 h 341657"/>
                  <a:gd name="connsiteX2" fmla="*/ 186436 w 470459"/>
                  <a:gd name="connsiteY2" fmla="*/ 18935 h 341657"/>
                  <a:gd name="connsiteX3" fmla="*/ 196632 w 470459"/>
                  <a:gd name="connsiteY3" fmla="*/ 27674 h 341657"/>
                  <a:gd name="connsiteX4" fmla="*/ 214110 w 470459"/>
                  <a:gd name="connsiteY4" fmla="*/ 45152 h 341657"/>
                  <a:gd name="connsiteX5" fmla="*/ 221393 w 470459"/>
                  <a:gd name="connsiteY5" fmla="*/ 68457 h 341657"/>
                  <a:gd name="connsiteX6" fmla="*/ 224306 w 470459"/>
                  <a:gd name="connsiteY6" fmla="*/ 81565 h 341657"/>
                  <a:gd name="connsiteX7" fmla="*/ 228675 w 470459"/>
                  <a:gd name="connsiteY7" fmla="*/ 94674 h 341657"/>
                  <a:gd name="connsiteX8" fmla="*/ 260719 w 470459"/>
                  <a:gd name="connsiteY8" fmla="*/ 88848 h 341657"/>
                  <a:gd name="connsiteX9" fmla="*/ 268001 w 470459"/>
                  <a:gd name="connsiteY9" fmla="*/ 101957 h 341657"/>
                  <a:gd name="connsiteX10" fmla="*/ 289849 w 470459"/>
                  <a:gd name="connsiteY10" fmla="*/ 116522 h 341657"/>
                  <a:gd name="connsiteX11" fmla="*/ 304415 w 470459"/>
                  <a:gd name="connsiteY11" fmla="*/ 100500 h 341657"/>
                  <a:gd name="connsiteX12" fmla="*/ 314610 w 470459"/>
                  <a:gd name="connsiteY12" fmla="*/ 106326 h 341657"/>
                  <a:gd name="connsiteX13" fmla="*/ 330632 w 470459"/>
                  <a:gd name="connsiteY13" fmla="*/ 110696 h 341657"/>
                  <a:gd name="connsiteX14" fmla="*/ 336458 w 470459"/>
                  <a:gd name="connsiteY14" fmla="*/ 101957 h 341657"/>
                  <a:gd name="connsiteX15" fmla="*/ 349567 w 470459"/>
                  <a:gd name="connsiteY15" fmla="*/ 101957 h 341657"/>
                  <a:gd name="connsiteX16" fmla="*/ 374328 w 470459"/>
                  <a:gd name="connsiteY16" fmla="*/ 123805 h 341657"/>
                  <a:gd name="connsiteX17" fmla="*/ 384524 w 470459"/>
                  <a:gd name="connsiteY17" fmla="*/ 138370 h 341657"/>
                  <a:gd name="connsiteX18" fmla="*/ 399089 w 470459"/>
                  <a:gd name="connsiteY18" fmla="*/ 142740 h 341657"/>
                  <a:gd name="connsiteX19" fmla="*/ 409285 w 470459"/>
                  <a:gd name="connsiteY19" fmla="*/ 164587 h 341657"/>
                  <a:gd name="connsiteX20" fmla="*/ 435502 w 470459"/>
                  <a:gd name="connsiteY20" fmla="*/ 158761 h 341657"/>
                  <a:gd name="connsiteX21" fmla="*/ 442785 w 470459"/>
                  <a:gd name="connsiteY21" fmla="*/ 154392 h 341657"/>
                  <a:gd name="connsiteX22" fmla="*/ 464633 w 470459"/>
                  <a:gd name="connsiteY22" fmla="*/ 151479 h 341657"/>
                  <a:gd name="connsiteX23" fmla="*/ 461904 w 470459"/>
                  <a:gd name="connsiteY23" fmla="*/ 151843 h 341657"/>
                  <a:gd name="connsiteX24" fmla="*/ 470459 w 470459"/>
                  <a:gd name="connsiteY24" fmla="*/ 165316 h 341657"/>
                  <a:gd name="connsiteX25" fmla="*/ 454073 w 470459"/>
                  <a:gd name="connsiteY25" fmla="*/ 172598 h 341657"/>
                  <a:gd name="connsiteX26" fmla="*/ 446791 w 470459"/>
                  <a:gd name="connsiteY26" fmla="*/ 218115 h 341657"/>
                  <a:gd name="connsiteX27" fmla="*/ 464997 w 470459"/>
                  <a:gd name="connsiteY27" fmla="*/ 216294 h 341657"/>
                  <a:gd name="connsiteX28" fmla="*/ 464997 w 470459"/>
                  <a:gd name="connsiteY28" fmla="*/ 230859 h 341657"/>
                  <a:gd name="connsiteX29" fmla="*/ 455894 w 470459"/>
                  <a:gd name="connsiteY29" fmla="*/ 239963 h 341657"/>
                  <a:gd name="connsiteX30" fmla="*/ 465580 w 470459"/>
                  <a:gd name="connsiteY30" fmla="*/ 242604 h 341657"/>
                  <a:gd name="connsiteX31" fmla="*/ 257241 w 470459"/>
                  <a:gd name="connsiteY31" fmla="*/ 341648 h 341657"/>
                  <a:gd name="connsiteX32" fmla="*/ 7365 w 470459"/>
                  <a:gd name="connsiteY32" fmla="*/ 242604 h 341657"/>
                  <a:gd name="connsiteX33" fmla="*/ 1457 w 470459"/>
                  <a:gd name="connsiteY33" fmla="*/ 235957 h 341657"/>
                  <a:gd name="connsiteX34" fmla="*/ 0 w 470459"/>
                  <a:gd name="connsiteY34" fmla="*/ 214109 h 341657"/>
                  <a:gd name="connsiteX35" fmla="*/ 34957 w 470459"/>
                  <a:gd name="connsiteY35" fmla="*/ 192261 h 341657"/>
                  <a:gd name="connsiteX36" fmla="*/ 45153 w 470459"/>
                  <a:gd name="connsiteY36" fmla="*/ 138370 h 341657"/>
                  <a:gd name="connsiteX37" fmla="*/ 50979 w 470459"/>
                  <a:gd name="connsiteY37" fmla="*/ 126718 h 341657"/>
                  <a:gd name="connsiteX38" fmla="*/ 83022 w 470459"/>
                  <a:gd name="connsiteY38" fmla="*/ 104870 h 341657"/>
                  <a:gd name="connsiteX39" fmla="*/ 81566 w 470459"/>
                  <a:gd name="connsiteY39" fmla="*/ 93218 h 341657"/>
                  <a:gd name="connsiteX40" fmla="*/ 104870 w 470459"/>
                  <a:gd name="connsiteY40" fmla="*/ 53892 h 341657"/>
                  <a:gd name="connsiteX41" fmla="*/ 96131 w 470459"/>
                  <a:gd name="connsiteY41" fmla="*/ 34957 h 341657"/>
                  <a:gd name="connsiteX42" fmla="*/ 134001 w 470459"/>
                  <a:gd name="connsiteY42" fmla="*/ 29131 h 341657"/>
                  <a:gd name="connsiteX43" fmla="*/ 171871 w 470459"/>
                  <a:gd name="connsiteY43" fmla="*/ 0 h 341657"/>
                  <a:gd name="connsiteX0" fmla="*/ 257241 w 470459"/>
                  <a:gd name="connsiteY0" fmla="*/ 341648 h 433088"/>
                  <a:gd name="connsiteX1" fmla="*/ 7365 w 470459"/>
                  <a:gd name="connsiteY1" fmla="*/ 242604 h 433088"/>
                  <a:gd name="connsiteX2" fmla="*/ 1457 w 470459"/>
                  <a:gd name="connsiteY2" fmla="*/ 235957 h 433088"/>
                  <a:gd name="connsiteX3" fmla="*/ 0 w 470459"/>
                  <a:gd name="connsiteY3" fmla="*/ 214109 h 433088"/>
                  <a:gd name="connsiteX4" fmla="*/ 34957 w 470459"/>
                  <a:gd name="connsiteY4" fmla="*/ 192261 h 433088"/>
                  <a:gd name="connsiteX5" fmla="*/ 45153 w 470459"/>
                  <a:gd name="connsiteY5" fmla="*/ 138370 h 433088"/>
                  <a:gd name="connsiteX6" fmla="*/ 50979 w 470459"/>
                  <a:gd name="connsiteY6" fmla="*/ 126718 h 433088"/>
                  <a:gd name="connsiteX7" fmla="*/ 83022 w 470459"/>
                  <a:gd name="connsiteY7" fmla="*/ 104870 h 433088"/>
                  <a:gd name="connsiteX8" fmla="*/ 81566 w 470459"/>
                  <a:gd name="connsiteY8" fmla="*/ 93218 h 433088"/>
                  <a:gd name="connsiteX9" fmla="*/ 104870 w 470459"/>
                  <a:gd name="connsiteY9" fmla="*/ 53892 h 433088"/>
                  <a:gd name="connsiteX10" fmla="*/ 96131 w 470459"/>
                  <a:gd name="connsiteY10" fmla="*/ 34957 h 433088"/>
                  <a:gd name="connsiteX11" fmla="*/ 134001 w 470459"/>
                  <a:gd name="connsiteY11" fmla="*/ 29131 h 433088"/>
                  <a:gd name="connsiteX12" fmla="*/ 171871 w 470459"/>
                  <a:gd name="connsiteY12" fmla="*/ 0 h 433088"/>
                  <a:gd name="connsiteX13" fmla="*/ 172584 w 470459"/>
                  <a:gd name="connsiteY13" fmla="*/ 45 h 433088"/>
                  <a:gd name="connsiteX14" fmla="*/ 186436 w 470459"/>
                  <a:gd name="connsiteY14" fmla="*/ 18935 h 433088"/>
                  <a:gd name="connsiteX15" fmla="*/ 196632 w 470459"/>
                  <a:gd name="connsiteY15" fmla="*/ 27674 h 433088"/>
                  <a:gd name="connsiteX16" fmla="*/ 214110 w 470459"/>
                  <a:gd name="connsiteY16" fmla="*/ 45152 h 433088"/>
                  <a:gd name="connsiteX17" fmla="*/ 221393 w 470459"/>
                  <a:gd name="connsiteY17" fmla="*/ 68457 h 433088"/>
                  <a:gd name="connsiteX18" fmla="*/ 224306 w 470459"/>
                  <a:gd name="connsiteY18" fmla="*/ 81565 h 433088"/>
                  <a:gd name="connsiteX19" fmla="*/ 228675 w 470459"/>
                  <a:gd name="connsiteY19" fmla="*/ 94674 h 433088"/>
                  <a:gd name="connsiteX20" fmla="*/ 260719 w 470459"/>
                  <a:gd name="connsiteY20" fmla="*/ 88848 h 433088"/>
                  <a:gd name="connsiteX21" fmla="*/ 268001 w 470459"/>
                  <a:gd name="connsiteY21" fmla="*/ 101957 h 433088"/>
                  <a:gd name="connsiteX22" fmla="*/ 289849 w 470459"/>
                  <a:gd name="connsiteY22" fmla="*/ 116522 h 433088"/>
                  <a:gd name="connsiteX23" fmla="*/ 304415 w 470459"/>
                  <a:gd name="connsiteY23" fmla="*/ 100500 h 433088"/>
                  <a:gd name="connsiteX24" fmla="*/ 314610 w 470459"/>
                  <a:gd name="connsiteY24" fmla="*/ 106326 h 433088"/>
                  <a:gd name="connsiteX25" fmla="*/ 330632 w 470459"/>
                  <a:gd name="connsiteY25" fmla="*/ 110696 h 433088"/>
                  <a:gd name="connsiteX26" fmla="*/ 336458 w 470459"/>
                  <a:gd name="connsiteY26" fmla="*/ 101957 h 433088"/>
                  <a:gd name="connsiteX27" fmla="*/ 349567 w 470459"/>
                  <a:gd name="connsiteY27" fmla="*/ 101957 h 433088"/>
                  <a:gd name="connsiteX28" fmla="*/ 374328 w 470459"/>
                  <a:gd name="connsiteY28" fmla="*/ 123805 h 433088"/>
                  <a:gd name="connsiteX29" fmla="*/ 384524 w 470459"/>
                  <a:gd name="connsiteY29" fmla="*/ 138370 h 433088"/>
                  <a:gd name="connsiteX30" fmla="*/ 399089 w 470459"/>
                  <a:gd name="connsiteY30" fmla="*/ 142740 h 433088"/>
                  <a:gd name="connsiteX31" fmla="*/ 409285 w 470459"/>
                  <a:gd name="connsiteY31" fmla="*/ 164587 h 433088"/>
                  <a:gd name="connsiteX32" fmla="*/ 435502 w 470459"/>
                  <a:gd name="connsiteY32" fmla="*/ 158761 h 433088"/>
                  <a:gd name="connsiteX33" fmla="*/ 442785 w 470459"/>
                  <a:gd name="connsiteY33" fmla="*/ 154392 h 433088"/>
                  <a:gd name="connsiteX34" fmla="*/ 464633 w 470459"/>
                  <a:gd name="connsiteY34" fmla="*/ 151479 h 433088"/>
                  <a:gd name="connsiteX35" fmla="*/ 461904 w 470459"/>
                  <a:gd name="connsiteY35" fmla="*/ 151843 h 433088"/>
                  <a:gd name="connsiteX36" fmla="*/ 470459 w 470459"/>
                  <a:gd name="connsiteY36" fmla="*/ 165316 h 433088"/>
                  <a:gd name="connsiteX37" fmla="*/ 454073 w 470459"/>
                  <a:gd name="connsiteY37" fmla="*/ 172598 h 433088"/>
                  <a:gd name="connsiteX38" fmla="*/ 446791 w 470459"/>
                  <a:gd name="connsiteY38" fmla="*/ 218115 h 433088"/>
                  <a:gd name="connsiteX39" fmla="*/ 464997 w 470459"/>
                  <a:gd name="connsiteY39" fmla="*/ 216294 h 433088"/>
                  <a:gd name="connsiteX40" fmla="*/ 464997 w 470459"/>
                  <a:gd name="connsiteY40" fmla="*/ 230859 h 433088"/>
                  <a:gd name="connsiteX41" fmla="*/ 455894 w 470459"/>
                  <a:gd name="connsiteY41" fmla="*/ 239963 h 433088"/>
                  <a:gd name="connsiteX42" fmla="*/ 465580 w 470459"/>
                  <a:gd name="connsiteY42" fmla="*/ 242604 h 433088"/>
                  <a:gd name="connsiteX43" fmla="*/ 348681 w 470459"/>
                  <a:gd name="connsiteY43" fmla="*/ 433088 h 433088"/>
                  <a:gd name="connsiteX0" fmla="*/ 7365 w 470459"/>
                  <a:gd name="connsiteY0" fmla="*/ 242604 h 433088"/>
                  <a:gd name="connsiteX1" fmla="*/ 1457 w 470459"/>
                  <a:gd name="connsiteY1" fmla="*/ 235957 h 433088"/>
                  <a:gd name="connsiteX2" fmla="*/ 0 w 470459"/>
                  <a:gd name="connsiteY2" fmla="*/ 214109 h 433088"/>
                  <a:gd name="connsiteX3" fmla="*/ 34957 w 470459"/>
                  <a:gd name="connsiteY3" fmla="*/ 192261 h 433088"/>
                  <a:gd name="connsiteX4" fmla="*/ 45153 w 470459"/>
                  <a:gd name="connsiteY4" fmla="*/ 138370 h 433088"/>
                  <a:gd name="connsiteX5" fmla="*/ 50979 w 470459"/>
                  <a:gd name="connsiteY5" fmla="*/ 126718 h 433088"/>
                  <a:gd name="connsiteX6" fmla="*/ 83022 w 470459"/>
                  <a:gd name="connsiteY6" fmla="*/ 104870 h 433088"/>
                  <a:gd name="connsiteX7" fmla="*/ 81566 w 470459"/>
                  <a:gd name="connsiteY7" fmla="*/ 93218 h 433088"/>
                  <a:gd name="connsiteX8" fmla="*/ 104870 w 470459"/>
                  <a:gd name="connsiteY8" fmla="*/ 53892 h 433088"/>
                  <a:gd name="connsiteX9" fmla="*/ 96131 w 470459"/>
                  <a:gd name="connsiteY9" fmla="*/ 34957 h 433088"/>
                  <a:gd name="connsiteX10" fmla="*/ 134001 w 470459"/>
                  <a:gd name="connsiteY10" fmla="*/ 29131 h 433088"/>
                  <a:gd name="connsiteX11" fmla="*/ 171871 w 470459"/>
                  <a:gd name="connsiteY11" fmla="*/ 0 h 433088"/>
                  <a:gd name="connsiteX12" fmla="*/ 172584 w 470459"/>
                  <a:gd name="connsiteY12" fmla="*/ 45 h 433088"/>
                  <a:gd name="connsiteX13" fmla="*/ 186436 w 470459"/>
                  <a:gd name="connsiteY13" fmla="*/ 18935 h 433088"/>
                  <a:gd name="connsiteX14" fmla="*/ 196632 w 470459"/>
                  <a:gd name="connsiteY14" fmla="*/ 27674 h 433088"/>
                  <a:gd name="connsiteX15" fmla="*/ 214110 w 470459"/>
                  <a:gd name="connsiteY15" fmla="*/ 45152 h 433088"/>
                  <a:gd name="connsiteX16" fmla="*/ 221393 w 470459"/>
                  <a:gd name="connsiteY16" fmla="*/ 68457 h 433088"/>
                  <a:gd name="connsiteX17" fmla="*/ 224306 w 470459"/>
                  <a:gd name="connsiteY17" fmla="*/ 81565 h 433088"/>
                  <a:gd name="connsiteX18" fmla="*/ 228675 w 470459"/>
                  <a:gd name="connsiteY18" fmla="*/ 94674 h 433088"/>
                  <a:gd name="connsiteX19" fmla="*/ 260719 w 470459"/>
                  <a:gd name="connsiteY19" fmla="*/ 88848 h 433088"/>
                  <a:gd name="connsiteX20" fmla="*/ 268001 w 470459"/>
                  <a:gd name="connsiteY20" fmla="*/ 101957 h 433088"/>
                  <a:gd name="connsiteX21" fmla="*/ 289849 w 470459"/>
                  <a:gd name="connsiteY21" fmla="*/ 116522 h 433088"/>
                  <a:gd name="connsiteX22" fmla="*/ 304415 w 470459"/>
                  <a:gd name="connsiteY22" fmla="*/ 100500 h 433088"/>
                  <a:gd name="connsiteX23" fmla="*/ 314610 w 470459"/>
                  <a:gd name="connsiteY23" fmla="*/ 106326 h 433088"/>
                  <a:gd name="connsiteX24" fmla="*/ 330632 w 470459"/>
                  <a:gd name="connsiteY24" fmla="*/ 110696 h 433088"/>
                  <a:gd name="connsiteX25" fmla="*/ 336458 w 470459"/>
                  <a:gd name="connsiteY25" fmla="*/ 101957 h 433088"/>
                  <a:gd name="connsiteX26" fmla="*/ 349567 w 470459"/>
                  <a:gd name="connsiteY26" fmla="*/ 101957 h 433088"/>
                  <a:gd name="connsiteX27" fmla="*/ 374328 w 470459"/>
                  <a:gd name="connsiteY27" fmla="*/ 123805 h 433088"/>
                  <a:gd name="connsiteX28" fmla="*/ 384524 w 470459"/>
                  <a:gd name="connsiteY28" fmla="*/ 138370 h 433088"/>
                  <a:gd name="connsiteX29" fmla="*/ 399089 w 470459"/>
                  <a:gd name="connsiteY29" fmla="*/ 142740 h 433088"/>
                  <a:gd name="connsiteX30" fmla="*/ 409285 w 470459"/>
                  <a:gd name="connsiteY30" fmla="*/ 164587 h 433088"/>
                  <a:gd name="connsiteX31" fmla="*/ 435502 w 470459"/>
                  <a:gd name="connsiteY31" fmla="*/ 158761 h 433088"/>
                  <a:gd name="connsiteX32" fmla="*/ 442785 w 470459"/>
                  <a:gd name="connsiteY32" fmla="*/ 154392 h 433088"/>
                  <a:gd name="connsiteX33" fmla="*/ 464633 w 470459"/>
                  <a:gd name="connsiteY33" fmla="*/ 151479 h 433088"/>
                  <a:gd name="connsiteX34" fmla="*/ 461904 w 470459"/>
                  <a:gd name="connsiteY34" fmla="*/ 151843 h 433088"/>
                  <a:gd name="connsiteX35" fmla="*/ 470459 w 470459"/>
                  <a:gd name="connsiteY35" fmla="*/ 165316 h 433088"/>
                  <a:gd name="connsiteX36" fmla="*/ 454073 w 470459"/>
                  <a:gd name="connsiteY36" fmla="*/ 172598 h 433088"/>
                  <a:gd name="connsiteX37" fmla="*/ 446791 w 470459"/>
                  <a:gd name="connsiteY37" fmla="*/ 218115 h 433088"/>
                  <a:gd name="connsiteX38" fmla="*/ 464997 w 470459"/>
                  <a:gd name="connsiteY38" fmla="*/ 216294 h 433088"/>
                  <a:gd name="connsiteX39" fmla="*/ 464997 w 470459"/>
                  <a:gd name="connsiteY39" fmla="*/ 230859 h 433088"/>
                  <a:gd name="connsiteX40" fmla="*/ 455894 w 470459"/>
                  <a:gd name="connsiteY40" fmla="*/ 239963 h 433088"/>
                  <a:gd name="connsiteX41" fmla="*/ 465580 w 470459"/>
                  <a:gd name="connsiteY41" fmla="*/ 242604 h 433088"/>
                  <a:gd name="connsiteX42" fmla="*/ 348681 w 470459"/>
                  <a:gd name="connsiteY42" fmla="*/ 433088 h 433088"/>
                  <a:gd name="connsiteX0" fmla="*/ 7365 w 470459"/>
                  <a:gd name="connsiteY0" fmla="*/ 242604 h 242604"/>
                  <a:gd name="connsiteX1" fmla="*/ 1457 w 470459"/>
                  <a:gd name="connsiteY1" fmla="*/ 235957 h 242604"/>
                  <a:gd name="connsiteX2" fmla="*/ 0 w 470459"/>
                  <a:gd name="connsiteY2" fmla="*/ 214109 h 242604"/>
                  <a:gd name="connsiteX3" fmla="*/ 34957 w 470459"/>
                  <a:gd name="connsiteY3" fmla="*/ 192261 h 242604"/>
                  <a:gd name="connsiteX4" fmla="*/ 45153 w 470459"/>
                  <a:gd name="connsiteY4" fmla="*/ 138370 h 242604"/>
                  <a:gd name="connsiteX5" fmla="*/ 50979 w 470459"/>
                  <a:gd name="connsiteY5" fmla="*/ 126718 h 242604"/>
                  <a:gd name="connsiteX6" fmla="*/ 83022 w 470459"/>
                  <a:gd name="connsiteY6" fmla="*/ 104870 h 242604"/>
                  <a:gd name="connsiteX7" fmla="*/ 81566 w 470459"/>
                  <a:gd name="connsiteY7" fmla="*/ 93218 h 242604"/>
                  <a:gd name="connsiteX8" fmla="*/ 104870 w 470459"/>
                  <a:gd name="connsiteY8" fmla="*/ 53892 h 242604"/>
                  <a:gd name="connsiteX9" fmla="*/ 96131 w 470459"/>
                  <a:gd name="connsiteY9" fmla="*/ 34957 h 242604"/>
                  <a:gd name="connsiteX10" fmla="*/ 134001 w 470459"/>
                  <a:gd name="connsiteY10" fmla="*/ 29131 h 242604"/>
                  <a:gd name="connsiteX11" fmla="*/ 171871 w 470459"/>
                  <a:gd name="connsiteY11" fmla="*/ 0 h 242604"/>
                  <a:gd name="connsiteX12" fmla="*/ 172584 w 470459"/>
                  <a:gd name="connsiteY12" fmla="*/ 45 h 242604"/>
                  <a:gd name="connsiteX13" fmla="*/ 186436 w 470459"/>
                  <a:gd name="connsiteY13" fmla="*/ 18935 h 242604"/>
                  <a:gd name="connsiteX14" fmla="*/ 196632 w 470459"/>
                  <a:gd name="connsiteY14" fmla="*/ 27674 h 242604"/>
                  <a:gd name="connsiteX15" fmla="*/ 214110 w 470459"/>
                  <a:gd name="connsiteY15" fmla="*/ 45152 h 242604"/>
                  <a:gd name="connsiteX16" fmla="*/ 221393 w 470459"/>
                  <a:gd name="connsiteY16" fmla="*/ 68457 h 242604"/>
                  <a:gd name="connsiteX17" fmla="*/ 224306 w 470459"/>
                  <a:gd name="connsiteY17" fmla="*/ 81565 h 242604"/>
                  <a:gd name="connsiteX18" fmla="*/ 228675 w 470459"/>
                  <a:gd name="connsiteY18" fmla="*/ 94674 h 242604"/>
                  <a:gd name="connsiteX19" fmla="*/ 260719 w 470459"/>
                  <a:gd name="connsiteY19" fmla="*/ 88848 h 242604"/>
                  <a:gd name="connsiteX20" fmla="*/ 268001 w 470459"/>
                  <a:gd name="connsiteY20" fmla="*/ 101957 h 242604"/>
                  <a:gd name="connsiteX21" fmla="*/ 289849 w 470459"/>
                  <a:gd name="connsiteY21" fmla="*/ 116522 h 242604"/>
                  <a:gd name="connsiteX22" fmla="*/ 304415 w 470459"/>
                  <a:gd name="connsiteY22" fmla="*/ 100500 h 242604"/>
                  <a:gd name="connsiteX23" fmla="*/ 314610 w 470459"/>
                  <a:gd name="connsiteY23" fmla="*/ 106326 h 242604"/>
                  <a:gd name="connsiteX24" fmla="*/ 330632 w 470459"/>
                  <a:gd name="connsiteY24" fmla="*/ 110696 h 242604"/>
                  <a:gd name="connsiteX25" fmla="*/ 336458 w 470459"/>
                  <a:gd name="connsiteY25" fmla="*/ 101957 h 242604"/>
                  <a:gd name="connsiteX26" fmla="*/ 349567 w 470459"/>
                  <a:gd name="connsiteY26" fmla="*/ 101957 h 242604"/>
                  <a:gd name="connsiteX27" fmla="*/ 374328 w 470459"/>
                  <a:gd name="connsiteY27" fmla="*/ 123805 h 242604"/>
                  <a:gd name="connsiteX28" fmla="*/ 384524 w 470459"/>
                  <a:gd name="connsiteY28" fmla="*/ 138370 h 242604"/>
                  <a:gd name="connsiteX29" fmla="*/ 399089 w 470459"/>
                  <a:gd name="connsiteY29" fmla="*/ 142740 h 242604"/>
                  <a:gd name="connsiteX30" fmla="*/ 409285 w 470459"/>
                  <a:gd name="connsiteY30" fmla="*/ 164587 h 242604"/>
                  <a:gd name="connsiteX31" fmla="*/ 435502 w 470459"/>
                  <a:gd name="connsiteY31" fmla="*/ 158761 h 242604"/>
                  <a:gd name="connsiteX32" fmla="*/ 442785 w 470459"/>
                  <a:gd name="connsiteY32" fmla="*/ 154392 h 242604"/>
                  <a:gd name="connsiteX33" fmla="*/ 464633 w 470459"/>
                  <a:gd name="connsiteY33" fmla="*/ 151479 h 242604"/>
                  <a:gd name="connsiteX34" fmla="*/ 461904 w 470459"/>
                  <a:gd name="connsiteY34" fmla="*/ 151843 h 242604"/>
                  <a:gd name="connsiteX35" fmla="*/ 470459 w 470459"/>
                  <a:gd name="connsiteY35" fmla="*/ 165316 h 242604"/>
                  <a:gd name="connsiteX36" fmla="*/ 454073 w 470459"/>
                  <a:gd name="connsiteY36" fmla="*/ 172598 h 242604"/>
                  <a:gd name="connsiteX37" fmla="*/ 446791 w 470459"/>
                  <a:gd name="connsiteY37" fmla="*/ 218115 h 242604"/>
                  <a:gd name="connsiteX38" fmla="*/ 464997 w 470459"/>
                  <a:gd name="connsiteY38" fmla="*/ 216294 h 242604"/>
                  <a:gd name="connsiteX39" fmla="*/ 464997 w 470459"/>
                  <a:gd name="connsiteY39" fmla="*/ 230859 h 242604"/>
                  <a:gd name="connsiteX40" fmla="*/ 455894 w 470459"/>
                  <a:gd name="connsiteY40" fmla="*/ 239963 h 242604"/>
                  <a:gd name="connsiteX41" fmla="*/ 465580 w 470459"/>
                  <a:gd name="connsiteY41" fmla="*/ 242604 h 242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70459" h="242604">
                    <a:moveTo>
                      <a:pt x="7365" y="242604"/>
                    </a:moveTo>
                    <a:lnTo>
                      <a:pt x="1457" y="235957"/>
                    </a:lnTo>
                    <a:lnTo>
                      <a:pt x="0" y="214109"/>
                    </a:lnTo>
                    <a:lnTo>
                      <a:pt x="34957" y="192261"/>
                    </a:lnTo>
                    <a:lnTo>
                      <a:pt x="45153" y="138370"/>
                    </a:lnTo>
                    <a:lnTo>
                      <a:pt x="50979" y="126718"/>
                    </a:lnTo>
                    <a:lnTo>
                      <a:pt x="83022" y="104870"/>
                    </a:lnTo>
                    <a:lnTo>
                      <a:pt x="81566" y="93218"/>
                    </a:lnTo>
                    <a:lnTo>
                      <a:pt x="104870" y="53892"/>
                    </a:lnTo>
                    <a:lnTo>
                      <a:pt x="96131" y="34957"/>
                    </a:lnTo>
                    <a:lnTo>
                      <a:pt x="134001" y="29131"/>
                    </a:lnTo>
                    <a:lnTo>
                      <a:pt x="171871" y="0"/>
                    </a:lnTo>
                    <a:lnTo>
                      <a:pt x="172584" y="45"/>
                    </a:lnTo>
                    <a:lnTo>
                      <a:pt x="186436" y="18935"/>
                    </a:lnTo>
                    <a:lnTo>
                      <a:pt x="196632" y="27674"/>
                    </a:lnTo>
                    <a:lnTo>
                      <a:pt x="214110" y="45152"/>
                    </a:lnTo>
                    <a:lnTo>
                      <a:pt x="221393" y="68457"/>
                    </a:lnTo>
                    <a:lnTo>
                      <a:pt x="224306" y="81565"/>
                    </a:lnTo>
                    <a:lnTo>
                      <a:pt x="228675" y="94674"/>
                    </a:lnTo>
                    <a:lnTo>
                      <a:pt x="260719" y="88848"/>
                    </a:lnTo>
                    <a:lnTo>
                      <a:pt x="268001" y="101957"/>
                    </a:lnTo>
                    <a:lnTo>
                      <a:pt x="289849" y="116522"/>
                    </a:lnTo>
                    <a:lnTo>
                      <a:pt x="304415" y="100500"/>
                    </a:lnTo>
                    <a:lnTo>
                      <a:pt x="314610" y="106326"/>
                    </a:lnTo>
                    <a:lnTo>
                      <a:pt x="330632" y="110696"/>
                    </a:lnTo>
                    <a:lnTo>
                      <a:pt x="336458" y="101957"/>
                    </a:lnTo>
                    <a:lnTo>
                      <a:pt x="349567" y="101957"/>
                    </a:lnTo>
                    <a:lnTo>
                      <a:pt x="374328" y="123805"/>
                    </a:lnTo>
                    <a:lnTo>
                      <a:pt x="384524" y="138370"/>
                    </a:lnTo>
                    <a:lnTo>
                      <a:pt x="399089" y="142740"/>
                    </a:lnTo>
                    <a:lnTo>
                      <a:pt x="409285" y="164587"/>
                    </a:lnTo>
                    <a:lnTo>
                      <a:pt x="435502" y="158761"/>
                    </a:lnTo>
                    <a:lnTo>
                      <a:pt x="442785" y="154392"/>
                    </a:lnTo>
                    <a:lnTo>
                      <a:pt x="464633" y="151479"/>
                    </a:lnTo>
                    <a:lnTo>
                      <a:pt x="461904" y="151843"/>
                    </a:lnTo>
                    <a:lnTo>
                      <a:pt x="470459" y="165316"/>
                    </a:lnTo>
                    <a:lnTo>
                      <a:pt x="454073" y="172598"/>
                    </a:lnTo>
                    <a:lnTo>
                      <a:pt x="446791" y="218115"/>
                    </a:lnTo>
                    <a:lnTo>
                      <a:pt x="464997" y="216294"/>
                    </a:lnTo>
                    <a:lnTo>
                      <a:pt x="464997" y="230859"/>
                    </a:lnTo>
                    <a:lnTo>
                      <a:pt x="455894" y="239963"/>
                    </a:lnTo>
                    <a:lnTo>
                      <a:pt x="465580" y="242604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9CFA7B83-34A2-BB55-96E1-C38DCB4DDFA5}"/>
                  </a:ext>
                </a:extLst>
              </p:cNvPr>
              <p:cNvSpPr/>
              <p:nvPr/>
            </p:nvSpPr>
            <p:spPr>
              <a:xfrm>
                <a:off x="2617566" y="3278640"/>
                <a:ext cx="91859" cy="101322"/>
              </a:xfrm>
              <a:custGeom>
                <a:avLst/>
                <a:gdLst>
                  <a:gd name="connsiteX0" fmla="*/ 12835 w 91859"/>
                  <a:gd name="connsiteY0" fmla="*/ 0 h 101322"/>
                  <a:gd name="connsiteX1" fmla="*/ 25944 w 91859"/>
                  <a:gd name="connsiteY1" fmla="*/ 29131 h 101322"/>
                  <a:gd name="connsiteX2" fmla="*/ 40509 w 91859"/>
                  <a:gd name="connsiteY2" fmla="*/ 46609 h 101322"/>
                  <a:gd name="connsiteX3" fmla="*/ 57988 w 91859"/>
                  <a:gd name="connsiteY3" fmla="*/ 58261 h 101322"/>
                  <a:gd name="connsiteX4" fmla="*/ 69640 w 91859"/>
                  <a:gd name="connsiteY4" fmla="*/ 90305 h 101322"/>
                  <a:gd name="connsiteX5" fmla="*/ 91488 w 91859"/>
                  <a:gd name="connsiteY5" fmla="*/ 96131 h 101322"/>
                  <a:gd name="connsiteX6" fmla="*/ 91859 w 91859"/>
                  <a:gd name="connsiteY6" fmla="*/ 101322 h 101322"/>
                  <a:gd name="connsiteX7" fmla="*/ 34110 w 91859"/>
                  <a:gd name="connsiteY7" fmla="*/ 101322 h 101322"/>
                  <a:gd name="connsiteX8" fmla="*/ 24488 w 91859"/>
                  <a:gd name="connsiteY8" fmla="*/ 80473 h 101322"/>
                  <a:gd name="connsiteX9" fmla="*/ 25398 w 91859"/>
                  <a:gd name="connsiteY9" fmla="*/ 45881 h 101322"/>
                  <a:gd name="connsiteX10" fmla="*/ 11743 w 91859"/>
                  <a:gd name="connsiteY10" fmla="*/ 38598 h 101322"/>
                  <a:gd name="connsiteX11" fmla="*/ 0 w 91859"/>
                  <a:gd name="connsiteY11" fmla="*/ 14211 h 101322"/>
                  <a:gd name="connsiteX12" fmla="*/ 1183 w 91859"/>
                  <a:gd name="connsiteY12" fmla="*/ 14565 h 101322"/>
                  <a:gd name="connsiteX13" fmla="*/ 1183 w 91859"/>
                  <a:gd name="connsiteY13" fmla="*/ 2913 h 101322"/>
                  <a:gd name="connsiteX0" fmla="*/ 12835 w 91859"/>
                  <a:gd name="connsiteY0" fmla="*/ 0 h 188460"/>
                  <a:gd name="connsiteX1" fmla="*/ 25944 w 91859"/>
                  <a:gd name="connsiteY1" fmla="*/ 29131 h 188460"/>
                  <a:gd name="connsiteX2" fmla="*/ 40509 w 91859"/>
                  <a:gd name="connsiteY2" fmla="*/ 46609 h 188460"/>
                  <a:gd name="connsiteX3" fmla="*/ 57988 w 91859"/>
                  <a:gd name="connsiteY3" fmla="*/ 58261 h 188460"/>
                  <a:gd name="connsiteX4" fmla="*/ 69640 w 91859"/>
                  <a:gd name="connsiteY4" fmla="*/ 90305 h 188460"/>
                  <a:gd name="connsiteX5" fmla="*/ 91488 w 91859"/>
                  <a:gd name="connsiteY5" fmla="*/ 96131 h 188460"/>
                  <a:gd name="connsiteX6" fmla="*/ 91859 w 91859"/>
                  <a:gd name="connsiteY6" fmla="*/ 101322 h 188460"/>
                  <a:gd name="connsiteX7" fmla="*/ 78009 w 91859"/>
                  <a:gd name="connsiteY7" fmla="*/ 188460 h 188460"/>
                  <a:gd name="connsiteX8" fmla="*/ 34110 w 91859"/>
                  <a:gd name="connsiteY8" fmla="*/ 101322 h 188460"/>
                  <a:gd name="connsiteX9" fmla="*/ 24488 w 91859"/>
                  <a:gd name="connsiteY9" fmla="*/ 80473 h 188460"/>
                  <a:gd name="connsiteX10" fmla="*/ 25398 w 91859"/>
                  <a:gd name="connsiteY10" fmla="*/ 45881 h 188460"/>
                  <a:gd name="connsiteX11" fmla="*/ 11743 w 91859"/>
                  <a:gd name="connsiteY11" fmla="*/ 38598 h 188460"/>
                  <a:gd name="connsiteX12" fmla="*/ 0 w 91859"/>
                  <a:gd name="connsiteY12" fmla="*/ 14211 h 188460"/>
                  <a:gd name="connsiteX13" fmla="*/ 1183 w 91859"/>
                  <a:gd name="connsiteY13" fmla="*/ 14565 h 188460"/>
                  <a:gd name="connsiteX14" fmla="*/ 1183 w 91859"/>
                  <a:gd name="connsiteY14" fmla="*/ 2913 h 188460"/>
                  <a:gd name="connsiteX15" fmla="*/ 12835 w 91859"/>
                  <a:gd name="connsiteY15" fmla="*/ 0 h 188460"/>
                  <a:gd name="connsiteX0" fmla="*/ 78009 w 169449"/>
                  <a:gd name="connsiteY0" fmla="*/ 188460 h 279900"/>
                  <a:gd name="connsiteX1" fmla="*/ 34110 w 169449"/>
                  <a:gd name="connsiteY1" fmla="*/ 101322 h 279900"/>
                  <a:gd name="connsiteX2" fmla="*/ 24488 w 169449"/>
                  <a:gd name="connsiteY2" fmla="*/ 80473 h 279900"/>
                  <a:gd name="connsiteX3" fmla="*/ 25398 w 169449"/>
                  <a:gd name="connsiteY3" fmla="*/ 45881 h 279900"/>
                  <a:gd name="connsiteX4" fmla="*/ 11743 w 169449"/>
                  <a:gd name="connsiteY4" fmla="*/ 38598 h 279900"/>
                  <a:gd name="connsiteX5" fmla="*/ 0 w 169449"/>
                  <a:gd name="connsiteY5" fmla="*/ 14211 h 279900"/>
                  <a:gd name="connsiteX6" fmla="*/ 1183 w 169449"/>
                  <a:gd name="connsiteY6" fmla="*/ 14565 h 279900"/>
                  <a:gd name="connsiteX7" fmla="*/ 1183 w 169449"/>
                  <a:gd name="connsiteY7" fmla="*/ 2913 h 279900"/>
                  <a:gd name="connsiteX8" fmla="*/ 12835 w 169449"/>
                  <a:gd name="connsiteY8" fmla="*/ 0 h 279900"/>
                  <a:gd name="connsiteX9" fmla="*/ 25944 w 169449"/>
                  <a:gd name="connsiteY9" fmla="*/ 29131 h 279900"/>
                  <a:gd name="connsiteX10" fmla="*/ 40509 w 169449"/>
                  <a:gd name="connsiteY10" fmla="*/ 46609 h 279900"/>
                  <a:gd name="connsiteX11" fmla="*/ 57988 w 169449"/>
                  <a:gd name="connsiteY11" fmla="*/ 58261 h 279900"/>
                  <a:gd name="connsiteX12" fmla="*/ 69640 w 169449"/>
                  <a:gd name="connsiteY12" fmla="*/ 90305 h 279900"/>
                  <a:gd name="connsiteX13" fmla="*/ 91488 w 169449"/>
                  <a:gd name="connsiteY13" fmla="*/ 96131 h 279900"/>
                  <a:gd name="connsiteX14" fmla="*/ 91859 w 169449"/>
                  <a:gd name="connsiteY14" fmla="*/ 101322 h 279900"/>
                  <a:gd name="connsiteX15" fmla="*/ 169449 w 169449"/>
                  <a:gd name="connsiteY15" fmla="*/ 279900 h 279900"/>
                  <a:gd name="connsiteX0" fmla="*/ 34110 w 169449"/>
                  <a:gd name="connsiteY0" fmla="*/ 101322 h 279900"/>
                  <a:gd name="connsiteX1" fmla="*/ 24488 w 169449"/>
                  <a:gd name="connsiteY1" fmla="*/ 80473 h 279900"/>
                  <a:gd name="connsiteX2" fmla="*/ 25398 w 169449"/>
                  <a:gd name="connsiteY2" fmla="*/ 45881 h 279900"/>
                  <a:gd name="connsiteX3" fmla="*/ 11743 w 169449"/>
                  <a:gd name="connsiteY3" fmla="*/ 38598 h 279900"/>
                  <a:gd name="connsiteX4" fmla="*/ 0 w 169449"/>
                  <a:gd name="connsiteY4" fmla="*/ 14211 h 279900"/>
                  <a:gd name="connsiteX5" fmla="*/ 1183 w 169449"/>
                  <a:gd name="connsiteY5" fmla="*/ 14565 h 279900"/>
                  <a:gd name="connsiteX6" fmla="*/ 1183 w 169449"/>
                  <a:gd name="connsiteY6" fmla="*/ 2913 h 279900"/>
                  <a:gd name="connsiteX7" fmla="*/ 12835 w 169449"/>
                  <a:gd name="connsiteY7" fmla="*/ 0 h 279900"/>
                  <a:gd name="connsiteX8" fmla="*/ 25944 w 169449"/>
                  <a:gd name="connsiteY8" fmla="*/ 29131 h 279900"/>
                  <a:gd name="connsiteX9" fmla="*/ 40509 w 169449"/>
                  <a:gd name="connsiteY9" fmla="*/ 46609 h 279900"/>
                  <a:gd name="connsiteX10" fmla="*/ 57988 w 169449"/>
                  <a:gd name="connsiteY10" fmla="*/ 58261 h 279900"/>
                  <a:gd name="connsiteX11" fmla="*/ 69640 w 169449"/>
                  <a:gd name="connsiteY11" fmla="*/ 90305 h 279900"/>
                  <a:gd name="connsiteX12" fmla="*/ 91488 w 169449"/>
                  <a:gd name="connsiteY12" fmla="*/ 96131 h 279900"/>
                  <a:gd name="connsiteX13" fmla="*/ 91859 w 169449"/>
                  <a:gd name="connsiteY13" fmla="*/ 101322 h 279900"/>
                  <a:gd name="connsiteX14" fmla="*/ 169449 w 169449"/>
                  <a:gd name="connsiteY14" fmla="*/ 279900 h 279900"/>
                  <a:gd name="connsiteX0" fmla="*/ 34110 w 91859"/>
                  <a:gd name="connsiteY0" fmla="*/ 101322 h 101322"/>
                  <a:gd name="connsiteX1" fmla="*/ 24488 w 91859"/>
                  <a:gd name="connsiteY1" fmla="*/ 80473 h 101322"/>
                  <a:gd name="connsiteX2" fmla="*/ 25398 w 91859"/>
                  <a:gd name="connsiteY2" fmla="*/ 45881 h 101322"/>
                  <a:gd name="connsiteX3" fmla="*/ 11743 w 91859"/>
                  <a:gd name="connsiteY3" fmla="*/ 38598 h 101322"/>
                  <a:gd name="connsiteX4" fmla="*/ 0 w 91859"/>
                  <a:gd name="connsiteY4" fmla="*/ 14211 h 101322"/>
                  <a:gd name="connsiteX5" fmla="*/ 1183 w 91859"/>
                  <a:gd name="connsiteY5" fmla="*/ 14565 h 101322"/>
                  <a:gd name="connsiteX6" fmla="*/ 1183 w 91859"/>
                  <a:gd name="connsiteY6" fmla="*/ 2913 h 101322"/>
                  <a:gd name="connsiteX7" fmla="*/ 12835 w 91859"/>
                  <a:gd name="connsiteY7" fmla="*/ 0 h 101322"/>
                  <a:gd name="connsiteX8" fmla="*/ 25944 w 91859"/>
                  <a:gd name="connsiteY8" fmla="*/ 29131 h 101322"/>
                  <a:gd name="connsiteX9" fmla="*/ 40509 w 91859"/>
                  <a:gd name="connsiteY9" fmla="*/ 46609 h 101322"/>
                  <a:gd name="connsiteX10" fmla="*/ 57988 w 91859"/>
                  <a:gd name="connsiteY10" fmla="*/ 58261 h 101322"/>
                  <a:gd name="connsiteX11" fmla="*/ 69640 w 91859"/>
                  <a:gd name="connsiteY11" fmla="*/ 90305 h 101322"/>
                  <a:gd name="connsiteX12" fmla="*/ 91488 w 91859"/>
                  <a:gd name="connsiteY12" fmla="*/ 96131 h 101322"/>
                  <a:gd name="connsiteX13" fmla="*/ 91859 w 91859"/>
                  <a:gd name="connsiteY13" fmla="*/ 101322 h 101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1859" h="101322">
                    <a:moveTo>
                      <a:pt x="34110" y="101322"/>
                    </a:moveTo>
                    <a:lnTo>
                      <a:pt x="24488" y="80473"/>
                    </a:lnTo>
                    <a:cubicBezTo>
                      <a:pt x="24791" y="68942"/>
                      <a:pt x="25095" y="57412"/>
                      <a:pt x="25398" y="45881"/>
                    </a:cubicBezTo>
                    <a:lnTo>
                      <a:pt x="11743" y="38598"/>
                    </a:lnTo>
                    <a:lnTo>
                      <a:pt x="0" y="14211"/>
                    </a:lnTo>
                    <a:lnTo>
                      <a:pt x="1183" y="14565"/>
                    </a:lnTo>
                    <a:lnTo>
                      <a:pt x="1183" y="2913"/>
                    </a:lnTo>
                    <a:lnTo>
                      <a:pt x="12835" y="0"/>
                    </a:lnTo>
                    <a:lnTo>
                      <a:pt x="25944" y="29131"/>
                    </a:lnTo>
                    <a:lnTo>
                      <a:pt x="40509" y="46609"/>
                    </a:lnTo>
                    <a:lnTo>
                      <a:pt x="57988" y="58261"/>
                    </a:lnTo>
                    <a:lnTo>
                      <a:pt x="69640" y="90305"/>
                    </a:lnTo>
                    <a:lnTo>
                      <a:pt x="91488" y="96131"/>
                    </a:lnTo>
                    <a:cubicBezTo>
                      <a:pt x="91612" y="97861"/>
                      <a:pt x="91735" y="99592"/>
                      <a:pt x="91859" y="101322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6D44FE72-016B-A1B5-4ADC-81C2DAB34772}"/>
              </a:ext>
            </a:extLst>
          </p:cNvPr>
          <p:cNvGrpSpPr/>
          <p:nvPr/>
        </p:nvGrpSpPr>
        <p:grpSpPr>
          <a:xfrm>
            <a:off x="661870" y="3745543"/>
            <a:ext cx="2710796" cy="2694387"/>
            <a:chOff x="661870" y="3745543"/>
            <a:chExt cx="2710796" cy="2694387"/>
          </a:xfrm>
        </p:grpSpPr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1124D30F-C180-4500-37DF-54E9CDB8BF96}"/>
                </a:ext>
              </a:extLst>
            </p:cNvPr>
            <p:cNvSpPr/>
            <p:nvPr/>
          </p:nvSpPr>
          <p:spPr>
            <a:xfrm>
              <a:off x="661870" y="5841453"/>
              <a:ext cx="425773" cy="598476"/>
            </a:xfrm>
            <a:custGeom>
              <a:avLst/>
              <a:gdLst>
                <a:gd name="connsiteX0" fmla="*/ 315551 w 425773"/>
                <a:gd name="connsiteY0" fmla="*/ 0 h 598476"/>
                <a:gd name="connsiteX1" fmla="*/ 335721 w 425773"/>
                <a:gd name="connsiteY1" fmla="*/ 27375 h 598476"/>
                <a:gd name="connsiteX2" fmla="*/ 374705 w 425773"/>
                <a:gd name="connsiteY2" fmla="*/ 35172 h 598476"/>
                <a:gd name="connsiteX3" fmla="*/ 386401 w 425773"/>
                <a:gd name="connsiteY3" fmla="*/ 54663 h 598476"/>
                <a:gd name="connsiteX4" fmla="*/ 386401 w 425773"/>
                <a:gd name="connsiteY4" fmla="*/ 76104 h 598476"/>
                <a:gd name="connsiteX5" fmla="*/ 370807 w 425773"/>
                <a:gd name="connsiteY5" fmla="*/ 81951 h 598476"/>
                <a:gd name="connsiteX6" fmla="*/ 376654 w 425773"/>
                <a:gd name="connsiteY6" fmla="*/ 99493 h 598476"/>
                <a:gd name="connsiteX7" fmla="*/ 398094 w 425773"/>
                <a:gd name="connsiteY7" fmla="*/ 115087 h 598476"/>
                <a:gd name="connsiteX8" fmla="*/ 398094 w 425773"/>
                <a:gd name="connsiteY8" fmla="*/ 173561 h 598476"/>
                <a:gd name="connsiteX9" fmla="*/ 423434 w 425773"/>
                <a:gd name="connsiteY9" fmla="*/ 208646 h 598476"/>
                <a:gd name="connsiteX10" fmla="*/ 411739 w 425773"/>
                <a:gd name="connsiteY10" fmla="*/ 230087 h 598476"/>
                <a:gd name="connsiteX11" fmla="*/ 421276 w 425773"/>
                <a:gd name="connsiteY11" fmla="*/ 239622 h 598476"/>
                <a:gd name="connsiteX12" fmla="*/ 421095 w 425773"/>
                <a:gd name="connsiteY12" fmla="*/ 240612 h 598476"/>
                <a:gd name="connsiteX13" fmla="*/ 411739 w 425773"/>
                <a:gd name="connsiteY13" fmla="*/ 322476 h 598476"/>
                <a:gd name="connsiteX14" fmla="*/ 425773 w 425773"/>
                <a:gd name="connsiteY14" fmla="*/ 362239 h 598476"/>
                <a:gd name="connsiteX15" fmla="*/ 418756 w 425773"/>
                <a:gd name="connsiteY15" fmla="*/ 397324 h 598476"/>
                <a:gd name="connsiteX16" fmla="*/ 407061 w 425773"/>
                <a:gd name="connsiteY16" fmla="*/ 416036 h 598476"/>
                <a:gd name="connsiteX17" fmla="*/ 414078 w 425773"/>
                <a:gd name="connsiteY17" fmla="*/ 455798 h 598476"/>
                <a:gd name="connsiteX18" fmla="*/ 388349 w 425773"/>
                <a:gd name="connsiteY18" fmla="*/ 455798 h 598476"/>
                <a:gd name="connsiteX19" fmla="*/ 353264 w 425773"/>
                <a:gd name="connsiteY19" fmla="*/ 486205 h 598476"/>
                <a:gd name="connsiteX20" fmla="*/ 348586 w 425773"/>
                <a:gd name="connsiteY20" fmla="*/ 511934 h 598476"/>
                <a:gd name="connsiteX21" fmla="*/ 374315 w 425773"/>
                <a:gd name="connsiteY21" fmla="*/ 514273 h 598476"/>
                <a:gd name="connsiteX22" fmla="*/ 364959 w 425773"/>
                <a:gd name="connsiteY22" fmla="*/ 542340 h 598476"/>
                <a:gd name="connsiteX23" fmla="*/ 339230 w 425773"/>
                <a:gd name="connsiteY23" fmla="*/ 551696 h 598476"/>
                <a:gd name="connsiteX24" fmla="*/ 332214 w 425773"/>
                <a:gd name="connsiteY24" fmla="*/ 570408 h 598476"/>
                <a:gd name="connsiteX25" fmla="*/ 313502 w 425773"/>
                <a:gd name="connsiteY25" fmla="*/ 575086 h 598476"/>
                <a:gd name="connsiteX26" fmla="*/ 313502 w 425773"/>
                <a:gd name="connsiteY26" fmla="*/ 589120 h 598476"/>
                <a:gd name="connsiteX27" fmla="*/ 320519 w 425773"/>
                <a:gd name="connsiteY27" fmla="*/ 598476 h 598476"/>
                <a:gd name="connsiteX28" fmla="*/ 0 w 425773"/>
                <a:gd name="connsiteY28" fmla="*/ 598476 h 598476"/>
                <a:gd name="connsiteX29" fmla="*/ 0 w 425773"/>
                <a:gd name="connsiteY29" fmla="*/ 254331 h 598476"/>
                <a:gd name="connsiteX30" fmla="*/ 16450 w 425773"/>
                <a:gd name="connsiteY30" fmla="*/ 256985 h 598476"/>
                <a:gd name="connsiteX31" fmla="*/ 39840 w 425773"/>
                <a:gd name="connsiteY31" fmla="*/ 224239 h 598476"/>
                <a:gd name="connsiteX32" fmla="*/ 70247 w 425773"/>
                <a:gd name="connsiteY32" fmla="*/ 205527 h 598476"/>
                <a:gd name="connsiteX33" fmla="*/ 72586 w 425773"/>
                <a:gd name="connsiteY33" fmla="*/ 177459 h 598476"/>
                <a:gd name="connsiteX34" fmla="*/ 98315 w 425773"/>
                <a:gd name="connsiteY34" fmla="*/ 144714 h 598476"/>
                <a:gd name="connsiteX35" fmla="*/ 102993 w 425773"/>
                <a:gd name="connsiteY35" fmla="*/ 109629 h 598476"/>
                <a:gd name="connsiteX36" fmla="*/ 95976 w 425773"/>
                <a:gd name="connsiteY36" fmla="*/ 88578 h 598476"/>
                <a:gd name="connsiteX37" fmla="*/ 117027 w 425773"/>
                <a:gd name="connsiteY37" fmla="*/ 55833 h 598476"/>
                <a:gd name="connsiteX38" fmla="*/ 131061 w 425773"/>
                <a:gd name="connsiteY38" fmla="*/ 41799 h 598476"/>
                <a:gd name="connsiteX39" fmla="*/ 196552 w 425773"/>
                <a:gd name="connsiteY39" fmla="*/ 18409 h 598476"/>
                <a:gd name="connsiteX40" fmla="*/ 222281 w 425773"/>
                <a:gd name="connsiteY40" fmla="*/ 18409 h 598476"/>
                <a:gd name="connsiteX41" fmla="*/ 257366 w 425773"/>
                <a:gd name="connsiteY41" fmla="*/ 6714 h 598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25773" h="598476">
                  <a:moveTo>
                    <a:pt x="315551" y="0"/>
                  </a:moveTo>
                  <a:lnTo>
                    <a:pt x="335721" y="27375"/>
                  </a:lnTo>
                  <a:lnTo>
                    <a:pt x="374705" y="35172"/>
                  </a:lnTo>
                  <a:lnTo>
                    <a:pt x="386401" y="54663"/>
                  </a:lnTo>
                  <a:lnTo>
                    <a:pt x="386401" y="76104"/>
                  </a:lnTo>
                  <a:lnTo>
                    <a:pt x="370807" y="81951"/>
                  </a:lnTo>
                  <a:lnTo>
                    <a:pt x="376654" y="99493"/>
                  </a:lnTo>
                  <a:lnTo>
                    <a:pt x="398094" y="115087"/>
                  </a:lnTo>
                  <a:lnTo>
                    <a:pt x="398094" y="173561"/>
                  </a:lnTo>
                  <a:lnTo>
                    <a:pt x="423434" y="208646"/>
                  </a:lnTo>
                  <a:lnTo>
                    <a:pt x="411739" y="230087"/>
                  </a:lnTo>
                  <a:lnTo>
                    <a:pt x="421276" y="239622"/>
                  </a:lnTo>
                  <a:lnTo>
                    <a:pt x="421095" y="240612"/>
                  </a:lnTo>
                  <a:lnTo>
                    <a:pt x="411739" y="322476"/>
                  </a:lnTo>
                  <a:lnTo>
                    <a:pt x="425773" y="362239"/>
                  </a:lnTo>
                  <a:lnTo>
                    <a:pt x="418756" y="397324"/>
                  </a:lnTo>
                  <a:lnTo>
                    <a:pt x="407061" y="416036"/>
                  </a:lnTo>
                  <a:lnTo>
                    <a:pt x="414078" y="455798"/>
                  </a:lnTo>
                  <a:lnTo>
                    <a:pt x="388349" y="455798"/>
                  </a:lnTo>
                  <a:lnTo>
                    <a:pt x="353264" y="486205"/>
                  </a:lnTo>
                  <a:lnTo>
                    <a:pt x="348586" y="511934"/>
                  </a:lnTo>
                  <a:lnTo>
                    <a:pt x="374315" y="514273"/>
                  </a:lnTo>
                  <a:lnTo>
                    <a:pt x="364959" y="542340"/>
                  </a:lnTo>
                  <a:lnTo>
                    <a:pt x="339230" y="551696"/>
                  </a:lnTo>
                  <a:lnTo>
                    <a:pt x="332214" y="570408"/>
                  </a:lnTo>
                  <a:lnTo>
                    <a:pt x="313502" y="575086"/>
                  </a:lnTo>
                  <a:lnTo>
                    <a:pt x="313502" y="589120"/>
                  </a:lnTo>
                  <a:lnTo>
                    <a:pt x="320519" y="598476"/>
                  </a:lnTo>
                  <a:lnTo>
                    <a:pt x="0" y="598476"/>
                  </a:lnTo>
                  <a:lnTo>
                    <a:pt x="0" y="254331"/>
                  </a:lnTo>
                  <a:lnTo>
                    <a:pt x="16450" y="256985"/>
                  </a:lnTo>
                  <a:lnTo>
                    <a:pt x="39840" y="224239"/>
                  </a:lnTo>
                  <a:lnTo>
                    <a:pt x="70247" y="205527"/>
                  </a:lnTo>
                  <a:lnTo>
                    <a:pt x="72586" y="177459"/>
                  </a:lnTo>
                  <a:lnTo>
                    <a:pt x="98315" y="144714"/>
                  </a:lnTo>
                  <a:lnTo>
                    <a:pt x="102993" y="109629"/>
                  </a:lnTo>
                  <a:lnTo>
                    <a:pt x="95976" y="88578"/>
                  </a:lnTo>
                  <a:lnTo>
                    <a:pt x="117027" y="55833"/>
                  </a:lnTo>
                  <a:lnTo>
                    <a:pt x="131061" y="41799"/>
                  </a:lnTo>
                  <a:lnTo>
                    <a:pt x="196552" y="18409"/>
                  </a:lnTo>
                  <a:lnTo>
                    <a:pt x="222281" y="18409"/>
                  </a:lnTo>
                  <a:lnTo>
                    <a:pt x="257366" y="6714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6478F02E-C186-6468-B3FB-54780838BC8E}"/>
                </a:ext>
              </a:extLst>
            </p:cNvPr>
            <p:cNvSpPr/>
            <p:nvPr/>
          </p:nvSpPr>
          <p:spPr>
            <a:xfrm>
              <a:off x="2762356" y="3745543"/>
              <a:ext cx="610310" cy="1197439"/>
            </a:xfrm>
            <a:custGeom>
              <a:avLst/>
              <a:gdLst>
                <a:gd name="connsiteX0" fmla="*/ 149842 w 610310"/>
                <a:gd name="connsiteY0" fmla="*/ 0 h 1197439"/>
                <a:gd name="connsiteX1" fmla="*/ 610310 w 610310"/>
                <a:gd name="connsiteY1" fmla="*/ 0 h 1197439"/>
                <a:gd name="connsiteX2" fmla="*/ 610310 w 610310"/>
                <a:gd name="connsiteY2" fmla="*/ 1178816 h 1197439"/>
                <a:gd name="connsiteX3" fmla="*/ 594102 w 610310"/>
                <a:gd name="connsiteY3" fmla="*/ 1174049 h 1197439"/>
                <a:gd name="connsiteX4" fmla="*/ 568373 w 610310"/>
                <a:gd name="connsiteY4" fmla="*/ 1174049 h 1197439"/>
                <a:gd name="connsiteX5" fmla="*/ 552000 w 610310"/>
                <a:gd name="connsiteY5" fmla="*/ 1195100 h 1197439"/>
                <a:gd name="connsiteX6" fmla="*/ 523933 w 610310"/>
                <a:gd name="connsiteY6" fmla="*/ 1197439 h 1197439"/>
                <a:gd name="connsiteX7" fmla="*/ 491187 w 610310"/>
                <a:gd name="connsiteY7" fmla="*/ 1174049 h 1197439"/>
                <a:gd name="connsiteX8" fmla="*/ 491187 w 610310"/>
                <a:gd name="connsiteY8" fmla="*/ 1167032 h 1197439"/>
                <a:gd name="connsiteX9" fmla="*/ 470136 w 610310"/>
                <a:gd name="connsiteY9" fmla="*/ 1150660 h 1197439"/>
                <a:gd name="connsiteX10" fmla="*/ 460780 w 610310"/>
                <a:gd name="connsiteY10" fmla="*/ 1164693 h 1197439"/>
                <a:gd name="connsiteX11" fmla="*/ 414000 w 610310"/>
                <a:gd name="connsiteY11" fmla="*/ 1167032 h 1197439"/>
                <a:gd name="connsiteX12" fmla="*/ 395288 w 610310"/>
                <a:gd name="connsiteY12" fmla="*/ 1141304 h 1197439"/>
                <a:gd name="connsiteX13" fmla="*/ 383594 w 610310"/>
                <a:gd name="connsiteY13" fmla="*/ 1106219 h 1197439"/>
                <a:gd name="connsiteX14" fmla="*/ 357865 w 610310"/>
                <a:gd name="connsiteY14" fmla="*/ 1085168 h 1197439"/>
                <a:gd name="connsiteX15" fmla="*/ 346170 w 610310"/>
                <a:gd name="connsiteY15" fmla="*/ 1103880 h 1197439"/>
                <a:gd name="connsiteX16" fmla="*/ 313424 w 610310"/>
                <a:gd name="connsiteY16" fmla="*/ 1108558 h 1197439"/>
                <a:gd name="connsiteX17" fmla="*/ 283017 w 610310"/>
                <a:gd name="connsiteY17" fmla="*/ 1096863 h 1197439"/>
                <a:gd name="connsiteX18" fmla="*/ 245593 w 610310"/>
                <a:gd name="connsiteY18" fmla="*/ 1115575 h 1197439"/>
                <a:gd name="connsiteX19" fmla="*/ 219865 w 610310"/>
                <a:gd name="connsiteY19" fmla="*/ 1085168 h 1197439"/>
                <a:gd name="connsiteX20" fmla="*/ 177763 w 610310"/>
                <a:gd name="connsiteY20" fmla="*/ 1092185 h 1197439"/>
                <a:gd name="connsiteX21" fmla="*/ 149695 w 610310"/>
                <a:gd name="connsiteY21" fmla="*/ 1059439 h 1197439"/>
                <a:gd name="connsiteX22" fmla="*/ 135661 w 610310"/>
                <a:gd name="connsiteY22" fmla="*/ 1061778 h 1197439"/>
                <a:gd name="connsiteX23" fmla="*/ 102915 w 610310"/>
                <a:gd name="connsiteY23" fmla="*/ 1040727 h 1197439"/>
                <a:gd name="connsiteX24" fmla="*/ 79526 w 610310"/>
                <a:gd name="connsiteY24" fmla="*/ 1005643 h 1197439"/>
                <a:gd name="connsiteX25" fmla="*/ 74848 w 610310"/>
                <a:gd name="connsiteY25" fmla="*/ 982253 h 1197439"/>
                <a:gd name="connsiteX26" fmla="*/ 74848 w 610310"/>
                <a:gd name="connsiteY26" fmla="*/ 965880 h 1197439"/>
                <a:gd name="connsiteX27" fmla="*/ 91221 w 610310"/>
                <a:gd name="connsiteY27" fmla="*/ 928456 h 1197439"/>
                <a:gd name="connsiteX28" fmla="*/ 88882 w 610310"/>
                <a:gd name="connsiteY28" fmla="*/ 914422 h 1197439"/>
                <a:gd name="connsiteX29" fmla="*/ 86543 w 610310"/>
                <a:gd name="connsiteY29" fmla="*/ 895711 h 1197439"/>
                <a:gd name="connsiteX30" fmla="*/ 98237 w 610310"/>
                <a:gd name="connsiteY30" fmla="*/ 881677 h 1197439"/>
                <a:gd name="connsiteX31" fmla="*/ 98237 w 610310"/>
                <a:gd name="connsiteY31" fmla="*/ 837236 h 1197439"/>
                <a:gd name="connsiteX32" fmla="*/ 119288 w 610310"/>
                <a:gd name="connsiteY32" fmla="*/ 834897 h 1197439"/>
                <a:gd name="connsiteX33" fmla="*/ 133322 w 610310"/>
                <a:gd name="connsiteY33" fmla="*/ 811507 h 1197439"/>
                <a:gd name="connsiteX34" fmla="*/ 133322 w 610310"/>
                <a:gd name="connsiteY34" fmla="*/ 790456 h 1197439"/>
                <a:gd name="connsiteX35" fmla="*/ 121627 w 610310"/>
                <a:gd name="connsiteY35" fmla="*/ 769406 h 1197439"/>
                <a:gd name="connsiteX36" fmla="*/ 130983 w 610310"/>
                <a:gd name="connsiteY36" fmla="*/ 750694 h 1197439"/>
                <a:gd name="connsiteX37" fmla="*/ 133322 w 610310"/>
                <a:gd name="connsiteY37" fmla="*/ 699236 h 1197439"/>
                <a:gd name="connsiteX38" fmla="*/ 123966 w 610310"/>
                <a:gd name="connsiteY38" fmla="*/ 678185 h 1197439"/>
                <a:gd name="connsiteX39" fmla="*/ 142678 w 610310"/>
                <a:gd name="connsiteY39" fmla="*/ 654795 h 1197439"/>
                <a:gd name="connsiteX40" fmla="*/ 142678 w 610310"/>
                <a:gd name="connsiteY40" fmla="*/ 645439 h 1197439"/>
                <a:gd name="connsiteX41" fmla="*/ 156712 w 610310"/>
                <a:gd name="connsiteY41" fmla="*/ 643101 h 1197439"/>
                <a:gd name="connsiteX42" fmla="*/ 194136 w 610310"/>
                <a:gd name="connsiteY42" fmla="*/ 650117 h 1197439"/>
                <a:gd name="connsiteX43" fmla="*/ 226882 w 610310"/>
                <a:gd name="connsiteY43" fmla="*/ 654795 h 1197439"/>
                <a:gd name="connsiteX44" fmla="*/ 250271 w 610310"/>
                <a:gd name="connsiteY44" fmla="*/ 633745 h 1197439"/>
                <a:gd name="connsiteX45" fmla="*/ 297051 w 610310"/>
                <a:gd name="connsiteY45" fmla="*/ 608016 h 1197439"/>
                <a:gd name="connsiteX46" fmla="*/ 308746 w 610310"/>
                <a:gd name="connsiteY46" fmla="*/ 572931 h 1197439"/>
                <a:gd name="connsiteX47" fmla="*/ 327458 w 610310"/>
                <a:gd name="connsiteY47" fmla="*/ 556558 h 1197439"/>
                <a:gd name="connsiteX48" fmla="*/ 325119 w 610310"/>
                <a:gd name="connsiteY48" fmla="*/ 530829 h 1197439"/>
                <a:gd name="connsiteX49" fmla="*/ 315763 w 610310"/>
                <a:gd name="connsiteY49" fmla="*/ 521473 h 1197439"/>
                <a:gd name="connsiteX50" fmla="*/ 280678 w 610310"/>
                <a:gd name="connsiteY50" fmla="*/ 481711 h 1197439"/>
                <a:gd name="connsiteX51" fmla="*/ 243254 w 610310"/>
                <a:gd name="connsiteY51" fmla="*/ 460660 h 1197439"/>
                <a:gd name="connsiteX52" fmla="*/ 215187 w 610310"/>
                <a:gd name="connsiteY52" fmla="*/ 467677 h 1197439"/>
                <a:gd name="connsiteX53" fmla="*/ 170746 w 610310"/>
                <a:gd name="connsiteY53" fmla="*/ 441948 h 1197439"/>
                <a:gd name="connsiteX54" fmla="*/ 168407 w 610310"/>
                <a:gd name="connsiteY54" fmla="*/ 413880 h 1197439"/>
                <a:gd name="connsiteX55" fmla="*/ 149695 w 610310"/>
                <a:gd name="connsiteY55" fmla="*/ 420897 h 1197439"/>
                <a:gd name="connsiteX56" fmla="*/ 149695 w 610310"/>
                <a:gd name="connsiteY56" fmla="*/ 397507 h 1197439"/>
                <a:gd name="connsiteX57" fmla="*/ 159051 w 610310"/>
                <a:gd name="connsiteY57" fmla="*/ 385812 h 1197439"/>
                <a:gd name="connsiteX58" fmla="*/ 166068 w 610310"/>
                <a:gd name="connsiteY58" fmla="*/ 334355 h 1197439"/>
                <a:gd name="connsiteX59" fmla="*/ 154373 w 610310"/>
                <a:gd name="connsiteY59" fmla="*/ 313304 h 1197439"/>
                <a:gd name="connsiteX60" fmla="*/ 170746 w 610310"/>
                <a:gd name="connsiteY60" fmla="*/ 294592 h 1197439"/>
                <a:gd name="connsiteX61" fmla="*/ 142678 w 610310"/>
                <a:gd name="connsiteY61" fmla="*/ 280558 h 1197439"/>
                <a:gd name="connsiteX62" fmla="*/ 121627 w 610310"/>
                <a:gd name="connsiteY62" fmla="*/ 280558 h 1197439"/>
                <a:gd name="connsiteX63" fmla="*/ 88882 w 610310"/>
                <a:gd name="connsiteY63" fmla="*/ 273541 h 1197439"/>
                <a:gd name="connsiteX64" fmla="*/ 79526 w 610310"/>
                <a:gd name="connsiteY64" fmla="*/ 254830 h 1197439"/>
                <a:gd name="connsiteX65" fmla="*/ 56136 w 610310"/>
                <a:gd name="connsiteY65" fmla="*/ 264185 h 1197439"/>
                <a:gd name="connsiteX66" fmla="*/ 2339 w 610310"/>
                <a:gd name="connsiteY66" fmla="*/ 236118 h 1197439"/>
                <a:gd name="connsiteX67" fmla="*/ 0 w 610310"/>
                <a:gd name="connsiteY67" fmla="*/ 215067 h 1197439"/>
                <a:gd name="connsiteX68" fmla="*/ 28068 w 610310"/>
                <a:gd name="connsiteY68" fmla="*/ 161270 h 1197439"/>
                <a:gd name="connsiteX69" fmla="*/ 49119 w 610310"/>
                <a:gd name="connsiteY69" fmla="*/ 93440 h 1197439"/>
                <a:gd name="connsiteX70" fmla="*/ 79526 w 610310"/>
                <a:gd name="connsiteY70" fmla="*/ 67711 h 1197439"/>
                <a:gd name="connsiteX71" fmla="*/ 105254 w 610310"/>
                <a:gd name="connsiteY71" fmla="*/ 58355 h 1197439"/>
                <a:gd name="connsiteX72" fmla="*/ 121627 w 610310"/>
                <a:gd name="connsiteY72" fmla="*/ 25609 h 1197439"/>
                <a:gd name="connsiteX73" fmla="*/ 147356 w 610310"/>
                <a:gd name="connsiteY73" fmla="*/ 4558 h 1197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610310" h="1197439">
                  <a:moveTo>
                    <a:pt x="149842" y="0"/>
                  </a:moveTo>
                  <a:lnTo>
                    <a:pt x="610310" y="0"/>
                  </a:lnTo>
                  <a:lnTo>
                    <a:pt x="610310" y="1178816"/>
                  </a:lnTo>
                  <a:lnTo>
                    <a:pt x="594102" y="1174049"/>
                  </a:lnTo>
                  <a:lnTo>
                    <a:pt x="568373" y="1174049"/>
                  </a:lnTo>
                  <a:lnTo>
                    <a:pt x="552000" y="1195100"/>
                  </a:lnTo>
                  <a:lnTo>
                    <a:pt x="523933" y="1197439"/>
                  </a:lnTo>
                  <a:lnTo>
                    <a:pt x="491187" y="1174049"/>
                  </a:lnTo>
                  <a:lnTo>
                    <a:pt x="491187" y="1167032"/>
                  </a:lnTo>
                  <a:lnTo>
                    <a:pt x="470136" y="1150660"/>
                  </a:lnTo>
                  <a:lnTo>
                    <a:pt x="460780" y="1164693"/>
                  </a:lnTo>
                  <a:lnTo>
                    <a:pt x="414000" y="1167032"/>
                  </a:lnTo>
                  <a:lnTo>
                    <a:pt x="395288" y="1141304"/>
                  </a:lnTo>
                  <a:lnTo>
                    <a:pt x="383594" y="1106219"/>
                  </a:lnTo>
                  <a:lnTo>
                    <a:pt x="357865" y="1085168"/>
                  </a:lnTo>
                  <a:lnTo>
                    <a:pt x="346170" y="1103880"/>
                  </a:lnTo>
                  <a:lnTo>
                    <a:pt x="313424" y="1108558"/>
                  </a:lnTo>
                  <a:lnTo>
                    <a:pt x="283017" y="1096863"/>
                  </a:lnTo>
                  <a:lnTo>
                    <a:pt x="245593" y="1115575"/>
                  </a:lnTo>
                  <a:lnTo>
                    <a:pt x="219865" y="1085168"/>
                  </a:lnTo>
                  <a:lnTo>
                    <a:pt x="177763" y="1092185"/>
                  </a:lnTo>
                  <a:lnTo>
                    <a:pt x="149695" y="1059439"/>
                  </a:lnTo>
                  <a:lnTo>
                    <a:pt x="135661" y="1061778"/>
                  </a:lnTo>
                  <a:lnTo>
                    <a:pt x="102915" y="1040727"/>
                  </a:lnTo>
                  <a:lnTo>
                    <a:pt x="79526" y="1005643"/>
                  </a:lnTo>
                  <a:lnTo>
                    <a:pt x="74848" y="982253"/>
                  </a:lnTo>
                  <a:lnTo>
                    <a:pt x="74848" y="965880"/>
                  </a:lnTo>
                  <a:lnTo>
                    <a:pt x="91221" y="928456"/>
                  </a:lnTo>
                  <a:lnTo>
                    <a:pt x="88882" y="914422"/>
                  </a:lnTo>
                  <a:lnTo>
                    <a:pt x="86543" y="895711"/>
                  </a:lnTo>
                  <a:lnTo>
                    <a:pt x="98237" y="881677"/>
                  </a:lnTo>
                  <a:lnTo>
                    <a:pt x="98237" y="837236"/>
                  </a:lnTo>
                  <a:lnTo>
                    <a:pt x="119288" y="834897"/>
                  </a:lnTo>
                  <a:lnTo>
                    <a:pt x="133322" y="811507"/>
                  </a:lnTo>
                  <a:lnTo>
                    <a:pt x="133322" y="790456"/>
                  </a:lnTo>
                  <a:lnTo>
                    <a:pt x="121627" y="769406"/>
                  </a:lnTo>
                  <a:lnTo>
                    <a:pt x="130983" y="750694"/>
                  </a:lnTo>
                  <a:lnTo>
                    <a:pt x="133322" y="699236"/>
                  </a:lnTo>
                  <a:lnTo>
                    <a:pt x="123966" y="678185"/>
                  </a:lnTo>
                  <a:lnTo>
                    <a:pt x="142678" y="654795"/>
                  </a:lnTo>
                  <a:lnTo>
                    <a:pt x="142678" y="645439"/>
                  </a:lnTo>
                  <a:lnTo>
                    <a:pt x="156712" y="643101"/>
                  </a:lnTo>
                  <a:lnTo>
                    <a:pt x="194136" y="650117"/>
                  </a:lnTo>
                  <a:lnTo>
                    <a:pt x="226882" y="654795"/>
                  </a:lnTo>
                  <a:lnTo>
                    <a:pt x="250271" y="633745"/>
                  </a:lnTo>
                  <a:lnTo>
                    <a:pt x="297051" y="608016"/>
                  </a:lnTo>
                  <a:lnTo>
                    <a:pt x="308746" y="572931"/>
                  </a:lnTo>
                  <a:lnTo>
                    <a:pt x="327458" y="556558"/>
                  </a:lnTo>
                  <a:lnTo>
                    <a:pt x="325119" y="530829"/>
                  </a:lnTo>
                  <a:lnTo>
                    <a:pt x="315763" y="521473"/>
                  </a:lnTo>
                  <a:lnTo>
                    <a:pt x="280678" y="481711"/>
                  </a:lnTo>
                  <a:lnTo>
                    <a:pt x="243254" y="460660"/>
                  </a:lnTo>
                  <a:lnTo>
                    <a:pt x="215187" y="467677"/>
                  </a:lnTo>
                  <a:lnTo>
                    <a:pt x="170746" y="441948"/>
                  </a:lnTo>
                  <a:lnTo>
                    <a:pt x="168407" y="413880"/>
                  </a:lnTo>
                  <a:lnTo>
                    <a:pt x="149695" y="420897"/>
                  </a:lnTo>
                  <a:lnTo>
                    <a:pt x="149695" y="397507"/>
                  </a:lnTo>
                  <a:lnTo>
                    <a:pt x="159051" y="385812"/>
                  </a:lnTo>
                  <a:lnTo>
                    <a:pt x="166068" y="334355"/>
                  </a:lnTo>
                  <a:lnTo>
                    <a:pt x="154373" y="313304"/>
                  </a:lnTo>
                  <a:lnTo>
                    <a:pt x="170746" y="294592"/>
                  </a:lnTo>
                  <a:lnTo>
                    <a:pt x="142678" y="280558"/>
                  </a:lnTo>
                  <a:lnTo>
                    <a:pt x="121627" y="280558"/>
                  </a:lnTo>
                  <a:lnTo>
                    <a:pt x="88882" y="273541"/>
                  </a:lnTo>
                  <a:lnTo>
                    <a:pt x="79526" y="254830"/>
                  </a:lnTo>
                  <a:lnTo>
                    <a:pt x="56136" y="264185"/>
                  </a:lnTo>
                  <a:lnTo>
                    <a:pt x="2339" y="236118"/>
                  </a:lnTo>
                  <a:lnTo>
                    <a:pt x="0" y="215067"/>
                  </a:lnTo>
                  <a:lnTo>
                    <a:pt x="28068" y="161270"/>
                  </a:lnTo>
                  <a:lnTo>
                    <a:pt x="49119" y="93440"/>
                  </a:lnTo>
                  <a:lnTo>
                    <a:pt x="79526" y="67711"/>
                  </a:lnTo>
                  <a:lnTo>
                    <a:pt x="105254" y="58355"/>
                  </a:lnTo>
                  <a:lnTo>
                    <a:pt x="121627" y="25609"/>
                  </a:lnTo>
                  <a:lnTo>
                    <a:pt x="147356" y="4558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83B72DA6-7CDF-D8DD-2C7B-608AA20A1E48}"/>
                </a:ext>
              </a:extLst>
            </p:cNvPr>
            <p:cNvSpPr/>
            <p:nvPr/>
          </p:nvSpPr>
          <p:spPr>
            <a:xfrm>
              <a:off x="2556915" y="5631030"/>
              <a:ext cx="815751" cy="808899"/>
            </a:xfrm>
            <a:custGeom>
              <a:avLst/>
              <a:gdLst>
                <a:gd name="connsiteX0" fmla="*/ 575001 w 815751"/>
                <a:gd name="connsiteY0" fmla="*/ 0 h 808899"/>
                <a:gd name="connsiteX1" fmla="*/ 600339 w 815751"/>
                <a:gd name="connsiteY1" fmla="*/ 7797 h 808899"/>
                <a:gd name="connsiteX2" fmla="*/ 664662 w 815751"/>
                <a:gd name="connsiteY2" fmla="*/ 21441 h 808899"/>
                <a:gd name="connsiteX3" fmla="*/ 697798 w 815751"/>
                <a:gd name="connsiteY3" fmla="*/ 37034 h 808899"/>
                <a:gd name="connsiteX4" fmla="*/ 719238 w 815751"/>
                <a:gd name="connsiteY4" fmla="*/ 38983 h 808899"/>
                <a:gd name="connsiteX5" fmla="*/ 754323 w 815751"/>
                <a:gd name="connsiteY5" fmla="*/ 54576 h 808899"/>
                <a:gd name="connsiteX6" fmla="*/ 789407 w 815751"/>
                <a:gd name="connsiteY6" fmla="*/ 93559 h 808899"/>
                <a:gd name="connsiteX7" fmla="*/ 810847 w 815751"/>
                <a:gd name="connsiteY7" fmla="*/ 111102 h 808899"/>
                <a:gd name="connsiteX8" fmla="*/ 815751 w 815751"/>
                <a:gd name="connsiteY8" fmla="*/ 138072 h 808899"/>
                <a:gd name="connsiteX9" fmla="*/ 815751 w 815751"/>
                <a:gd name="connsiteY9" fmla="*/ 808899 h 808899"/>
                <a:gd name="connsiteX10" fmla="*/ 97455 w 815751"/>
                <a:gd name="connsiteY10" fmla="*/ 808899 h 808899"/>
                <a:gd name="connsiteX11" fmla="*/ 97459 w 815751"/>
                <a:gd name="connsiteY11" fmla="*/ 808898 h 808899"/>
                <a:gd name="connsiteX12" fmla="*/ 101356 w 815751"/>
                <a:gd name="connsiteY12" fmla="*/ 793304 h 808899"/>
                <a:gd name="connsiteX13" fmla="*/ 81866 w 815751"/>
                <a:gd name="connsiteY13" fmla="*/ 767965 h 808899"/>
                <a:gd name="connsiteX14" fmla="*/ 101356 w 815751"/>
                <a:gd name="connsiteY14" fmla="*/ 736779 h 808899"/>
                <a:gd name="connsiteX15" fmla="*/ 103306 w 815751"/>
                <a:gd name="connsiteY15" fmla="*/ 705593 h 808899"/>
                <a:gd name="connsiteX16" fmla="*/ 128645 w 815751"/>
                <a:gd name="connsiteY16" fmla="*/ 705593 h 808899"/>
                <a:gd name="connsiteX17" fmla="*/ 146187 w 815751"/>
                <a:gd name="connsiteY17" fmla="*/ 674406 h 808899"/>
                <a:gd name="connsiteX18" fmla="*/ 130594 w 815751"/>
                <a:gd name="connsiteY18" fmla="*/ 643220 h 808899"/>
                <a:gd name="connsiteX19" fmla="*/ 111102 w 815751"/>
                <a:gd name="connsiteY19" fmla="*/ 637372 h 808899"/>
                <a:gd name="connsiteX20" fmla="*/ 91611 w 815751"/>
                <a:gd name="connsiteY20" fmla="*/ 651016 h 808899"/>
                <a:gd name="connsiteX21" fmla="*/ 81866 w 815751"/>
                <a:gd name="connsiteY21" fmla="*/ 643220 h 808899"/>
                <a:gd name="connsiteX22" fmla="*/ 66273 w 815751"/>
                <a:gd name="connsiteY22" fmla="*/ 643220 h 808899"/>
                <a:gd name="connsiteX23" fmla="*/ 54576 w 815751"/>
                <a:gd name="connsiteY23" fmla="*/ 637372 h 808899"/>
                <a:gd name="connsiteX24" fmla="*/ 29238 w 815751"/>
                <a:gd name="connsiteY24" fmla="*/ 635423 h 808899"/>
                <a:gd name="connsiteX25" fmla="*/ 7797 w 815751"/>
                <a:gd name="connsiteY25" fmla="*/ 615932 h 808899"/>
                <a:gd name="connsiteX26" fmla="*/ 0 w 815751"/>
                <a:gd name="connsiteY26" fmla="*/ 584745 h 808899"/>
                <a:gd name="connsiteX27" fmla="*/ 11696 w 815751"/>
                <a:gd name="connsiteY27" fmla="*/ 561355 h 808899"/>
                <a:gd name="connsiteX28" fmla="*/ 3900 w 815751"/>
                <a:gd name="connsiteY28" fmla="*/ 545762 h 808899"/>
                <a:gd name="connsiteX29" fmla="*/ 29238 w 815751"/>
                <a:gd name="connsiteY29" fmla="*/ 510678 h 808899"/>
                <a:gd name="connsiteX30" fmla="*/ 40933 w 815751"/>
                <a:gd name="connsiteY30" fmla="*/ 485339 h 808899"/>
                <a:gd name="connsiteX31" fmla="*/ 21441 w 815751"/>
                <a:gd name="connsiteY31" fmla="*/ 461949 h 808899"/>
                <a:gd name="connsiteX32" fmla="*/ 21441 w 815751"/>
                <a:gd name="connsiteY32" fmla="*/ 450254 h 808899"/>
                <a:gd name="connsiteX33" fmla="*/ 44831 w 815751"/>
                <a:gd name="connsiteY33" fmla="*/ 428813 h 808899"/>
                <a:gd name="connsiteX34" fmla="*/ 72119 w 815751"/>
                <a:gd name="connsiteY34" fmla="*/ 391779 h 808899"/>
                <a:gd name="connsiteX35" fmla="*/ 58476 w 815751"/>
                <a:gd name="connsiteY35" fmla="*/ 376186 h 808899"/>
                <a:gd name="connsiteX36" fmla="*/ 44831 w 815751"/>
                <a:gd name="connsiteY36" fmla="*/ 374237 h 808899"/>
                <a:gd name="connsiteX37" fmla="*/ 23390 w 815751"/>
                <a:gd name="connsiteY37" fmla="*/ 354746 h 808899"/>
                <a:gd name="connsiteX38" fmla="*/ 27289 w 815751"/>
                <a:gd name="connsiteY38" fmla="*/ 319661 h 808899"/>
                <a:gd name="connsiteX39" fmla="*/ 37035 w 815751"/>
                <a:gd name="connsiteY39" fmla="*/ 317712 h 808899"/>
                <a:gd name="connsiteX40" fmla="*/ 40933 w 815751"/>
                <a:gd name="connsiteY40" fmla="*/ 304068 h 808899"/>
                <a:gd name="connsiteX41" fmla="*/ 54576 w 815751"/>
                <a:gd name="connsiteY41" fmla="*/ 298220 h 808899"/>
                <a:gd name="connsiteX42" fmla="*/ 54576 w 815751"/>
                <a:gd name="connsiteY42" fmla="*/ 282628 h 808899"/>
                <a:gd name="connsiteX43" fmla="*/ 58476 w 815751"/>
                <a:gd name="connsiteY43" fmla="*/ 280678 h 808899"/>
                <a:gd name="connsiteX44" fmla="*/ 77966 w 815751"/>
                <a:gd name="connsiteY44" fmla="*/ 272881 h 808899"/>
                <a:gd name="connsiteX45" fmla="*/ 81866 w 815751"/>
                <a:gd name="connsiteY45" fmla="*/ 259237 h 808899"/>
                <a:gd name="connsiteX46" fmla="*/ 122797 w 815751"/>
                <a:gd name="connsiteY46" fmla="*/ 239746 h 808899"/>
                <a:gd name="connsiteX47" fmla="*/ 134492 w 815751"/>
                <a:gd name="connsiteY47" fmla="*/ 216356 h 808899"/>
                <a:gd name="connsiteX48" fmla="*/ 155932 w 815751"/>
                <a:gd name="connsiteY48" fmla="*/ 220254 h 808899"/>
                <a:gd name="connsiteX49" fmla="*/ 212458 w 815751"/>
                <a:gd name="connsiteY49" fmla="*/ 194915 h 808899"/>
                <a:gd name="connsiteX50" fmla="*/ 230001 w 815751"/>
                <a:gd name="connsiteY50" fmla="*/ 179322 h 808899"/>
                <a:gd name="connsiteX51" fmla="*/ 243645 w 815751"/>
                <a:gd name="connsiteY51" fmla="*/ 163729 h 808899"/>
                <a:gd name="connsiteX52" fmla="*/ 276781 w 815751"/>
                <a:gd name="connsiteY52" fmla="*/ 157881 h 808899"/>
                <a:gd name="connsiteX53" fmla="*/ 278730 w 815751"/>
                <a:gd name="connsiteY53" fmla="*/ 138390 h 808899"/>
                <a:gd name="connsiteX54" fmla="*/ 317713 w 815751"/>
                <a:gd name="connsiteY54" fmla="*/ 134492 h 808899"/>
                <a:gd name="connsiteX55" fmla="*/ 329407 w 815751"/>
                <a:gd name="connsiteY55" fmla="*/ 115000 h 808899"/>
                <a:gd name="connsiteX56" fmla="*/ 360594 w 815751"/>
                <a:gd name="connsiteY56" fmla="*/ 97458 h 808899"/>
                <a:gd name="connsiteX57" fmla="*/ 389831 w 815751"/>
                <a:gd name="connsiteY57" fmla="*/ 99407 h 808899"/>
                <a:gd name="connsiteX58" fmla="*/ 419068 w 815751"/>
                <a:gd name="connsiteY58" fmla="*/ 77966 h 808899"/>
                <a:gd name="connsiteX59" fmla="*/ 465848 w 815751"/>
                <a:gd name="connsiteY59" fmla="*/ 77966 h 808899"/>
                <a:gd name="connsiteX60" fmla="*/ 465848 w 815751"/>
                <a:gd name="connsiteY60" fmla="*/ 64322 h 808899"/>
                <a:gd name="connsiteX61" fmla="*/ 460000 w 815751"/>
                <a:gd name="connsiteY61" fmla="*/ 38983 h 808899"/>
                <a:gd name="connsiteX62" fmla="*/ 473645 w 815751"/>
                <a:gd name="connsiteY62" fmla="*/ 21441 h 808899"/>
                <a:gd name="connsiteX63" fmla="*/ 534069 w 815751"/>
                <a:gd name="connsiteY63" fmla="*/ 3899 h 808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815751" h="808899">
                  <a:moveTo>
                    <a:pt x="575001" y="0"/>
                  </a:moveTo>
                  <a:lnTo>
                    <a:pt x="600339" y="7797"/>
                  </a:lnTo>
                  <a:lnTo>
                    <a:pt x="664662" y="21441"/>
                  </a:lnTo>
                  <a:lnTo>
                    <a:pt x="697798" y="37034"/>
                  </a:lnTo>
                  <a:lnTo>
                    <a:pt x="719238" y="38983"/>
                  </a:lnTo>
                  <a:lnTo>
                    <a:pt x="754323" y="54576"/>
                  </a:lnTo>
                  <a:lnTo>
                    <a:pt x="789407" y="93559"/>
                  </a:lnTo>
                  <a:lnTo>
                    <a:pt x="810847" y="111102"/>
                  </a:lnTo>
                  <a:lnTo>
                    <a:pt x="815751" y="138072"/>
                  </a:lnTo>
                  <a:lnTo>
                    <a:pt x="815751" y="808899"/>
                  </a:lnTo>
                  <a:lnTo>
                    <a:pt x="97455" y="808899"/>
                  </a:lnTo>
                  <a:lnTo>
                    <a:pt x="97459" y="808898"/>
                  </a:lnTo>
                  <a:lnTo>
                    <a:pt x="101356" y="793304"/>
                  </a:lnTo>
                  <a:lnTo>
                    <a:pt x="81866" y="767965"/>
                  </a:lnTo>
                  <a:lnTo>
                    <a:pt x="101356" y="736779"/>
                  </a:lnTo>
                  <a:lnTo>
                    <a:pt x="103306" y="705593"/>
                  </a:lnTo>
                  <a:lnTo>
                    <a:pt x="128645" y="705593"/>
                  </a:lnTo>
                  <a:lnTo>
                    <a:pt x="146187" y="674406"/>
                  </a:lnTo>
                  <a:lnTo>
                    <a:pt x="130594" y="643220"/>
                  </a:lnTo>
                  <a:lnTo>
                    <a:pt x="111102" y="637372"/>
                  </a:lnTo>
                  <a:lnTo>
                    <a:pt x="91611" y="651016"/>
                  </a:lnTo>
                  <a:lnTo>
                    <a:pt x="81866" y="643220"/>
                  </a:lnTo>
                  <a:lnTo>
                    <a:pt x="66273" y="643220"/>
                  </a:lnTo>
                  <a:lnTo>
                    <a:pt x="54576" y="637372"/>
                  </a:lnTo>
                  <a:lnTo>
                    <a:pt x="29238" y="635423"/>
                  </a:lnTo>
                  <a:lnTo>
                    <a:pt x="7797" y="615932"/>
                  </a:lnTo>
                  <a:lnTo>
                    <a:pt x="0" y="584745"/>
                  </a:lnTo>
                  <a:lnTo>
                    <a:pt x="11696" y="561355"/>
                  </a:lnTo>
                  <a:lnTo>
                    <a:pt x="3900" y="545762"/>
                  </a:lnTo>
                  <a:lnTo>
                    <a:pt x="29238" y="510678"/>
                  </a:lnTo>
                  <a:lnTo>
                    <a:pt x="40933" y="485339"/>
                  </a:lnTo>
                  <a:lnTo>
                    <a:pt x="21441" y="461949"/>
                  </a:lnTo>
                  <a:lnTo>
                    <a:pt x="21441" y="450254"/>
                  </a:lnTo>
                  <a:lnTo>
                    <a:pt x="44831" y="428813"/>
                  </a:lnTo>
                  <a:lnTo>
                    <a:pt x="72119" y="391779"/>
                  </a:lnTo>
                  <a:lnTo>
                    <a:pt x="58476" y="376186"/>
                  </a:lnTo>
                  <a:lnTo>
                    <a:pt x="44831" y="374237"/>
                  </a:lnTo>
                  <a:lnTo>
                    <a:pt x="23390" y="354746"/>
                  </a:lnTo>
                  <a:lnTo>
                    <a:pt x="27289" y="319661"/>
                  </a:lnTo>
                  <a:lnTo>
                    <a:pt x="37035" y="317712"/>
                  </a:lnTo>
                  <a:lnTo>
                    <a:pt x="40933" y="304068"/>
                  </a:lnTo>
                  <a:lnTo>
                    <a:pt x="54576" y="298220"/>
                  </a:lnTo>
                  <a:lnTo>
                    <a:pt x="54576" y="282628"/>
                  </a:lnTo>
                  <a:lnTo>
                    <a:pt x="58476" y="280678"/>
                  </a:lnTo>
                  <a:lnTo>
                    <a:pt x="77966" y="272881"/>
                  </a:lnTo>
                  <a:lnTo>
                    <a:pt x="81866" y="259237"/>
                  </a:lnTo>
                  <a:lnTo>
                    <a:pt x="122797" y="239746"/>
                  </a:lnTo>
                  <a:lnTo>
                    <a:pt x="134492" y="216356"/>
                  </a:lnTo>
                  <a:lnTo>
                    <a:pt x="155932" y="220254"/>
                  </a:lnTo>
                  <a:lnTo>
                    <a:pt x="212458" y="194915"/>
                  </a:lnTo>
                  <a:lnTo>
                    <a:pt x="230001" y="179322"/>
                  </a:lnTo>
                  <a:lnTo>
                    <a:pt x="243645" y="163729"/>
                  </a:lnTo>
                  <a:lnTo>
                    <a:pt x="276781" y="157881"/>
                  </a:lnTo>
                  <a:lnTo>
                    <a:pt x="278730" y="138390"/>
                  </a:lnTo>
                  <a:lnTo>
                    <a:pt x="317713" y="134492"/>
                  </a:lnTo>
                  <a:lnTo>
                    <a:pt x="329407" y="115000"/>
                  </a:lnTo>
                  <a:lnTo>
                    <a:pt x="360594" y="97458"/>
                  </a:lnTo>
                  <a:lnTo>
                    <a:pt x="389831" y="99407"/>
                  </a:lnTo>
                  <a:lnTo>
                    <a:pt x="419068" y="77966"/>
                  </a:lnTo>
                  <a:lnTo>
                    <a:pt x="465848" y="77966"/>
                  </a:lnTo>
                  <a:lnTo>
                    <a:pt x="465848" y="64322"/>
                  </a:lnTo>
                  <a:lnTo>
                    <a:pt x="460000" y="38983"/>
                  </a:lnTo>
                  <a:lnTo>
                    <a:pt x="473645" y="21441"/>
                  </a:lnTo>
                  <a:lnTo>
                    <a:pt x="534069" y="3899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2E73ACD9-2DD3-61B3-0374-DF66CEFEE30E}"/>
                </a:ext>
              </a:extLst>
            </p:cNvPr>
            <p:cNvGrpSpPr/>
            <p:nvPr/>
          </p:nvGrpSpPr>
          <p:grpSpPr>
            <a:xfrm>
              <a:off x="974328" y="3982215"/>
              <a:ext cx="2115484" cy="2136102"/>
              <a:chOff x="1372040" y="1484547"/>
              <a:chExt cx="1317349" cy="1330189"/>
            </a:xfrm>
          </p:grpSpPr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FFC980F2-F2DE-0AE8-7FA0-DC5221D335EC}"/>
                  </a:ext>
                </a:extLst>
              </p:cNvPr>
              <p:cNvSpPr/>
              <p:nvPr/>
            </p:nvSpPr>
            <p:spPr>
              <a:xfrm>
                <a:off x="1703322" y="1635679"/>
                <a:ext cx="209739" cy="394719"/>
              </a:xfrm>
              <a:custGeom>
                <a:avLst/>
                <a:gdLst>
                  <a:gd name="connsiteX0" fmla="*/ 929640 w 1097280"/>
                  <a:gd name="connsiteY0" fmla="*/ 0 h 2065020"/>
                  <a:gd name="connsiteX1" fmla="*/ 762000 w 1097280"/>
                  <a:gd name="connsiteY1" fmla="*/ 53340 h 2065020"/>
                  <a:gd name="connsiteX2" fmla="*/ 723900 w 1097280"/>
                  <a:gd name="connsiteY2" fmla="*/ 198120 h 2065020"/>
                  <a:gd name="connsiteX3" fmla="*/ 716280 w 1097280"/>
                  <a:gd name="connsiteY3" fmla="*/ 289560 h 2065020"/>
                  <a:gd name="connsiteX4" fmla="*/ 594360 w 1097280"/>
                  <a:gd name="connsiteY4" fmla="*/ 342900 h 2065020"/>
                  <a:gd name="connsiteX5" fmla="*/ 457200 w 1097280"/>
                  <a:gd name="connsiteY5" fmla="*/ 525780 h 2065020"/>
                  <a:gd name="connsiteX6" fmla="*/ 388620 w 1097280"/>
                  <a:gd name="connsiteY6" fmla="*/ 563880 h 2065020"/>
                  <a:gd name="connsiteX7" fmla="*/ 243840 w 1097280"/>
                  <a:gd name="connsiteY7" fmla="*/ 792480 h 2065020"/>
                  <a:gd name="connsiteX8" fmla="*/ 99060 w 1097280"/>
                  <a:gd name="connsiteY8" fmla="*/ 998220 h 2065020"/>
                  <a:gd name="connsiteX9" fmla="*/ 83820 w 1097280"/>
                  <a:gd name="connsiteY9" fmla="*/ 1219200 h 2065020"/>
                  <a:gd name="connsiteX10" fmla="*/ 68580 w 1097280"/>
                  <a:gd name="connsiteY10" fmla="*/ 1257300 h 2065020"/>
                  <a:gd name="connsiteX11" fmla="*/ 83820 w 1097280"/>
                  <a:gd name="connsiteY11" fmla="*/ 1325880 h 2065020"/>
                  <a:gd name="connsiteX12" fmla="*/ 60960 w 1097280"/>
                  <a:gd name="connsiteY12" fmla="*/ 1394460 h 2065020"/>
                  <a:gd name="connsiteX13" fmla="*/ 106680 w 1097280"/>
                  <a:gd name="connsiteY13" fmla="*/ 1463040 h 2065020"/>
                  <a:gd name="connsiteX14" fmla="*/ 228600 w 1097280"/>
                  <a:gd name="connsiteY14" fmla="*/ 1295400 h 2065020"/>
                  <a:gd name="connsiteX15" fmla="*/ 320040 w 1097280"/>
                  <a:gd name="connsiteY15" fmla="*/ 1310640 h 2065020"/>
                  <a:gd name="connsiteX16" fmla="*/ 411480 w 1097280"/>
                  <a:gd name="connsiteY16" fmla="*/ 1402080 h 2065020"/>
                  <a:gd name="connsiteX17" fmla="*/ 411480 w 1097280"/>
                  <a:gd name="connsiteY17" fmla="*/ 1493520 h 2065020"/>
                  <a:gd name="connsiteX18" fmla="*/ 236220 w 1097280"/>
                  <a:gd name="connsiteY18" fmla="*/ 1623060 h 2065020"/>
                  <a:gd name="connsiteX19" fmla="*/ 251460 w 1097280"/>
                  <a:gd name="connsiteY19" fmla="*/ 1767840 h 2065020"/>
                  <a:gd name="connsiteX20" fmla="*/ 198120 w 1097280"/>
                  <a:gd name="connsiteY20" fmla="*/ 1905000 h 2065020"/>
                  <a:gd name="connsiteX21" fmla="*/ 30480 w 1097280"/>
                  <a:gd name="connsiteY21" fmla="*/ 1958340 h 2065020"/>
                  <a:gd name="connsiteX22" fmla="*/ 0 w 1097280"/>
                  <a:gd name="connsiteY22" fmla="*/ 2004060 h 2065020"/>
                  <a:gd name="connsiteX23" fmla="*/ 91440 w 1097280"/>
                  <a:gd name="connsiteY23" fmla="*/ 2065020 h 2065020"/>
                  <a:gd name="connsiteX24" fmla="*/ 190500 w 1097280"/>
                  <a:gd name="connsiteY24" fmla="*/ 2065020 h 2065020"/>
                  <a:gd name="connsiteX25" fmla="*/ 289560 w 1097280"/>
                  <a:gd name="connsiteY25" fmla="*/ 1996440 h 2065020"/>
                  <a:gd name="connsiteX26" fmla="*/ 449580 w 1097280"/>
                  <a:gd name="connsiteY26" fmla="*/ 1996440 h 2065020"/>
                  <a:gd name="connsiteX27" fmla="*/ 685800 w 1097280"/>
                  <a:gd name="connsiteY27" fmla="*/ 1775460 h 2065020"/>
                  <a:gd name="connsiteX28" fmla="*/ 807720 w 1097280"/>
                  <a:gd name="connsiteY28" fmla="*/ 1691640 h 2065020"/>
                  <a:gd name="connsiteX29" fmla="*/ 891540 w 1097280"/>
                  <a:gd name="connsiteY29" fmla="*/ 1607820 h 2065020"/>
                  <a:gd name="connsiteX30" fmla="*/ 891540 w 1097280"/>
                  <a:gd name="connsiteY30" fmla="*/ 1531620 h 2065020"/>
                  <a:gd name="connsiteX31" fmla="*/ 1097280 w 1097280"/>
                  <a:gd name="connsiteY31" fmla="*/ 1120140 h 2065020"/>
                  <a:gd name="connsiteX32" fmla="*/ 1074420 w 1097280"/>
                  <a:gd name="connsiteY32" fmla="*/ 967740 h 2065020"/>
                  <a:gd name="connsiteX33" fmla="*/ 830580 w 1097280"/>
                  <a:gd name="connsiteY33" fmla="*/ 1074420 h 2065020"/>
                  <a:gd name="connsiteX34" fmla="*/ 746760 w 1097280"/>
                  <a:gd name="connsiteY34" fmla="*/ 1021080 h 2065020"/>
                  <a:gd name="connsiteX35" fmla="*/ 701040 w 1097280"/>
                  <a:gd name="connsiteY35" fmla="*/ 883920 h 2065020"/>
                  <a:gd name="connsiteX36" fmla="*/ 845820 w 1097280"/>
                  <a:gd name="connsiteY36" fmla="*/ 563880 h 2065020"/>
                  <a:gd name="connsiteX37" fmla="*/ 906780 w 1097280"/>
                  <a:gd name="connsiteY37" fmla="*/ 297180 h 2065020"/>
                  <a:gd name="connsiteX38" fmla="*/ 952500 w 1097280"/>
                  <a:gd name="connsiteY38" fmla="*/ 60960 h 2065020"/>
                  <a:gd name="connsiteX39" fmla="*/ 929640 w 1097280"/>
                  <a:gd name="connsiteY39" fmla="*/ 0 h 206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097280" h="2065020">
                    <a:moveTo>
                      <a:pt x="929640" y="0"/>
                    </a:moveTo>
                    <a:lnTo>
                      <a:pt x="762000" y="53340"/>
                    </a:lnTo>
                    <a:lnTo>
                      <a:pt x="723900" y="198120"/>
                    </a:lnTo>
                    <a:lnTo>
                      <a:pt x="716280" y="289560"/>
                    </a:lnTo>
                    <a:lnTo>
                      <a:pt x="594360" y="342900"/>
                    </a:lnTo>
                    <a:lnTo>
                      <a:pt x="457200" y="525780"/>
                    </a:lnTo>
                    <a:lnTo>
                      <a:pt x="388620" y="563880"/>
                    </a:lnTo>
                    <a:lnTo>
                      <a:pt x="243840" y="792480"/>
                    </a:lnTo>
                    <a:lnTo>
                      <a:pt x="99060" y="998220"/>
                    </a:lnTo>
                    <a:lnTo>
                      <a:pt x="83820" y="1219200"/>
                    </a:lnTo>
                    <a:lnTo>
                      <a:pt x="68580" y="1257300"/>
                    </a:lnTo>
                    <a:lnTo>
                      <a:pt x="83820" y="1325880"/>
                    </a:lnTo>
                    <a:lnTo>
                      <a:pt x="60960" y="1394460"/>
                    </a:lnTo>
                    <a:lnTo>
                      <a:pt x="106680" y="1463040"/>
                    </a:lnTo>
                    <a:lnTo>
                      <a:pt x="228600" y="1295400"/>
                    </a:lnTo>
                    <a:lnTo>
                      <a:pt x="320040" y="1310640"/>
                    </a:lnTo>
                    <a:lnTo>
                      <a:pt x="411480" y="1402080"/>
                    </a:lnTo>
                    <a:lnTo>
                      <a:pt x="411480" y="1493520"/>
                    </a:lnTo>
                    <a:lnTo>
                      <a:pt x="236220" y="1623060"/>
                    </a:lnTo>
                    <a:lnTo>
                      <a:pt x="251460" y="1767840"/>
                    </a:lnTo>
                    <a:lnTo>
                      <a:pt x="198120" y="1905000"/>
                    </a:lnTo>
                    <a:lnTo>
                      <a:pt x="30480" y="1958340"/>
                    </a:lnTo>
                    <a:lnTo>
                      <a:pt x="0" y="2004060"/>
                    </a:lnTo>
                    <a:lnTo>
                      <a:pt x="91440" y="2065020"/>
                    </a:lnTo>
                    <a:lnTo>
                      <a:pt x="190500" y="2065020"/>
                    </a:lnTo>
                    <a:lnTo>
                      <a:pt x="289560" y="1996440"/>
                    </a:lnTo>
                    <a:lnTo>
                      <a:pt x="449580" y="1996440"/>
                    </a:lnTo>
                    <a:lnTo>
                      <a:pt x="685800" y="1775460"/>
                    </a:lnTo>
                    <a:lnTo>
                      <a:pt x="807720" y="1691640"/>
                    </a:lnTo>
                    <a:lnTo>
                      <a:pt x="891540" y="1607820"/>
                    </a:lnTo>
                    <a:lnTo>
                      <a:pt x="891540" y="1531620"/>
                    </a:lnTo>
                    <a:lnTo>
                      <a:pt x="1097280" y="1120140"/>
                    </a:lnTo>
                    <a:lnTo>
                      <a:pt x="1074420" y="967740"/>
                    </a:lnTo>
                    <a:lnTo>
                      <a:pt x="830580" y="1074420"/>
                    </a:lnTo>
                    <a:lnTo>
                      <a:pt x="746760" y="1021080"/>
                    </a:lnTo>
                    <a:lnTo>
                      <a:pt x="701040" y="883920"/>
                    </a:lnTo>
                    <a:lnTo>
                      <a:pt x="845820" y="563880"/>
                    </a:lnTo>
                    <a:lnTo>
                      <a:pt x="906780" y="297180"/>
                    </a:lnTo>
                    <a:lnTo>
                      <a:pt x="952500" y="60960"/>
                    </a:lnTo>
                    <a:lnTo>
                      <a:pt x="929640" y="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5CBC685D-7856-C0BF-C628-3A3BF21191E7}"/>
                  </a:ext>
                </a:extLst>
              </p:cNvPr>
              <p:cNvSpPr/>
              <p:nvPr/>
            </p:nvSpPr>
            <p:spPr>
              <a:xfrm>
                <a:off x="1372040" y="1484547"/>
                <a:ext cx="1317349" cy="1330189"/>
              </a:xfrm>
              <a:custGeom>
                <a:avLst/>
                <a:gdLst>
                  <a:gd name="connsiteX0" fmla="*/ 5836172 w 6891872"/>
                  <a:gd name="connsiteY0" fmla="*/ 0 h 6959054"/>
                  <a:gd name="connsiteX1" fmla="*/ 6007952 w 6891872"/>
                  <a:gd name="connsiteY1" fmla="*/ 89624 h 6959054"/>
                  <a:gd name="connsiteX2" fmla="*/ 6084152 w 6891872"/>
                  <a:gd name="connsiteY2" fmla="*/ 59144 h 6959054"/>
                  <a:gd name="connsiteX3" fmla="*/ 6114632 w 6891872"/>
                  <a:gd name="connsiteY3" fmla="*/ 120104 h 6959054"/>
                  <a:gd name="connsiteX4" fmla="*/ 6221312 w 6891872"/>
                  <a:gd name="connsiteY4" fmla="*/ 142964 h 6959054"/>
                  <a:gd name="connsiteX5" fmla="*/ 6289892 w 6891872"/>
                  <a:gd name="connsiteY5" fmla="*/ 142964 h 6959054"/>
                  <a:gd name="connsiteX6" fmla="*/ 6381332 w 6891872"/>
                  <a:gd name="connsiteY6" fmla="*/ 188684 h 6959054"/>
                  <a:gd name="connsiteX7" fmla="*/ 6327992 w 6891872"/>
                  <a:gd name="connsiteY7" fmla="*/ 249644 h 6959054"/>
                  <a:gd name="connsiteX8" fmla="*/ 6366092 w 6891872"/>
                  <a:gd name="connsiteY8" fmla="*/ 318224 h 6959054"/>
                  <a:gd name="connsiteX9" fmla="*/ 6343232 w 6891872"/>
                  <a:gd name="connsiteY9" fmla="*/ 485864 h 6959054"/>
                  <a:gd name="connsiteX10" fmla="*/ 6312752 w 6891872"/>
                  <a:gd name="connsiteY10" fmla="*/ 523964 h 6959054"/>
                  <a:gd name="connsiteX11" fmla="*/ 6312752 w 6891872"/>
                  <a:gd name="connsiteY11" fmla="*/ 600164 h 6959054"/>
                  <a:gd name="connsiteX12" fmla="*/ 6373712 w 6891872"/>
                  <a:gd name="connsiteY12" fmla="*/ 577304 h 6959054"/>
                  <a:gd name="connsiteX13" fmla="*/ 6381332 w 6891872"/>
                  <a:gd name="connsiteY13" fmla="*/ 668744 h 6959054"/>
                  <a:gd name="connsiteX14" fmla="*/ 6526112 w 6891872"/>
                  <a:gd name="connsiteY14" fmla="*/ 752564 h 6959054"/>
                  <a:gd name="connsiteX15" fmla="*/ 6617552 w 6891872"/>
                  <a:gd name="connsiteY15" fmla="*/ 729704 h 6959054"/>
                  <a:gd name="connsiteX16" fmla="*/ 6739472 w 6891872"/>
                  <a:gd name="connsiteY16" fmla="*/ 798284 h 6959054"/>
                  <a:gd name="connsiteX17" fmla="*/ 6853772 w 6891872"/>
                  <a:gd name="connsiteY17" fmla="*/ 927824 h 6959054"/>
                  <a:gd name="connsiteX18" fmla="*/ 6884252 w 6891872"/>
                  <a:gd name="connsiteY18" fmla="*/ 958304 h 6959054"/>
                  <a:gd name="connsiteX19" fmla="*/ 6891872 w 6891872"/>
                  <a:gd name="connsiteY19" fmla="*/ 1042124 h 6959054"/>
                  <a:gd name="connsiteX20" fmla="*/ 6830912 w 6891872"/>
                  <a:gd name="connsiteY20" fmla="*/ 1095464 h 6959054"/>
                  <a:gd name="connsiteX21" fmla="*/ 6792812 w 6891872"/>
                  <a:gd name="connsiteY21" fmla="*/ 1209764 h 6959054"/>
                  <a:gd name="connsiteX22" fmla="*/ 6640412 w 6891872"/>
                  <a:gd name="connsiteY22" fmla="*/ 1293584 h 6959054"/>
                  <a:gd name="connsiteX23" fmla="*/ 6564212 w 6891872"/>
                  <a:gd name="connsiteY23" fmla="*/ 1362164 h 6959054"/>
                  <a:gd name="connsiteX24" fmla="*/ 6457532 w 6891872"/>
                  <a:gd name="connsiteY24" fmla="*/ 1346924 h 6959054"/>
                  <a:gd name="connsiteX25" fmla="*/ 6335612 w 6891872"/>
                  <a:gd name="connsiteY25" fmla="*/ 1324064 h 6959054"/>
                  <a:gd name="connsiteX26" fmla="*/ 6289892 w 6891872"/>
                  <a:gd name="connsiteY26" fmla="*/ 1331684 h 6959054"/>
                  <a:gd name="connsiteX27" fmla="*/ 6289892 w 6891872"/>
                  <a:gd name="connsiteY27" fmla="*/ 1362164 h 6959054"/>
                  <a:gd name="connsiteX28" fmla="*/ 6228932 w 6891872"/>
                  <a:gd name="connsiteY28" fmla="*/ 1438364 h 6959054"/>
                  <a:gd name="connsiteX29" fmla="*/ 6259412 w 6891872"/>
                  <a:gd name="connsiteY29" fmla="*/ 1506944 h 6959054"/>
                  <a:gd name="connsiteX30" fmla="*/ 6251792 w 6891872"/>
                  <a:gd name="connsiteY30" fmla="*/ 1674584 h 6959054"/>
                  <a:gd name="connsiteX31" fmla="*/ 6221312 w 6891872"/>
                  <a:gd name="connsiteY31" fmla="*/ 1735544 h 6959054"/>
                  <a:gd name="connsiteX32" fmla="*/ 6259412 w 6891872"/>
                  <a:gd name="connsiteY32" fmla="*/ 1804124 h 6959054"/>
                  <a:gd name="connsiteX33" fmla="*/ 6259412 w 6891872"/>
                  <a:gd name="connsiteY33" fmla="*/ 1872704 h 6959054"/>
                  <a:gd name="connsiteX34" fmla="*/ 6213692 w 6891872"/>
                  <a:gd name="connsiteY34" fmla="*/ 1948904 h 6959054"/>
                  <a:gd name="connsiteX35" fmla="*/ 6145112 w 6891872"/>
                  <a:gd name="connsiteY35" fmla="*/ 1956524 h 6959054"/>
                  <a:gd name="connsiteX36" fmla="*/ 6145112 w 6891872"/>
                  <a:gd name="connsiteY36" fmla="*/ 2101304 h 6959054"/>
                  <a:gd name="connsiteX37" fmla="*/ 6107012 w 6891872"/>
                  <a:gd name="connsiteY37" fmla="*/ 2147024 h 6959054"/>
                  <a:gd name="connsiteX38" fmla="*/ 6114632 w 6891872"/>
                  <a:gd name="connsiteY38" fmla="*/ 2207984 h 6959054"/>
                  <a:gd name="connsiteX39" fmla="*/ 6122252 w 6891872"/>
                  <a:gd name="connsiteY39" fmla="*/ 2253704 h 6959054"/>
                  <a:gd name="connsiteX40" fmla="*/ 6068912 w 6891872"/>
                  <a:gd name="connsiteY40" fmla="*/ 2375624 h 6959054"/>
                  <a:gd name="connsiteX41" fmla="*/ 6068912 w 6891872"/>
                  <a:gd name="connsiteY41" fmla="*/ 2428964 h 6959054"/>
                  <a:gd name="connsiteX42" fmla="*/ 6084152 w 6891872"/>
                  <a:gd name="connsiteY42" fmla="*/ 2505164 h 6959054"/>
                  <a:gd name="connsiteX43" fmla="*/ 6160352 w 6891872"/>
                  <a:gd name="connsiteY43" fmla="*/ 2619464 h 6959054"/>
                  <a:gd name="connsiteX44" fmla="*/ 6267032 w 6891872"/>
                  <a:gd name="connsiteY44" fmla="*/ 2688044 h 6959054"/>
                  <a:gd name="connsiteX45" fmla="*/ 6312752 w 6891872"/>
                  <a:gd name="connsiteY45" fmla="*/ 2680424 h 6959054"/>
                  <a:gd name="connsiteX46" fmla="*/ 6404192 w 6891872"/>
                  <a:gd name="connsiteY46" fmla="*/ 2787104 h 6959054"/>
                  <a:gd name="connsiteX47" fmla="*/ 6289892 w 6891872"/>
                  <a:gd name="connsiteY47" fmla="*/ 2939504 h 6959054"/>
                  <a:gd name="connsiteX48" fmla="*/ 6160352 w 6891872"/>
                  <a:gd name="connsiteY48" fmla="*/ 3038564 h 6959054"/>
                  <a:gd name="connsiteX49" fmla="*/ 6167972 w 6891872"/>
                  <a:gd name="connsiteY49" fmla="*/ 3122384 h 6959054"/>
                  <a:gd name="connsiteX50" fmla="*/ 6038432 w 6891872"/>
                  <a:gd name="connsiteY50" fmla="*/ 3236684 h 6959054"/>
                  <a:gd name="connsiteX51" fmla="*/ 6038432 w 6891872"/>
                  <a:gd name="connsiteY51" fmla="*/ 3297644 h 6959054"/>
                  <a:gd name="connsiteX52" fmla="*/ 5931752 w 6891872"/>
                  <a:gd name="connsiteY52" fmla="*/ 3442424 h 6959054"/>
                  <a:gd name="connsiteX53" fmla="*/ 5855552 w 6891872"/>
                  <a:gd name="connsiteY53" fmla="*/ 3465284 h 6959054"/>
                  <a:gd name="connsiteX54" fmla="*/ 5840312 w 6891872"/>
                  <a:gd name="connsiteY54" fmla="*/ 3625304 h 6959054"/>
                  <a:gd name="connsiteX55" fmla="*/ 5855552 w 6891872"/>
                  <a:gd name="connsiteY55" fmla="*/ 3671024 h 6959054"/>
                  <a:gd name="connsiteX56" fmla="*/ 5893652 w 6891872"/>
                  <a:gd name="connsiteY56" fmla="*/ 3815804 h 6959054"/>
                  <a:gd name="connsiteX57" fmla="*/ 5916512 w 6891872"/>
                  <a:gd name="connsiteY57" fmla="*/ 3892004 h 6959054"/>
                  <a:gd name="connsiteX58" fmla="*/ 5946992 w 6891872"/>
                  <a:gd name="connsiteY58" fmla="*/ 3952964 h 6959054"/>
                  <a:gd name="connsiteX59" fmla="*/ 5901272 w 6891872"/>
                  <a:gd name="connsiteY59" fmla="*/ 4044404 h 6959054"/>
                  <a:gd name="connsiteX60" fmla="*/ 5817452 w 6891872"/>
                  <a:gd name="connsiteY60" fmla="*/ 3983444 h 6959054"/>
                  <a:gd name="connsiteX61" fmla="*/ 5672672 w 6891872"/>
                  <a:gd name="connsiteY61" fmla="*/ 3991064 h 6959054"/>
                  <a:gd name="connsiteX62" fmla="*/ 5611712 w 6891872"/>
                  <a:gd name="connsiteY62" fmla="*/ 4044404 h 6959054"/>
                  <a:gd name="connsiteX63" fmla="*/ 5543132 w 6891872"/>
                  <a:gd name="connsiteY63" fmla="*/ 3975824 h 6959054"/>
                  <a:gd name="connsiteX64" fmla="*/ 5413592 w 6891872"/>
                  <a:gd name="connsiteY64" fmla="*/ 3998684 h 6959054"/>
                  <a:gd name="connsiteX65" fmla="*/ 5398352 w 6891872"/>
                  <a:gd name="connsiteY65" fmla="*/ 4151084 h 6959054"/>
                  <a:gd name="connsiteX66" fmla="*/ 5352632 w 6891872"/>
                  <a:gd name="connsiteY66" fmla="*/ 4189184 h 6959054"/>
                  <a:gd name="connsiteX67" fmla="*/ 5276432 w 6891872"/>
                  <a:gd name="connsiteY67" fmla="*/ 4173944 h 6959054"/>
                  <a:gd name="connsiteX68" fmla="*/ 5207852 w 6891872"/>
                  <a:gd name="connsiteY68" fmla="*/ 4189184 h 6959054"/>
                  <a:gd name="connsiteX69" fmla="*/ 4872572 w 6891872"/>
                  <a:gd name="connsiteY69" fmla="*/ 4234904 h 6959054"/>
                  <a:gd name="connsiteX70" fmla="*/ 4811612 w 6891872"/>
                  <a:gd name="connsiteY70" fmla="*/ 4257764 h 6959054"/>
                  <a:gd name="connsiteX71" fmla="*/ 4781132 w 6891872"/>
                  <a:gd name="connsiteY71" fmla="*/ 4387304 h 6959054"/>
                  <a:gd name="connsiteX72" fmla="*/ 4819232 w 6891872"/>
                  <a:gd name="connsiteY72" fmla="*/ 4455884 h 6959054"/>
                  <a:gd name="connsiteX73" fmla="*/ 4864952 w 6891872"/>
                  <a:gd name="connsiteY73" fmla="*/ 4471124 h 6959054"/>
                  <a:gd name="connsiteX74" fmla="*/ 4872572 w 6891872"/>
                  <a:gd name="connsiteY74" fmla="*/ 4539704 h 6959054"/>
                  <a:gd name="connsiteX75" fmla="*/ 4842092 w 6891872"/>
                  <a:gd name="connsiteY75" fmla="*/ 4692104 h 6959054"/>
                  <a:gd name="connsiteX76" fmla="*/ 4819232 w 6891872"/>
                  <a:gd name="connsiteY76" fmla="*/ 4867364 h 6959054"/>
                  <a:gd name="connsiteX77" fmla="*/ 4666832 w 6891872"/>
                  <a:gd name="connsiteY77" fmla="*/ 5042624 h 6959054"/>
                  <a:gd name="connsiteX78" fmla="*/ 4727792 w 6891872"/>
                  <a:gd name="connsiteY78" fmla="*/ 5225504 h 6959054"/>
                  <a:gd name="connsiteX79" fmla="*/ 4811612 w 6891872"/>
                  <a:gd name="connsiteY79" fmla="*/ 5187404 h 6959054"/>
                  <a:gd name="connsiteX80" fmla="*/ 4895432 w 6891872"/>
                  <a:gd name="connsiteY80" fmla="*/ 5301704 h 6959054"/>
                  <a:gd name="connsiteX81" fmla="*/ 4872572 w 6891872"/>
                  <a:gd name="connsiteY81" fmla="*/ 5576024 h 6959054"/>
                  <a:gd name="connsiteX82" fmla="*/ 4925912 w 6891872"/>
                  <a:gd name="connsiteY82" fmla="*/ 5774144 h 6959054"/>
                  <a:gd name="connsiteX83" fmla="*/ 4925912 w 6891872"/>
                  <a:gd name="connsiteY83" fmla="*/ 5842724 h 6959054"/>
                  <a:gd name="connsiteX84" fmla="*/ 4910672 w 6891872"/>
                  <a:gd name="connsiteY84" fmla="*/ 5911304 h 6959054"/>
                  <a:gd name="connsiteX85" fmla="*/ 4918292 w 6891872"/>
                  <a:gd name="connsiteY85" fmla="*/ 6010364 h 6959054"/>
                  <a:gd name="connsiteX86" fmla="*/ 4910672 w 6891872"/>
                  <a:gd name="connsiteY86" fmla="*/ 6109424 h 6959054"/>
                  <a:gd name="connsiteX87" fmla="*/ 4899272 w 6891872"/>
                  <a:gd name="connsiteY87" fmla="*/ 6125710 h 6959054"/>
                  <a:gd name="connsiteX88" fmla="*/ 4819232 w 6891872"/>
                  <a:gd name="connsiteY88" fmla="*/ 6114504 h 6959054"/>
                  <a:gd name="connsiteX89" fmla="*/ 4774780 w 6891872"/>
                  <a:gd name="connsiteY89" fmla="*/ 6120854 h 6959054"/>
                  <a:gd name="connsiteX90" fmla="*/ 4717632 w 6891872"/>
                  <a:gd name="connsiteY90" fmla="*/ 6095454 h 6959054"/>
                  <a:gd name="connsiteX91" fmla="*/ 4685884 w 6891872"/>
                  <a:gd name="connsiteY91" fmla="*/ 6057354 h 6959054"/>
                  <a:gd name="connsiteX92" fmla="*/ 4679532 w 6891872"/>
                  <a:gd name="connsiteY92" fmla="*/ 5949404 h 6959054"/>
                  <a:gd name="connsiteX93" fmla="*/ 4622380 w 6891872"/>
                  <a:gd name="connsiteY93" fmla="*/ 5936704 h 6959054"/>
                  <a:gd name="connsiteX94" fmla="*/ 4571580 w 6891872"/>
                  <a:gd name="connsiteY94" fmla="*/ 5854154 h 6959054"/>
                  <a:gd name="connsiteX95" fmla="*/ 4514432 w 6891872"/>
                  <a:gd name="connsiteY95" fmla="*/ 5784304 h 6959054"/>
                  <a:gd name="connsiteX96" fmla="*/ 4457284 w 6891872"/>
                  <a:gd name="connsiteY96" fmla="*/ 5746204 h 6959054"/>
                  <a:gd name="connsiteX97" fmla="*/ 4425532 w 6891872"/>
                  <a:gd name="connsiteY97" fmla="*/ 5790654 h 6959054"/>
                  <a:gd name="connsiteX98" fmla="*/ 4419180 w 6891872"/>
                  <a:gd name="connsiteY98" fmla="*/ 5911304 h 6959054"/>
                  <a:gd name="connsiteX99" fmla="*/ 4247732 w 6891872"/>
                  <a:gd name="connsiteY99" fmla="*/ 6019254 h 6959054"/>
                  <a:gd name="connsiteX100" fmla="*/ 4082632 w 6891872"/>
                  <a:gd name="connsiteY100" fmla="*/ 6031954 h 6959054"/>
                  <a:gd name="connsiteX101" fmla="*/ 4044532 w 6891872"/>
                  <a:gd name="connsiteY101" fmla="*/ 6063704 h 6959054"/>
                  <a:gd name="connsiteX102" fmla="*/ 4038180 w 6891872"/>
                  <a:gd name="connsiteY102" fmla="*/ 6203404 h 6959054"/>
                  <a:gd name="connsiteX103" fmla="*/ 4088980 w 6891872"/>
                  <a:gd name="connsiteY103" fmla="*/ 6254204 h 6959054"/>
                  <a:gd name="connsiteX104" fmla="*/ 4088980 w 6891872"/>
                  <a:gd name="connsiteY104" fmla="*/ 6387554 h 6959054"/>
                  <a:gd name="connsiteX105" fmla="*/ 4000084 w 6891872"/>
                  <a:gd name="connsiteY105" fmla="*/ 6374854 h 6959054"/>
                  <a:gd name="connsiteX106" fmla="*/ 3936580 w 6891872"/>
                  <a:gd name="connsiteY106" fmla="*/ 6393904 h 6959054"/>
                  <a:gd name="connsiteX107" fmla="*/ 3904832 w 6891872"/>
                  <a:gd name="connsiteY107" fmla="*/ 6432004 h 6959054"/>
                  <a:gd name="connsiteX108" fmla="*/ 3923884 w 6891872"/>
                  <a:gd name="connsiteY108" fmla="*/ 6546304 h 6959054"/>
                  <a:gd name="connsiteX109" fmla="*/ 3911180 w 6891872"/>
                  <a:gd name="connsiteY109" fmla="*/ 6609804 h 6959054"/>
                  <a:gd name="connsiteX110" fmla="*/ 3873084 w 6891872"/>
                  <a:gd name="connsiteY110" fmla="*/ 6622504 h 6959054"/>
                  <a:gd name="connsiteX111" fmla="*/ 3758780 w 6891872"/>
                  <a:gd name="connsiteY111" fmla="*/ 6616154 h 6959054"/>
                  <a:gd name="connsiteX112" fmla="*/ 3714332 w 6891872"/>
                  <a:gd name="connsiteY112" fmla="*/ 6666954 h 6959054"/>
                  <a:gd name="connsiteX113" fmla="*/ 3612732 w 6891872"/>
                  <a:gd name="connsiteY113" fmla="*/ 6666954 h 6959054"/>
                  <a:gd name="connsiteX114" fmla="*/ 3631780 w 6891872"/>
                  <a:gd name="connsiteY114" fmla="*/ 6781254 h 6959054"/>
                  <a:gd name="connsiteX115" fmla="*/ 3580980 w 6891872"/>
                  <a:gd name="connsiteY115" fmla="*/ 6857454 h 6959054"/>
                  <a:gd name="connsiteX116" fmla="*/ 3542884 w 6891872"/>
                  <a:gd name="connsiteY116" fmla="*/ 6863804 h 6959054"/>
                  <a:gd name="connsiteX117" fmla="*/ 3511132 w 6891872"/>
                  <a:gd name="connsiteY117" fmla="*/ 6920954 h 6959054"/>
                  <a:gd name="connsiteX118" fmla="*/ 3466684 w 6891872"/>
                  <a:gd name="connsiteY118" fmla="*/ 6920954 h 6959054"/>
                  <a:gd name="connsiteX119" fmla="*/ 3339684 w 6891872"/>
                  <a:gd name="connsiteY119" fmla="*/ 6876504 h 6959054"/>
                  <a:gd name="connsiteX120" fmla="*/ 3301580 w 6891872"/>
                  <a:gd name="connsiteY120" fmla="*/ 6882854 h 6959054"/>
                  <a:gd name="connsiteX121" fmla="*/ 3263484 w 6891872"/>
                  <a:gd name="connsiteY121" fmla="*/ 6959054 h 6959054"/>
                  <a:gd name="connsiteX122" fmla="*/ 3206332 w 6891872"/>
                  <a:gd name="connsiteY122" fmla="*/ 6959054 h 6959054"/>
                  <a:gd name="connsiteX123" fmla="*/ 3187284 w 6891872"/>
                  <a:gd name="connsiteY123" fmla="*/ 6844754 h 6959054"/>
                  <a:gd name="connsiteX124" fmla="*/ 3136484 w 6891872"/>
                  <a:gd name="connsiteY124" fmla="*/ 6825704 h 6959054"/>
                  <a:gd name="connsiteX125" fmla="*/ 3136484 w 6891872"/>
                  <a:gd name="connsiteY125" fmla="*/ 6787604 h 6959054"/>
                  <a:gd name="connsiteX126" fmla="*/ 3199980 w 6891872"/>
                  <a:gd name="connsiteY126" fmla="*/ 6755854 h 6959054"/>
                  <a:gd name="connsiteX127" fmla="*/ 3206332 w 6891872"/>
                  <a:gd name="connsiteY127" fmla="*/ 6692354 h 6959054"/>
                  <a:gd name="connsiteX128" fmla="*/ 3180932 w 6891872"/>
                  <a:gd name="connsiteY128" fmla="*/ 6628854 h 6959054"/>
                  <a:gd name="connsiteX129" fmla="*/ 3206332 w 6891872"/>
                  <a:gd name="connsiteY129" fmla="*/ 6533604 h 6959054"/>
                  <a:gd name="connsiteX130" fmla="*/ 3168232 w 6891872"/>
                  <a:gd name="connsiteY130" fmla="*/ 6463754 h 6959054"/>
                  <a:gd name="connsiteX131" fmla="*/ 3104732 w 6891872"/>
                  <a:gd name="connsiteY131" fmla="*/ 6476454 h 6959054"/>
                  <a:gd name="connsiteX132" fmla="*/ 2977732 w 6891872"/>
                  <a:gd name="connsiteY132" fmla="*/ 6387554 h 6959054"/>
                  <a:gd name="connsiteX133" fmla="*/ 2977732 w 6891872"/>
                  <a:gd name="connsiteY133" fmla="*/ 6311354 h 6959054"/>
                  <a:gd name="connsiteX134" fmla="*/ 2914232 w 6891872"/>
                  <a:gd name="connsiteY134" fmla="*/ 6311354 h 6959054"/>
                  <a:gd name="connsiteX135" fmla="*/ 2901532 w 6891872"/>
                  <a:gd name="connsiteY135" fmla="*/ 6273254 h 6959054"/>
                  <a:gd name="connsiteX136" fmla="*/ 2895180 w 6891872"/>
                  <a:gd name="connsiteY136" fmla="*/ 6235154 h 6959054"/>
                  <a:gd name="connsiteX137" fmla="*/ 2869780 w 6891872"/>
                  <a:gd name="connsiteY137" fmla="*/ 6000204 h 6959054"/>
                  <a:gd name="connsiteX138" fmla="*/ 2844380 w 6891872"/>
                  <a:gd name="connsiteY138" fmla="*/ 5955754 h 6959054"/>
                  <a:gd name="connsiteX139" fmla="*/ 2838032 w 6891872"/>
                  <a:gd name="connsiteY139" fmla="*/ 5879554 h 6959054"/>
                  <a:gd name="connsiteX140" fmla="*/ 2691980 w 6891872"/>
                  <a:gd name="connsiteY140" fmla="*/ 5866854 h 6959054"/>
                  <a:gd name="connsiteX141" fmla="*/ 2660232 w 6891872"/>
                  <a:gd name="connsiteY141" fmla="*/ 5841454 h 6959054"/>
                  <a:gd name="connsiteX142" fmla="*/ 2279232 w 6891872"/>
                  <a:gd name="connsiteY142" fmla="*/ 5974804 h 6959054"/>
                  <a:gd name="connsiteX143" fmla="*/ 2234780 w 6891872"/>
                  <a:gd name="connsiteY143" fmla="*/ 6063704 h 6959054"/>
                  <a:gd name="connsiteX144" fmla="*/ 2222084 w 6891872"/>
                  <a:gd name="connsiteY144" fmla="*/ 6178004 h 6959054"/>
                  <a:gd name="connsiteX145" fmla="*/ 2101432 w 6891872"/>
                  <a:gd name="connsiteY145" fmla="*/ 6241504 h 6959054"/>
                  <a:gd name="connsiteX146" fmla="*/ 2056980 w 6891872"/>
                  <a:gd name="connsiteY146" fmla="*/ 6260554 h 6959054"/>
                  <a:gd name="connsiteX147" fmla="*/ 1987132 w 6891872"/>
                  <a:gd name="connsiteY147" fmla="*/ 6330404 h 6959054"/>
                  <a:gd name="connsiteX148" fmla="*/ 2006180 w 6891872"/>
                  <a:gd name="connsiteY148" fmla="*/ 6425654 h 6959054"/>
                  <a:gd name="connsiteX149" fmla="*/ 1987132 w 6891872"/>
                  <a:gd name="connsiteY149" fmla="*/ 6463754 h 6959054"/>
                  <a:gd name="connsiteX150" fmla="*/ 2006180 w 6891872"/>
                  <a:gd name="connsiteY150" fmla="*/ 6520904 h 6959054"/>
                  <a:gd name="connsiteX151" fmla="*/ 1942684 w 6891872"/>
                  <a:gd name="connsiteY151" fmla="*/ 6571704 h 6959054"/>
                  <a:gd name="connsiteX152" fmla="*/ 1923632 w 6891872"/>
                  <a:gd name="connsiteY152" fmla="*/ 6501854 h 6959054"/>
                  <a:gd name="connsiteX153" fmla="*/ 1853780 w 6891872"/>
                  <a:gd name="connsiteY153" fmla="*/ 6457404 h 6959054"/>
                  <a:gd name="connsiteX154" fmla="*/ 1822032 w 6891872"/>
                  <a:gd name="connsiteY154" fmla="*/ 6482804 h 6959054"/>
                  <a:gd name="connsiteX155" fmla="*/ 1733132 w 6891872"/>
                  <a:gd name="connsiteY155" fmla="*/ 6476454 h 6959054"/>
                  <a:gd name="connsiteX156" fmla="*/ 1669632 w 6891872"/>
                  <a:gd name="connsiteY156" fmla="*/ 6533604 h 6959054"/>
                  <a:gd name="connsiteX157" fmla="*/ 1561684 w 6891872"/>
                  <a:gd name="connsiteY157" fmla="*/ 6552654 h 6959054"/>
                  <a:gd name="connsiteX158" fmla="*/ 1472780 w 6891872"/>
                  <a:gd name="connsiteY158" fmla="*/ 6539954 h 6959054"/>
                  <a:gd name="connsiteX159" fmla="*/ 1409284 w 6891872"/>
                  <a:gd name="connsiteY159" fmla="*/ 6539954 h 6959054"/>
                  <a:gd name="connsiteX160" fmla="*/ 1326732 w 6891872"/>
                  <a:gd name="connsiteY160" fmla="*/ 6641554 h 6959054"/>
                  <a:gd name="connsiteX161" fmla="*/ 1326732 w 6891872"/>
                  <a:gd name="connsiteY161" fmla="*/ 6692354 h 6959054"/>
                  <a:gd name="connsiteX162" fmla="*/ 1282284 w 6891872"/>
                  <a:gd name="connsiteY162" fmla="*/ 6705054 h 6959054"/>
                  <a:gd name="connsiteX163" fmla="*/ 1098132 w 6891872"/>
                  <a:gd name="connsiteY163" fmla="*/ 6622504 h 6959054"/>
                  <a:gd name="connsiteX164" fmla="*/ 1142580 w 6891872"/>
                  <a:gd name="connsiteY164" fmla="*/ 6552654 h 6959054"/>
                  <a:gd name="connsiteX165" fmla="*/ 1136232 w 6891872"/>
                  <a:gd name="connsiteY165" fmla="*/ 6514554 h 6959054"/>
                  <a:gd name="connsiteX166" fmla="*/ 1174332 w 6891872"/>
                  <a:gd name="connsiteY166" fmla="*/ 6444704 h 6959054"/>
                  <a:gd name="connsiteX167" fmla="*/ 1167980 w 6891872"/>
                  <a:gd name="connsiteY167" fmla="*/ 6374854 h 6959054"/>
                  <a:gd name="connsiteX168" fmla="*/ 1136232 w 6891872"/>
                  <a:gd name="connsiteY168" fmla="*/ 6374854 h 6959054"/>
                  <a:gd name="connsiteX169" fmla="*/ 1110832 w 6891872"/>
                  <a:gd name="connsiteY169" fmla="*/ 6336754 h 6959054"/>
                  <a:gd name="connsiteX170" fmla="*/ 1079084 w 6891872"/>
                  <a:gd name="connsiteY170" fmla="*/ 6336754 h 6959054"/>
                  <a:gd name="connsiteX171" fmla="*/ 1072732 w 6891872"/>
                  <a:gd name="connsiteY171" fmla="*/ 6298654 h 6959054"/>
                  <a:gd name="connsiteX172" fmla="*/ 1015580 w 6891872"/>
                  <a:gd name="connsiteY172" fmla="*/ 6292304 h 6959054"/>
                  <a:gd name="connsiteX173" fmla="*/ 971132 w 6891872"/>
                  <a:gd name="connsiteY173" fmla="*/ 6330404 h 6959054"/>
                  <a:gd name="connsiteX174" fmla="*/ 818732 w 6891872"/>
                  <a:gd name="connsiteY174" fmla="*/ 6266904 h 6959054"/>
                  <a:gd name="connsiteX175" fmla="*/ 755232 w 6891872"/>
                  <a:gd name="connsiteY175" fmla="*/ 6311354 h 6959054"/>
                  <a:gd name="connsiteX176" fmla="*/ 685380 w 6891872"/>
                  <a:gd name="connsiteY176" fmla="*/ 6292304 h 6959054"/>
                  <a:gd name="connsiteX177" fmla="*/ 666332 w 6891872"/>
                  <a:gd name="connsiteY177" fmla="*/ 6387554 h 6959054"/>
                  <a:gd name="connsiteX178" fmla="*/ 698084 w 6891872"/>
                  <a:gd name="connsiteY178" fmla="*/ 6432004 h 6959054"/>
                  <a:gd name="connsiteX179" fmla="*/ 698084 w 6891872"/>
                  <a:gd name="connsiteY179" fmla="*/ 6489154 h 6959054"/>
                  <a:gd name="connsiteX180" fmla="*/ 647284 w 6891872"/>
                  <a:gd name="connsiteY180" fmla="*/ 6552654 h 6959054"/>
                  <a:gd name="connsiteX181" fmla="*/ 507580 w 6891872"/>
                  <a:gd name="connsiteY181" fmla="*/ 6743154 h 6959054"/>
                  <a:gd name="connsiteX182" fmla="*/ 469484 w 6891872"/>
                  <a:gd name="connsiteY182" fmla="*/ 6781254 h 6959054"/>
                  <a:gd name="connsiteX183" fmla="*/ 456780 w 6891872"/>
                  <a:gd name="connsiteY183" fmla="*/ 6813004 h 6959054"/>
                  <a:gd name="connsiteX184" fmla="*/ 374232 w 6891872"/>
                  <a:gd name="connsiteY184" fmla="*/ 6857454 h 6959054"/>
                  <a:gd name="connsiteX185" fmla="*/ 323432 w 6891872"/>
                  <a:gd name="connsiteY185" fmla="*/ 6806654 h 6959054"/>
                  <a:gd name="connsiteX186" fmla="*/ 361532 w 6891872"/>
                  <a:gd name="connsiteY186" fmla="*/ 6736804 h 6959054"/>
                  <a:gd name="connsiteX187" fmla="*/ 278980 w 6891872"/>
                  <a:gd name="connsiteY187" fmla="*/ 6622504 h 6959054"/>
                  <a:gd name="connsiteX188" fmla="*/ 278980 w 6891872"/>
                  <a:gd name="connsiteY188" fmla="*/ 6432004 h 6959054"/>
                  <a:gd name="connsiteX189" fmla="*/ 209132 w 6891872"/>
                  <a:gd name="connsiteY189" fmla="*/ 6381204 h 6959054"/>
                  <a:gd name="connsiteX190" fmla="*/ 190084 w 6891872"/>
                  <a:gd name="connsiteY190" fmla="*/ 6324054 h 6959054"/>
                  <a:gd name="connsiteX191" fmla="*/ 240884 w 6891872"/>
                  <a:gd name="connsiteY191" fmla="*/ 6305004 h 6959054"/>
                  <a:gd name="connsiteX192" fmla="*/ 240884 w 6891872"/>
                  <a:gd name="connsiteY192" fmla="*/ 6235154 h 6959054"/>
                  <a:gd name="connsiteX193" fmla="*/ 202780 w 6891872"/>
                  <a:gd name="connsiteY193" fmla="*/ 6171654 h 6959054"/>
                  <a:gd name="connsiteX194" fmla="*/ 75780 w 6891872"/>
                  <a:gd name="connsiteY194" fmla="*/ 6146254 h 6959054"/>
                  <a:gd name="connsiteX195" fmla="*/ 0 w 6891872"/>
                  <a:gd name="connsiteY195" fmla="*/ 6043408 h 6959054"/>
                  <a:gd name="connsiteX196" fmla="*/ 4344 w 6891872"/>
                  <a:gd name="connsiteY196" fmla="*/ 6044654 h 6959054"/>
                  <a:gd name="connsiteX197" fmla="*/ 537744 w 6891872"/>
                  <a:gd name="connsiteY197" fmla="*/ 5839868 h 6959054"/>
                  <a:gd name="connsiteX198" fmla="*/ 599656 w 6891872"/>
                  <a:gd name="connsiteY198" fmla="*/ 5768428 h 6959054"/>
                  <a:gd name="connsiteX199" fmla="*/ 733008 w 6891872"/>
                  <a:gd name="connsiteY199" fmla="*/ 5773192 h 6959054"/>
                  <a:gd name="connsiteX200" fmla="*/ 904456 w 6891872"/>
                  <a:gd name="connsiteY200" fmla="*/ 5677942 h 6959054"/>
                  <a:gd name="connsiteX201" fmla="*/ 928268 w 6891872"/>
                  <a:gd name="connsiteY201" fmla="*/ 5644604 h 6959054"/>
                  <a:gd name="connsiteX202" fmla="*/ 966372 w 6891872"/>
                  <a:gd name="connsiteY202" fmla="*/ 5625554 h 6959054"/>
                  <a:gd name="connsiteX203" fmla="*/ 1085432 w 6891872"/>
                  <a:gd name="connsiteY203" fmla="*/ 5516016 h 6959054"/>
                  <a:gd name="connsiteX204" fmla="*/ 1180684 w 6891872"/>
                  <a:gd name="connsiteY204" fmla="*/ 5511254 h 6959054"/>
                  <a:gd name="connsiteX205" fmla="*/ 1375944 w 6891872"/>
                  <a:gd name="connsiteY205" fmla="*/ 5306468 h 6959054"/>
                  <a:gd name="connsiteX206" fmla="*/ 1475956 w 6891872"/>
                  <a:gd name="connsiteY206" fmla="*/ 5311228 h 6959054"/>
                  <a:gd name="connsiteX207" fmla="*/ 1518820 w 6891872"/>
                  <a:gd name="connsiteY207" fmla="*/ 5349328 h 6959054"/>
                  <a:gd name="connsiteX208" fmla="*/ 1699796 w 6891872"/>
                  <a:gd name="connsiteY208" fmla="*/ 5311228 h 6959054"/>
                  <a:gd name="connsiteX209" fmla="*/ 1747420 w 6891872"/>
                  <a:gd name="connsiteY209" fmla="*/ 5306468 h 6959054"/>
                  <a:gd name="connsiteX210" fmla="*/ 1814096 w 6891872"/>
                  <a:gd name="connsiteY210" fmla="*/ 5296942 h 6959054"/>
                  <a:gd name="connsiteX211" fmla="*/ 1861720 w 6891872"/>
                  <a:gd name="connsiteY211" fmla="*/ 5215980 h 6959054"/>
                  <a:gd name="connsiteX212" fmla="*/ 1966496 w 6891872"/>
                  <a:gd name="connsiteY212" fmla="*/ 5182642 h 6959054"/>
                  <a:gd name="connsiteX213" fmla="*/ 2261772 w 6891872"/>
                  <a:gd name="connsiteY213" fmla="*/ 4915942 h 6959054"/>
                  <a:gd name="connsiteX214" fmla="*/ 2371308 w 6891872"/>
                  <a:gd name="connsiteY214" fmla="*/ 4763542 h 6959054"/>
                  <a:gd name="connsiteX215" fmla="*/ 2609432 w 6891872"/>
                  <a:gd name="connsiteY215" fmla="*/ 4596854 h 6959054"/>
                  <a:gd name="connsiteX216" fmla="*/ 2766596 w 6891872"/>
                  <a:gd name="connsiteY216" fmla="*/ 4520654 h 6959054"/>
                  <a:gd name="connsiteX217" fmla="*/ 2885656 w 6891872"/>
                  <a:gd name="connsiteY217" fmla="*/ 4339680 h 6959054"/>
                  <a:gd name="connsiteX218" fmla="*/ 2966620 w 6891872"/>
                  <a:gd name="connsiteY218" fmla="*/ 4134892 h 6959054"/>
                  <a:gd name="connsiteX219" fmla="*/ 3066632 w 6891872"/>
                  <a:gd name="connsiteY219" fmla="*/ 4049168 h 6959054"/>
                  <a:gd name="connsiteX220" fmla="*/ 3085684 w 6891872"/>
                  <a:gd name="connsiteY220" fmla="*/ 3977728 h 6959054"/>
                  <a:gd name="connsiteX221" fmla="*/ 3223796 w 6891872"/>
                  <a:gd name="connsiteY221" fmla="*/ 3834854 h 6959054"/>
                  <a:gd name="connsiteX222" fmla="*/ 3290468 w 6891872"/>
                  <a:gd name="connsiteY222" fmla="*/ 3753892 h 6959054"/>
                  <a:gd name="connsiteX223" fmla="*/ 3323808 w 6891872"/>
                  <a:gd name="connsiteY223" fmla="*/ 3677692 h 6959054"/>
                  <a:gd name="connsiteX224" fmla="*/ 3414296 w 6891872"/>
                  <a:gd name="connsiteY224" fmla="*/ 3558628 h 6959054"/>
                  <a:gd name="connsiteX225" fmla="*/ 3452396 w 6891872"/>
                  <a:gd name="connsiteY225" fmla="*/ 3401468 h 6959054"/>
                  <a:gd name="connsiteX226" fmla="*/ 3504780 w 6891872"/>
                  <a:gd name="connsiteY226" fmla="*/ 3191916 h 6959054"/>
                  <a:gd name="connsiteX227" fmla="*/ 3504780 w 6891872"/>
                  <a:gd name="connsiteY227" fmla="*/ 3144292 h 6959054"/>
                  <a:gd name="connsiteX228" fmla="*/ 3501616 w 6891872"/>
                  <a:gd name="connsiteY228" fmla="*/ 3120396 h 6959054"/>
                  <a:gd name="connsiteX229" fmla="*/ 3623844 w 6891872"/>
                  <a:gd name="connsiteY229" fmla="*/ 2844254 h 6959054"/>
                  <a:gd name="connsiteX230" fmla="*/ 3833396 w 6891872"/>
                  <a:gd name="connsiteY230" fmla="*/ 2658516 h 6959054"/>
                  <a:gd name="connsiteX231" fmla="*/ 4100096 w 6891872"/>
                  <a:gd name="connsiteY231" fmla="*/ 2506116 h 6959054"/>
                  <a:gd name="connsiteX232" fmla="*/ 4371556 w 6891872"/>
                  <a:gd name="connsiteY232" fmla="*/ 2301328 h 6959054"/>
                  <a:gd name="connsiteX233" fmla="*/ 4581108 w 6891872"/>
                  <a:gd name="connsiteY233" fmla="*/ 2229892 h 6959054"/>
                  <a:gd name="connsiteX234" fmla="*/ 4790656 w 6891872"/>
                  <a:gd name="connsiteY234" fmla="*/ 2177504 h 6959054"/>
                  <a:gd name="connsiteX235" fmla="*/ 4866856 w 6891872"/>
                  <a:gd name="connsiteY235" fmla="*/ 2072728 h 6959054"/>
                  <a:gd name="connsiteX236" fmla="*/ 4900196 w 6891872"/>
                  <a:gd name="connsiteY236" fmla="*/ 2067968 h 6959054"/>
                  <a:gd name="connsiteX237" fmla="*/ 5028780 w 6891872"/>
                  <a:gd name="connsiteY237" fmla="*/ 2006054 h 6959054"/>
                  <a:gd name="connsiteX238" fmla="*/ 5219284 w 6891872"/>
                  <a:gd name="connsiteY238" fmla="*/ 1801268 h 6959054"/>
                  <a:gd name="connsiteX239" fmla="*/ 5390732 w 6891872"/>
                  <a:gd name="connsiteY239" fmla="*/ 1567904 h 6959054"/>
                  <a:gd name="connsiteX240" fmla="*/ 5471696 w 6891872"/>
                  <a:gd name="connsiteY240" fmla="*/ 1382168 h 6959054"/>
                  <a:gd name="connsiteX241" fmla="*/ 5471696 w 6891872"/>
                  <a:gd name="connsiteY241" fmla="*/ 1291680 h 6959054"/>
                  <a:gd name="connsiteX242" fmla="*/ 5528844 w 6891872"/>
                  <a:gd name="connsiteY242" fmla="*/ 1182142 h 6959054"/>
                  <a:gd name="connsiteX243" fmla="*/ 5533608 w 6891872"/>
                  <a:gd name="connsiteY243" fmla="*/ 572542 h 6959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</a:cxnLst>
                <a:rect l="l" t="t" r="r" b="b"/>
                <a:pathLst>
                  <a:path w="6891872" h="6959054">
                    <a:moveTo>
                      <a:pt x="5836172" y="0"/>
                    </a:moveTo>
                    <a:lnTo>
                      <a:pt x="6007952" y="89624"/>
                    </a:lnTo>
                    <a:lnTo>
                      <a:pt x="6084152" y="59144"/>
                    </a:lnTo>
                    <a:lnTo>
                      <a:pt x="6114632" y="120104"/>
                    </a:lnTo>
                    <a:lnTo>
                      <a:pt x="6221312" y="142964"/>
                    </a:lnTo>
                    <a:lnTo>
                      <a:pt x="6289892" y="142964"/>
                    </a:lnTo>
                    <a:lnTo>
                      <a:pt x="6381332" y="188684"/>
                    </a:lnTo>
                    <a:lnTo>
                      <a:pt x="6327992" y="249644"/>
                    </a:lnTo>
                    <a:lnTo>
                      <a:pt x="6366092" y="318224"/>
                    </a:lnTo>
                    <a:lnTo>
                      <a:pt x="6343232" y="485864"/>
                    </a:lnTo>
                    <a:lnTo>
                      <a:pt x="6312752" y="523964"/>
                    </a:lnTo>
                    <a:lnTo>
                      <a:pt x="6312752" y="600164"/>
                    </a:lnTo>
                    <a:lnTo>
                      <a:pt x="6373712" y="577304"/>
                    </a:lnTo>
                    <a:lnTo>
                      <a:pt x="6381332" y="668744"/>
                    </a:lnTo>
                    <a:lnTo>
                      <a:pt x="6526112" y="752564"/>
                    </a:lnTo>
                    <a:lnTo>
                      <a:pt x="6617552" y="729704"/>
                    </a:lnTo>
                    <a:lnTo>
                      <a:pt x="6739472" y="798284"/>
                    </a:lnTo>
                    <a:lnTo>
                      <a:pt x="6853772" y="927824"/>
                    </a:lnTo>
                    <a:lnTo>
                      <a:pt x="6884252" y="958304"/>
                    </a:lnTo>
                    <a:lnTo>
                      <a:pt x="6891872" y="1042124"/>
                    </a:lnTo>
                    <a:lnTo>
                      <a:pt x="6830912" y="1095464"/>
                    </a:lnTo>
                    <a:lnTo>
                      <a:pt x="6792812" y="1209764"/>
                    </a:lnTo>
                    <a:lnTo>
                      <a:pt x="6640412" y="1293584"/>
                    </a:lnTo>
                    <a:lnTo>
                      <a:pt x="6564212" y="1362164"/>
                    </a:lnTo>
                    <a:lnTo>
                      <a:pt x="6457532" y="1346924"/>
                    </a:lnTo>
                    <a:lnTo>
                      <a:pt x="6335612" y="1324064"/>
                    </a:lnTo>
                    <a:lnTo>
                      <a:pt x="6289892" y="1331684"/>
                    </a:lnTo>
                    <a:lnTo>
                      <a:pt x="6289892" y="1362164"/>
                    </a:lnTo>
                    <a:lnTo>
                      <a:pt x="6228932" y="1438364"/>
                    </a:lnTo>
                    <a:lnTo>
                      <a:pt x="6259412" y="1506944"/>
                    </a:lnTo>
                    <a:lnTo>
                      <a:pt x="6251792" y="1674584"/>
                    </a:lnTo>
                    <a:lnTo>
                      <a:pt x="6221312" y="1735544"/>
                    </a:lnTo>
                    <a:lnTo>
                      <a:pt x="6259412" y="1804124"/>
                    </a:lnTo>
                    <a:lnTo>
                      <a:pt x="6259412" y="1872704"/>
                    </a:lnTo>
                    <a:lnTo>
                      <a:pt x="6213692" y="1948904"/>
                    </a:lnTo>
                    <a:lnTo>
                      <a:pt x="6145112" y="1956524"/>
                    </a:lnTo>
                    <a:lnTo>
                      <a:pt x="6145112" y="2101304"/>
                    </a:lnTo>
                    <a:lnTo>
                      <a:pt x="6107012" y="2147024"/>
                    </a:lnTo>
                    <a:lnTo>
                      <a:pt x="6114632" y="2207984"/>
                    </a:lnTo>
                    <a:lnTo>
                      <a:pt x="6122252" y="2253704"/>
                    </a:lnTo>
                    <a:lnTo>
                      <a:pt x="6068912" y="2375624"/>
                    </a:lnTo>
                    <a:lnTo>
                      <a:pt x="6068912" y="2428964"/>
                    </a:lnTo>
                    <a:lnTo>
                      <a:pt x="6084152" y="2505164"/>
                    </a:lnTo>
                    <a:lnTo>
                      <a:pt x="6160352" y="2619464"/>
                    </a:lnTo>
                    <a:lnTo>
                      <a:pt x="6267032" y="2688044"/>
                    </a:lnTo>
                    <a:lnTo>
                      <a:pt x="6312752" y="2680424"/>
                    </a:lnTo>
                    <a:lnTo>
                      <a:pt x="6404192" y="2787104"/>
                    </a:lnTo>
                    <a:lnTo>
                      <a:pt x="6289892" y="2939504"/>
                    </a:lnTo>
                    <a:lnTo>
                      <a:pt x="6160352" y="3038564"/>
                    </a:lnTo>
                    <a:lnTo>
                      <a:pt x="6167972" y="3122384"/>
                    </a:lnTo>
                    <a:lnTo>
                      <a:pt x="6038432" y="3236684"/>
                    </a:lnTo>
                    <a:lnTo>
                      <a:pt x="6038432" y="3297644"/>
                    </a:lnTo>
                    <a:lnTo>
                      <a:pt x="5931752" y="3442424"/>
                    </a:lnTo>
                    <a:lnTo>
                      <a:pt x="5855552" y="3465284"/>
                    </a:lnTo>
                    <a:lnTo>
                      <a:pt x="5840312" y="3625304"/>
                    </a:lnTo>
                    <a:lnTo>
                      <a:pt x="5855552" y="3671024"/>
                    </a:lnTo>
                    <a:lnTo>
                      <a:pt x="5893652" y="3815804"/>
                    </a:lnTo>
                    <a:lnTo>
                      <a:pt x="5916512" y="3892004"/>
                    </a:lnTo>
                    <a:lnTo>
                      <a:pt x="5946992" y="3952964"/>
                    </a:lnTo>
                    <a:lnTo>
                      <a:pt x="5901272" y="4044404"/>
                    </a:lnTo>
                    <a:lnTo>
                      <a:pt x="5817452" y="3983444"/>
                    </a:lnTo>
                    <a:lnTo>
                      <a:pt x="5672672" y="3991064"/>
                    </a:lnTo>
                    <a:lnTo>
                      <a:pt x="5611712" y="4044404"/>
                    </a:lnTo>
                    <a:lnTo>
                      <a:pt x="5543132" y="3975824"/>
                    </a:lnTo>
                    <a:lnTo>
                      <a:pt x="5413592" y="3998684"/>
                    </a:lnTo>
                    <a:lnTo>
                      <a:pt x="5398352" y="4151084"/>
                    </a:lnTo>
                    <a:lnTo>
                      <a:pt x="5352632" y="4189184"/>
                    </a:lnTo>
                    <a:lnTo>
                      <a:pt x="5276432" y="4173944"/>
                    </a:lnTo>
                    <a:lnTo>
                      <a:pt x="5207852" y="4189184"/>
                    </a:lnTo>
                    <a:lnTo>
                      <a:pt x="4872572" y="4234904"/>
                    </a:lnTo>
                    <a:lnTo>
                      <a:pt x="4811612" y="4257764"/>
                    </a:lnTo>
                    <a:lnTo>
                      <a:pt x="4781132" y="4387304"/>
                    </a:lnTo>
                    <a:lnTo>
                      <a:pt x="4819232" y="4455884"/>
                    </a:lnTo>
                    <a:lnTo>
                      <a:pt x="4864952" y="4471124"/>
                    </a:lnTo>
                    <a:lnTo>
                      <a:pt x="4872572" y="4539704"/>
                    </a:lnTo>
                    <a:lnTo>
                      <a:pt x="4842092" y="4692104"/>
                    </a:lnTo>
                    <a:lnTo>
                      <a:pt x="4819232" y="4867364"/>
                    </a:lnTo>
                    <a:lnTo>
                      <a:pt x="4666832" y="5042624"/>
                    </a:lnTo>
                    <a:lnTo>
                      <a:pt x="4727792" y="5225504"/>
                    </a:lnTo>
                    <a:lnTo>
                      <a:pt x="4811612" y="5187404"/>
                    </a:lnTo>
                    <a:lnTo>
                      <a:pt x="4895432" y="5301704"/>
                    </a:lnTo>
                    <a:lnTo>
                      <a:pt x="4872572" y="5576024"/>
                    </a:lnTo>
                    <a:lnTo>
                      <a:pt x="4925912" y="5774144"/>
                    </a:lnTo>
                    <a:lnTo>
                      <a:pt x="4925912" y="5842724"/>
                    </a:lnTo>
                    <a:lnTo>
                      <a:pt x="4910672" y="5911304"/>
                    </a:lnTo>
                    <a:lnTo>
                      <a:pt x="4918292" y="6010364"/>
                    </a:lnTo>
                    <a:lnTo>
                      <a:pt x="4910672" y="6109424"/>
                    </a:lnTo>
                    <a:lnTo>
                      <a:pt x="4899272" y="6125710"/>
                    </a:lnTo>
                    <a:lnTo>
                      <a:pt x="4819232" y="6114504"/>
                    </a:lnTo>
                    <a:lnTo>
                      <a:pt x="4774780" y="6120854"/>
                    </a:lnTo>
                    <a:lnTo>
                      <a:pt x="4717632" y="6095454"/>
                    </a:lnTo>
                    <a:lnTo>
                      <a:pt x="4685884" y="6057354"/>
                    </a:lnTo>
                    <a:lnTo>
                      <a:pt x="4679532" y="5949404"/>
                    </a:lnTo>
                    <a:lnTo>
                      <a:pt x="4622380" y="5936704"/>
                    </a:lnTo>
                    <a:lnTo>
                      <a:pt x="4571580" y="5854154"/>
                    </a:lnTo>
                    <a:lnTo>
                      <a:pt x="4514432" y="5784304"/>
                    </a:lnTo>
                    <a:lnTo>
                      <a:pt x="4457284" y="5746204"/>
                    </a:lnTo>
                    <a:lnTo>
                      <a:pt x="4425532" y="5790654"/>
                    </a:lnTo>
                    <a:lnTo>
                      <a:pt x="4419180" y="5911304"/>
                    </a:lnTo>
                    <a:lnTo>
                      <a:pt x="4247732" y="6019254"/>
                    </a:lnTo>
                    <a:lnTo>
                      <a:pt x="4082632" y="6031954"/>
                    </a:lnTo>
                    <a:lnTo>
                      <a:pt x="4044532" y="6063704"/>
                    </a:lnTo>
                    <a:lnTo>
                      <a:pt x="4038180" y="6203404"/>
                    </a:lnTo>
                    <a:lnTo>
                      <a:pt x="4088980" y="6254204"/>
                    </a:lnTo>
                    <a:lnTo>
                      <a:pt x="4088980" y="6387554"/>
                    </a:lnTo>
                    <a:lnTo>
                      <a:pt x="4000084" y="6374854"/>
                    </a:lnTo>
                    <a:lnTo>
                      <a:pt x="3936580" y="6393904"/>
                    </a:lnTo>
                    <a:lnTo>
                      <a:pt x="3904832" y="6432004"/>
                    </a:lnTo>
                    <a:lnTo>
                      <a:pt x="3923884" y="6546304"/>
                    </a:lnTo>
                    <a:lnTo>
                      <a:pt x="3911180" y="6609804"/>
                    </a:lnTo>
                    <a:lnTo>
                      <a:pt x="3873084" y="6622504"/>
                    </a:lnTo>
                    <a:lnTo>
                      <a:pt x="3758780" y="6616154"/>
                    </a:lnTo>
                    <a:lnTo>
                      <a:pt x="3714332" y="6666954"/>
                    </a:lnTo>
                    <a:lnTo>
                      <a:pt x="3612732" y="6666954"/>
                    </a:lnTo>
                    <a:lnTo>
                      <a:pt x="3631780" y="6781254"/>
                    </a:lnTo>
                    <a:lnTo>
                      <a:pt x="3580980" y="6857454"/>
                    </a:lnTo>
                    <a:lnTo>
                      <a:pt x="3542884" y="6863804"/>
                    </a:lnTo>
                    <a:lnTo>
                      <a:pt x="3511132" y="6920954"/>
                    </a:lnTo>
                    <a:lnTo>
                      <a:pt x="3466684" y="6920954"/>
                    </a:lnTo>
                    <a:lnTo>
                      <a:pt x="3339684" y="6876504"/>
                    </a:lnTo>
                    <a:lnTo>
                      <a:pt x="3301580" y="6882854"/>
                    </a:lnTo>
                    <a:lnTo>
                      <a:pt x="3263484" y="6959054"/>
                    </a:lnTo>
                    <a:lnTo>
                      <a:pt x="3206332" y="6959054"/>
                    </a:lnTo>
                    <a:lnTo>
                      <a:pt x="3187284" y="6844754"/>
                    </a:lnTo>
                    <a:lnTo>
                      <a:pt x="3136484" y="6825704"/>
                    </a:lnTo>
                    <a:lnTo>
                      <a:pt x="3136484" y="6787604"/>
                    </a:lnTo>
                    <a:lnTo>
                      <a:pt x="3199980" y="6755854"/>
                    </a:lnTo>
                    <a:lnTo>
                      <a:pt x="3206332" y="6692354"/>
                    </a:lnTo>
                    <a:lnTo>
                      <a:pt x="3180932" y="6628854"/>
                    </a:lnTo>
                    <a:lnTo>
                      <a:pt x="3206332" y="6533604"/>
                    </a:lnTo>
                    <a:lnTo>
                      <a:pt x="3168232" y="6463754"/>
                    </a:lnTo>
                    <a:lnTo>
                      <a:pt x="3104732" y="6476454"/>
                    </a:lnTo>
                    <a:lnTo>
                      <a:pt x="2977732" y="6387554"/>
                    </a:lnTo>
                    <a:lnTo>
                      <a:pt x="2977732" y="6311354"/>
                    </a:lnTo>
                    <a:lnTo>
                      <a:pt x="2914232" y="6311354"/>
                    </a:lnTo>
                    <a:lnTo>
                      <a:pt x="2901532" y="6273254"/>
                    </a:lnTo>
                    <a:lnTo>
                      <a:pt x="2895180" y="6235154"/>
                    </a:lnTo>
                    <a:lnTo>
                      <a:pt x="2869780" y="6000204"/>
                    </a:lnTo>
                    <a:lnTo>
                      <a:pt x="2844380" y="5955754"/>
                    </a:lnTo>
                    <a:lnTo>
                      <a:pt x="2838032" y="5879554"/>
                    </a:lnTo>
                    <a:lnTo>
                      <a:pt x="2691980" y="5866854"/>
                    </a:lnTo>
                    <a:lnTo>
                      <a:pt x="2660232" y="5841454"/>
                    </a:lnTo>
                    <a:lnTo>
                      <a:pt x="2279232" y="5974804"/>
                    </a:lnTo>
                    <a:lnTo>
                      <a:pt x="2234780" y="6063704"/>
                    </a:lnTo>
                    <a:lnTo>
                      <a:pt x="2222084" y="6178004"/>
                    </a:lnTo>
                    <a:lnTo>
                      <a:pt x="2101432" y="6241504"/>
                    </a:lnTo>
                    <a:lnTo>
                      <a:pt x="2056980" y="6260554"/>
                    </a:lnTo>
                    <a:lnTo>
                      <a:pt x="1987132" y="6330404"/>
                    </a:lnTo>
                    <a:lnTo>
                      <a:pt x="2006180" y="6425654"/>
                    </a:lnTo>
                    <a:lnTo>
                      <a:pt x="1987132" y="6463754"/>
                    </a:lnTo>
                    <a:lnTo>
                      <a:pt x="2006180" y="6520904"/>
                    </a:lnTo>
                    <a:lnTo>
                      <a:pt x="1942684" y="6571704"/>
                    </a:lnTo>
                    <a:lnTo>
                      <a:pt x="1923632" y="6501854"/>
                    </a:lnTo>
                    <a:lnTo>
                      <a:pt x="1853780" y="6457404"/>
                    </a:lnTo>
                    <a:lnTo>
                      <a:pt x="1822032" y="6482804"/>
                    </a:lnTo>
                    <a:lnTo>
                      <a:pt x="1733132" y="6476454"/>
                    </a:lnTo>
                    <a:lnTo>
                      <a:pt x="1669632" y="6533604"/>
                    </a:lnTo>
                    <a:lnTo>
                      <a:pt x="1561684" y="6552654"/>
                    </a:lnTo>
                    <a:lnTo>
                      <a:pt x="1472780" y="6539954"/>
                    </a:lnTo>
                    <a:lnTo>
                      <a:pt x="1409284" y="6539954"/>
                    </a:lnTo>
                    <a:lnTo>
                      <a:pt x="1326732" y="6641554"/>
                    </a:lnTo>
                    <a:lnTo>
                      <a:pt x="1326732" y="6692354"/>
                    </a:lnTo>
                    <a:lnTo>
                      <a:pt x="1282284" y="6705054"/>
                    </a:lnTo>
                    <a:lnTo>
                      <a:pt x="1098132" y="6622504"/>
                    </a:lnTo>
                    <a:lnTo>
                      <a:pt x="1142580" y="6552654"/>
                    </a:lnTo>
                    <a:lnTo>
                      <a:pt x="1136232" y="6514554"/>
                    </a:lnTo>
                    <a:lnTo>
                      <a:pt x="1174332" y="6444704"/>
                    </a:lnTo>
                    <a:lnTo>
                      <a:pt x="1167980" y="6374854"/>
                    </a:lnTo>
                    <a:lnTo>
                      <a:pt x="1136232" y="6374854"/>
                    </a:lnTo>
                    <a:lnTo>
                      <a:pt x="1110832" y="6336754"/>
                    </a:lnTo>
                    <a:lnTo>
                      <a:pt x="1079084" y="6336754"/>
                    </a:lnTo>
                    <a:lnTo>
                      <a:pt x="1072732" y="6298654"/>
                    </a:lnTo>
                    <a:lnTo>
                      <a:pt x="1015580" y="6292304"/>
                    </a:lnTo>
                    <a:lnTo>
                      <a:pt x="971132" y="6330404"/>
                    </a:lnTo>
                    <a:lnTo>
                      <a:pt x="818732" y="6266904"/>
                    </a:lnTo>
                    <a:lnTo>
                      <a:pt x="755232" y="6311354"/>
                    </a:lnTo>
                    <a:lnTo>
                      <a:pt x="685380" y="6292304"/>
                    </a:lnTo>
                    <a:lnTo>
                      <a:pt x="666332" y="6387554"/>
                    </a:lnTo>
                    <a:lnTo>
                      <a:pt x="698084" y="6432004"/>
                    </a:lnTo>
                    <a:lnTo>
                      <a:pt x="698084" y="6489154"/>
                    </a:lnTo>
                    <a:lnTo>
                      <a:pt x="647284" y="6552654"/>
                    </a:lnTo>
                    <a:lnTo>
                      <a:pt x="507580" y="6743154"/>
                    </a:lnTo>
                    <a:lnTo>
                      <a:pt x="469484" y="6781254"/>
                    </a:lnTo>
                    <a:lnTo>
                      <a:pt x="456780" y="6813004"/>
                    </a:lnTo>
                    <a:lnTo>
                      <a:pt x="374232" y="6857454"/>
                    </a:lnTo>
                    <a:lnTo>
                      <a:pt x="323432" y="6806654"/>
                    </a:lnTo>
                    <a:lnTo>
                      <a:pt x="361532" y="6736804"/>
                    </a:lnTo>
                    <a:lnTo>
                      <a:pt x="278980" y="6622504"/>
                    </a:lnTo>
                    <a:lnTo>
                      <a:pt x="278980" y="6432004"/>
                    </a:lnTo>
                    <a:lnTo>
                      <a:pt x="209132" y="6381204"/>
                    </a:lnTo>
                    <a:lnTo>
                      <a:pt x="190084" y="6324054"/>
                    </a:lnTo>
                    <a:lnTo>
                      <a:pt x="240884" y="6305004"/>
                    </a:lnTo>
                    <a:lnTo>
                      <a:pt x="240884" y="6235154"/>
                    </a:lnTo>
                    <a:lnTo>
                      <a:pt x="202780" y="6171654"/>
                    </a:lnTo>
                    <a:lnTo>
                      <a:pt x="75780" y="6146254"/>
                    </a:lnTo>
                    <a:lnTo>
                      <a:pt x="0" y="6043408"/>
                    </a:lnTo>
                    <a:lnTo>
                      <a:pt x="4344" y="6044654"/>
                    </a:lnTo>
                    <a:lnTo>
                      <a:pt x="537744" y="5839868"/>
                    </a:lnTo>
                    <a:lnTo>
                      <a:pt x="599656" y="5768428"/>
                    </a:lnTo>
                    <a:lnTo>
                      <a:pt x="733008" y="5773192"/>
                    </a:lnTo>
                    <a:lnTo>
                      <a:pt x="904456" y="5677942"/>
                    </a:lnTo>
                    <a:lnTo>
                      <a:pt x="928268" y="5644604"/>
                    </a:lnTo>
                    <a:lnTo>
                      <a:pt x="966372" y="5625554"/>
                    </a:lnTo>
                    <a:lnTo>
                      <a:pt x="1085432" y="5516016"/>
                    </a:lnTo>
                    <a:lnTo>
                      <a:pt x="1180684" y="5511254"/>
                    </a:lnTo>
                    <a:lnTo>
                      <a:pt x="1375944" y="5306468"/>
                    </a:lnTo>
                    <a:lnTo>
                      <a:pt x="1475956" y="5311228"/>
                    </a:lnTo>
                    <a:lnTo>
                      <a:pt x="1518820" y="5349328"/>
                    </a:lnTo>
                    <a:lnTo>
                      <a:pt x="1699796" y="5311228"/>
                    </a:lnTo>
                    <a:lnTo>
                      <a:pt x="1747420" y="5306468"/>
                    </a:lnTo>
                    <a:lnTo>
                      <a:pt x="1814096" y="5296942"/>
                    </a:lnTo>
                    <a:lnTo>
                      <a:pt x="1861720" y="5215980"/>
                    </a:lnTo>
                    <a:lnTo>
                      <a:pt x="1966496" y="5182642"/>
                    </a:lnTo>
                    <a:lnTo>
                      <a:pt x="2261772" y="4915942"/>
                    </a:lnTo>
                    <a:lnTo>
                      <a:pt x="2371308" y="4763542"/>
                    </a:lnTo>
                    <a:lnTo>
                      <a:pt x="2609432" y="4596854"/>
                    </a:lnTo>
                    <a:lnTo>
                      <a:pt x="2766596" y="4520654"/>
                    </a:lnTo>
                    <a:lnTo>
                      <a:pt x="2885656" y="4339680"/>
                    </a:lnTo>
                    <a:lnTo>
                      <a:pt x="2966620" y="4134892"/>
                    </a:lnTo>
                    <a:lnTo>
                      <a:pt x="3066632" y="4049168"/>
                    </a:lnTo>
                    <a:lnTo>
                      <a:pt x="3085684" y="3977728"/>
                    </a:lnTo>
                    <a:lnTo>
                      <a:pt x="3223796" y="3834854"/>
                    </a:lnTo>
                    <a:lnTo>
                      <a:pt x="3290468" y="3753892"/>
                    </a:lnTo>
                    <a:lnTo>
                      <a:pt x="3323808" y="3677692"/>
                    </a:lnTo>
                    <a:lnTo>
                      <a:pt x="3414296" y="3558628"/>
                    </a:lnTo>
                    <a:lnTo>
                      <a:pt x="3452396" y="3401468"/>
                    </a:lnTo>
                    <a:lnTo>
                      <a:pt x="3504780" y="3191916"/>
                    </a:lnTo>
                    <a:lnTo>
                      <a:pt x="3504780" y="3144292"/>
                    </a:lnTo>
                    <a:lnTo>
                      <a:pt x="3501616" y="3120396"/>
                    </a:lnTo>
                    <a:lnTo>
                      <a:pt x="3623844" y="2844254"/>
                    </a:lnTo>
                    <a:lnTo>
                      <a:pt x="3833396" y="2658516"/>
                    </a:lnTo>
                    <a:lnTo>
                      <a:pt x="4100096" y="2506116"/>
                    </a:lnTo>
                    <a:lnTo>
                      <a:pt x="4371556" y="2301328"/>
                    </a:lnTo>
                    <a:lnTo>
                      <a:pt x="4581108" y="2229892"/>
                    </a:lnTo>
                    <a:lnTo>
                      <a:pt x="4790656" y="2177504"/>
                    </a:lnTo>
                    <a:lnTo>
                      <a:pt x="4866856" y="2072728"/>
                    </a:lnTo>
                    <a:lnTo>
                      <a:pt x="4900196" y="2067968"/>
                    </a:lnTo>
                    <a:lnTo>
                      <a:pt x="5028780" y="2006054"/>
                    </a:lnTo>
                    <a:lnTo>
                      <a:pt x="5219284" y="1801268"/>
                    </a:lnTo>
                    <a:lnTo>
                      <a:pt x="5390732" y="1567904"/>
                    </a:lnTo>
                    <a:lnTo>
                      <a:pt x="5471696" y="1382168"/>
                    </a:lnTo>
                    <a:lnTo>
                      <a:pt x="5471696" y="1291680"/>
                    </a:lnTo>
                    <a:lnTo>
                      <a:pt x="5528844" y="1182142"/>
                    </a:lnTo>
                    <a:cubicBezTo>
                      <a:pt x="5530432" y="978942"/>
                      <a:pt x="5532020" y="775742"/>
                      <a:pt x="5533608" y="572542"/>
                    </a:cubicBez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F475D7B0-5F22-7EF3-19B7-A491324635E9}"/>
                </a:ext>
              </a:extLst>
            </p:cNvPr>
            <p:cNvSpPr/>
            <p:nvPr/>
          </p:nvSpPr>
          <p:spPr>
            <a:xfrm>
              <a:off x="2406830" y="4830709"/>
              <a:ext cx="965836" cy="1084898"/>
            </a:xfrm>
            <a:custGeom>
              <a:avLst/>
              <a:gdLst>
                <a:gd name="connsiteX0" fmla="*/ 575391 w 965836"/>
                <a:gd name="connsiteY0" fmla="*/ 0 h 1084898"/>
                <a:gd name="connsiteX1" fmla="*/ 601120 w 965836"/>
                <a:gd name="connsiteY1" fmla="*/ 30407 h 1084898"/>
                <a:gd name="connsiteX2" fmla="*/ 638544 w 965836"/>
                <a:gd name="connsiteY2" fmla="*/ 11695 h 1084898"/>
                <a:gd name="connsiteX3" fmla="*/ 668951 w 965836"/>
                <a:gd name="connsiteY3" fmla="*/ 23390 h 1084898"/>
                <a:gd name="connsiteX4" fmla="*/ 701697 w 965836"/>
                <a:gd name="connsiteY4" fmla="*/ 18712 h 1084898"/>
                <a:gd name="connsiteX5" fmla="*/ 713391 w 965836"/>
                <a:gd name="connsiteY5" fmla="*/ 0 h 1084898"/>
                <a:gd name="connsiteX6" fmla="*/ 739120 w 965836"/>
                <a:gd name="connsiteY6" fmla="*/ 21051 h 1084898"/>
                <a:gd name="connsiteX7" fmla="*/ 750815 w 965836"/>
                <a:gd name="connsiteY7" fmla="*/ 56136 h 1084898"/>
                <a:gd name="connsiteX8" fmla="*/ 769527 w 965836"/>
                <a:gd name="connsiteY8" fmla="*/ 81865 h 1084898"/>
                <a:gd name="connsiteX9" fmla="*/ 816307 w 965836"/>
                <a:gd name="connsiteY9" fmla="*/ 79526 h 1084898"/>
                <a:gd name="connsiteX10" fmla="*/ 825663 w 965836"/>
                <a:gd name="connsiteY10" fmla="*/ 65492 h 1084898"/>
                <a:gd name="connsiteX11" fmla="*/ 846714 w 965836"/>
                <a:gd name="connsiteY11" fmla="*/ 81865 h 1084898"/>
                <a:gd name="connsiteX12" fmla="*/ 846714 w 965836"/>
                <a:gd name="connsiteY12" fmla="*/ 88881 h 1084898"/>
                <a:gd name="connsiteX13" fmla="*/ 879460 w 965836"/>
                <a:gd name="connsiteY13" fmla="*/ 112271 h 1084898"/>
                <a:gd name="connsiteX14" fmla="*/ 907528 w 965836"/>
                <a:gd name="connsiteY14" fmla="*/ 109932 h 1084898"/>
                <a:gd name="connsiteX15" fmla="*/ 923900 w 965836"/>
                <a:gd name="connsiteY15" fmla="*/ 88881 h 1084898"/>
                <a:gd name="connsiteX16" fmla="*/ 949629 w 965836"/>
                <a:gd name="connsiteY16" fmla="*/ 88881 h 1084898"/>
                <a:gd name="connsiteX17" fmla="*/ 965836 w 965836"/>
                <a:gd name="connsiteY17" fmla="*/ 93648 h 1084898"/>
                <a:gd name="connsiteX18" fmla="*/ 965836 w 965836"/>
                <a:gd name="connsiteY18" fmla="*/ 938387 h 1084898"/>
                <a:gd name="connsiteX19" fmla="*/ 960934 w 965836"/>
                <a:gd name="connsiteY19" fmla="*/ 911424 h 1084898"/>
                <a:gd name="connsiteX20" fmla="*/ 939494 w 965836"/>
                <a:gd name="connsiteY20" fmla="*/ 893881 h 1084898"/>
                <a:gd name="connsiteX21" fmla="*/ 904409 w 965836"/>
                <a:gd name="connsiteY21" fmla="*/ 854898 h 1084898"/>
                <a:gd name="connsiteX22" fmla="*/ 869324 w 965836"/>
                <a:gd name="connsiteY22" fmla="*/ 839305 h 1084898"/>
                <a:gd name="connsiteX23" fmla="*/ 847884 w 965836"/>
                <a:gd name="connsiteY23" fmla="*/ 837356 h 1084898"/>
                <a:gd name="connsiteX24" fmla="*/ 814748 w 965836"/>
                <a:gd name="connsiteY24" fmla="*/ 821763 h 1084898"/>
                <a:gd name="connsiteX25" fmla="*/ 750425 w 965836"/>
                <a:gd name="connsiteY25" fmla="*/ 808119 h 1084898"/>
                <a:gd name="connsiteX26" fmla="*/ 725086 w 965836"/>
                <a:gd name="connsiteY26" fmla="*/ 800322 h 1084898"/>
                <a:gd name="connsiteX27" fmla="*/ 684155 w 965836"/>
                <a:gd name="connsiteY27" fmla="*/ 804220 h 1084898"/>
                <a:gd name="connsiteX28" fmla="*/ 623730 w 965836"/>
                <a:gd name="connsiteY28" fmla="*/ 821763 h 1084898"/>
                <a:gd name="connsiteX29" fmla="*/ 610086 w 965836"/>
                <a:gd name="connsiteY29" fmla="*/ 839305 h 1084898"/>
                <a:gd name="connsiteX30" fmla="*/ 615934 w 965836"/>
                <a:gd name="connsiteY30" fmla="*/ 864644 h 1084898"/>
                <a:gd name="connsiteX31" fmla="*/ 615934 w 965836"/>
                <a:gd name="connsiteY31" fmla="*/ 878288 h 1084898"/>
                <a:gd name="connsiteX32" fmla="*/ 569154 w 965836"/>
                <a:gd name="connsiteY32" fmla="*/ 878288 h 1084898"/>
                <a:gd name="connsiteX33" fmla="*/ 539916 w 965836"/>
                <a:gd name="connsiteY33" fmla="*/ 899729 h 1084898"/>
                <a:gd name="connsiteX34" fmla="*/ 510679 w 965836"/>
                <a:gd name="connsiteY34" fmla="*/ 897780 h 1084898"/>
                <a:gd name="connsiteX35" fmla="*/ 479493 w 965836"/>
                <a:gd name="connsiteY35" fmla="*/ 915322 h 1084898"/>
                <a:gd name="connsiteX36" fmla="*/ 467798 w 965836"/>
                <a:gd name="connsiteY36" fmla="*/ 934814 h 1084898"/>
                <a:gd name="connsiteX37" fmla="*/ 428815 w 965836"/>
                <a:gd name="connsiteY37" fmla="*/ 938712 h 1084898"/>
                <a:gd name="connsiteX38" fmla="*/ 426866 w 965836"/>
                <a:gd name="connsiteY38" fmla="*/ 958203 h 1084898"/>
                <a:gd name="connsiteX39" fmla="*/ 393730 w 965836"/>
                <a:gd name="connsiteY39" fmla="*/ 964051 h 1084898"/>
                <a:gd name="connsiteX40" fmla="*/ 380086 w 965836"/>
                <a:gd name="connsiteY40" fmla="*/ 979644 h 1084898"/>
                <a:gd name="connsiteX41" fmla="*/ 362543 w 965836"/>
                <a:gd name="connsiteY41" fmla="*/ 995237 h 1084898"/>
                <a:gd name="connsiteX42" fmla="*/ 306017 w 965836"/>
                <a:gd name="connsiteY42" fmla="*/ 1020576 h 1084898"/>
                <a:gd name="connsiteX43" fmla="*/ 284577 w 965836"/>
                <a:gd name="connsiteY43" fmla="*/ 1016678 h 1084898"/>
                <a:gd name="connsiteX44" fmla="*/ 272882 w 965836"/>
                <a:gd name="connsiteY44" fmla="*/ 1040068 h 1084898"/>
                <a:gd name="connsiteX45" fmla="*/ 231950 w 965836"/>
                <a:gd name="connsiteY45" fmla="*/ 1059559 h 1084898"/>
                <a:gd name="connsiteX46" fmla="*/ 228051 w 965836"/>
                <a:gd name="connsiteY46" fmla="*/ 1073203 h 1084898"/>
                <a:gd name="connsiteX47" fmla="*/ 208561 w 965836"/>
                <a:gd name="connsiteY47" fmla="*/ 1081000 h 1084898"/>
                <a:gd name="connsiteX48" fmla="*/ 200764 w 965836"/>
                <a:gd name="connsiteY48" fmla="*/ 1084898 h 1084898"/>
                <a:gd name="connsiteX49" fmla="*/ 191017 w 965836"/>
                <a:gd name="connsiteY49" fmla="*/ 1077102 h 1084898"/>
                <a:gd name="connsiteX50" fmla="*/ 159831 w 965836"/>
                <a:gd name="connsiteY50" fmla="*/ 1067356 h 1084898"/>
                <a:gd name="connsiteX51" fmla="*/ 97458 w 965836"/>
                <a:gd name="connsiteY51" fmla="*/ 1055661 h 1084898"/>
                <a:gd name="connsiteX52" fmla="*/ 68221 w 965836"/>
                <a:gd name="connsiteY52" fmla="*/ 1063458 h 1084898"/>
                <a:gd name="connsiteX53" fmla="*/ 59487 w 965836"/>
                <a:gd name="connsiteY53" fmla="*/ 1056179 h 1084898"/>
                <a:gd name="connsiteX54" fmla="*/ 58475 w 965836"/>
                <a:gd name="connsiteY54" fmla="*/ 1050203 h 1084898"/>
                <a:gd name="connsiteX55" fmla="*/ 74848 w 965836"/>
                <a:gd name="connsiteY55" fmla="*/ 1026813 h 1084898"/>
                <a:gd name="connsiteX56" fmla="*/ 77187 w 965836"/>
                <a:gd name="connsiteY56" fmla="*/ 996407 h 1084898"/>
                <a:gd name="connsiteX57" fmla="*/ 74848 w 965836"/>
                <a:gd name="connsiteY57" fmla="*/ 966000 h 1084898"/>
                <a:gd name="connsiteX58" fmla="*/ 79526 w 965836"/>
                <a:gd name="connsiteY58" fmla="*/ 944949 h 1084898"/>
                <a:gd name="connsiteX59" fmla="*/ 79526 w 965836"/>
                <a:gd name="connsiteY59" fmla="*/ 923898 h 1084898"/>
                <a:gd name="connsiteX60" fmla="*/ 63153 w 965836"/>
                <a:gd name="connsiteY60" fmla="*/ 863085 h 1084898"/>
                <a:gd name="connsiteX61" fmla="*/ 70170 w 965836"/>
                <a:gd name="connsiteY61" fmla="*/ 778881 h 1084898"/>
                <a:gd name="connsiteX62" fmla="*/ 44441 w 965836"/>
                <a:gd name="connsiteY62" fmla="*/ 743797 h 1084898"/>
                <a:gd name="connsiteX63" fmla="*/ 18712 w 965836"/>
                <a:gd name="connsiteY63" fmla="*/ 755492 h 1084898"/>
                <a:gd name="connsiteX64" fmla="*/ 0 w 965836"/>
                <a:gd name="connsiteY64" fmla="*/ 699356 h 1084898"/>
                <a:gd name="connsiteX65" fmla="*/ 46780 w 965836"/>
                <a:gd name="connsiteY65" fmla="*/ 645559 h 1084898"/>
                <a:gd name="connsiteX66" fmla="*/ 53797 w 965836"/>
                <a:gd name="connsiteY66" fmla="*/ 591763 h 1084898"/>
                <a:gd name="connsiteX67" fmla="*/ 63153 w 965836"/>
                <a:gd name="connsiteY67" fmla="*/ 544983 h 1084898"/>
                <a:gd name="connsiteX68" fmla="*/ 60814 w 965836"/>
                <a:gd name="connsiteY68" fmla="*/ 523932 h 1084898"/>
                <a:gd name="connsiteX69" fmla="*/ 46780 w 965836"/>
                <a:gd name="connsiteY69" fmla="*/ 519254 h 1084898"/>
                <a:gd name="connsiteX70" fmla="*/ 35085 w 965836"/>
                <a:gd name="connsiteY70" fmla="*/ 498203 h 1084898"/>
                <a:gd name="connsiteX71" fmla="*/ 44441 w 965836"/>
                <a:gd name="connsiteY71" fmla="*/ 458441 h 1084898"/>
                <a:gd name="connsiteX72" fmla="*/ 63153 w 965836"/>
                <a:gd name="connsiteY72" fmla="*/ 451424 h 1084898"/>
                <a:gd name="connsiteX73" fmla="*/ 166068 w 965836"/>
                <a:gd name="connsiteY73" fmla="*/ 437390 h 1084898"/>
                <a:gd name="connsiteX74" fmla="*/ 187119 w 965836"/>
                <a:gd name="connsiteY74" fmla="*/ 432712 h 1084898"/>
                <a:gd name="connsiteX75" fmla="*/ 210509 w 965836"/>
                <a:gd name="connsiteY75" fmla="*/ 437390 h 1084898"/>
                <a:gd name="connsiteX76" fmla="*/ 224543 w 965836"/>
                <a:gd name="connsiteY76" fmla="*/ 425695 h 1084898"/>
                <a:gd name="connsiteX77" fmla="*/ 229221 w 965836"/>
                <a:gd name="connsiteY77" fmla="*/ 378915 h 1084898"/>
                <a:gd name="connsiteX78" fmla="*/ 268984 w 965836"/>
                <a:gd name="connsiteY78" fmla="*/ 371898 h 1084898"/>
                <a:gd name="connsiteX79" fmla="*/ 290035 w 965836"/>
                <a:gd name="connsiteY79" fmla="*/ 392949 h 1084898"/>
                <a:gd name="connsiteX80" fmla="*/ 308747 w 965836"/>
                <a:gd name="connsiteY80" fmla="*/ 376576 h 1084898"/>
                <a:gd name="connsiteX81" fmla="*/ 353187 w 965836"/>
                <a:gd name="connsiteY81" fmla="*/ 374237 h 1084898"/>
                <a:gd name="connsiteX82" fmla="*/ 378916 w 965836"/>
                <a:gd name="connsiteY82" fmla="*/ 392949 h 1084898"/>
                <a:gd name="connsiteX83" fmla="*/ 392950 w 965836"/>
                <a:gd name="connsiteY83" fmla="*/ 364881 h 1084898"/>
                <a:gd name="connsiteX84" fmla="*/ 383594 w 965836"/>
                <a:gd name="connsiteY84" fmla="*/ 346170 h 1084898"/>
                <a:gd name="connsiteX85" fmla="*/ 376577 w 965836"/>
                <a:gd name="connsiteY85" fmla="*/ 322780 h 1084898"/>
                <a:gd name="connsiteX86" fmla="*/ 364882 w 965836"/>
                <a:gd name="connsiteY86" fmla="*/ 278339 h 1084898"/>
                <a:gd name="connsiteX87" fmla="*/ 360204 w 965836"/>
                <a:gd name="connsiteY87" fmla="*/ 264305 h 1084898"/>
                <a:gd name="connsiteX88" fmla="*/ 364882 w 965836"/>
                <a:gd name="connsiteY88" fmla="*/ 215187 h 1084898"/>
                <a:gd name="connsiteX89" fmla="*/ 388272 w 965836"/>
                <a:gd name="connsiteY89" fmla="*/ 208170 h 1084898"/>
                <a:gd name="connsiteX90" fmla="*/ 421018 w 965836"/>
                <a:gd name="connsiteY90" fmla="*/ 163729 h 1084898"/>
                <a:gd name="connsiteX91" fmla="*/ 421018 w 965836"/>
                <a:gd name="connsiteY91" fmla="*/ 145017 h 1084898"/>
                <a:gd name="connsiteX92" fmla="*/ 460781 w 965836"/>
                <a:gd name="connsiteY92" fmla="*/ 109932 h 1084898"/>
                <a:gd name="connsiteX93" fmla="*/ 458442 w 965836"/>
                <a:gd name="connsiteY93" fmla="*/ 84204 h 1084898"/>
                <a:gd name="connsiteX94" fmla="*/ 498205 w 965836"/>
                <a:gd name="connsiteY94" fmla="*/ 53797 h 1084898"/>
                <a:gd name="connsiteX95" fmla="*/ 533289 w 965836"/>
                <a:gd name="connsiteY95" fmla="*/ 7017 h 1084898"/>
                <a:gd name="connsiteX0" fmla="*/ 575391 w 1053934"/>
                <a:gd name="connsiteY0" fmla="*/ 0 h 1084898"/>
                <a:gd name="connsiteX1" fmla="*/ 601120 w 1053934"/>
                <a:gd name="connsiteY1" fmla="*/ 30407 h 1084898"/>
                <a:gd name="connsiteX2" fmla="*/ 638544 w 1053934"/>
                <a:gd name="connsiteY2" fmla="*/ 11695 h 1084898"/>
                <a:gd name="connsiteX3" fmla="*/ 668951 w 1053934"/>
                <a:gd name="connsiteY3" fmla="*/ 23390 h 1084898"/>
                <a:gd name="connsiteX4" fmla="*/ 701697 w 1053934"/>
                <a:gd name="connsiteY4" fmla="*/ 18712 h 1084898"/>
                <a:gd name="connsiteX5" fmla="*/ 713391 w 1053934"/>
                <a:gd name="connsiteY5" fmla="*/ 0 h 1084898"/>
                <a:gd name="connsiteX6" fmla="*/ 739120 w 1053934"/>
                <a:gd name="connsiteY6" fmla="*/ 21051 h 1084898"/>
                <a:gd name="connsiteX7" fmla="*/ 750815 w 1053934"/>
                <a:gd name="connsiteY7" fmla="*/ 56136 h 1084898"/>
                <a:gd name="connsiteX8" fmla="*/ 769527 w 1053934"/>
                <a:gd name="connsiteY8" fmla="*/ 81865 h 1084898"/>
                <a:gd name="connsiteX9" fmla="*/ 816307 w 1053934"/>
                <a:gd name="connsiteY9" fmla="*/ 79526 h 1084898"/>
                <a:gd name="connsiteX10" fmla="*/ 825663 w 1053934"/>
                <a:gd name="connsiteY10" fmla="*/ 65492 h 1084898"/>
                <a:gd name="connsiteX11" fmla="*/ 846714 w 1053934"/>
                <a:gd name="connsiteY11" fmla="*/ 81865 h 1084898"/>
                <a:gd name="connsiteX12" fmla="*/ 846714 w 1053934"/>
                <a:gd name="connsiteY12" fmla="*/ 88881 h 1084898"/>
                <a:gd name="connsiteX13" fmla="*/ 879460 w 1053934"/>
                <a:gd name="connsiteY13" fmla="*/ 112271 h 1084898"/>
                <a:gd name="connsiteX14" fmla="*/ 907528 w 1053934"/>
                <a:gd name="connsiteY14" fmla="*/ 109932 h 1084898"/>
                <a:gd name="connsiteX15" fmla="*/ 923900 w 1053934"/>
                <a:gd name="connsiteY15" fmla="*/ 88881 h 1084898"/>
                <a:gd name="connsiteX16" fmla="*/ 949629 w 1053934"/>
                <a:gd name="connsiteY16" fmla="*/ 88881 h 1084898"/>
                <a:gd name="connsiteX17" fmla="*/ 965836 w 1053934"/>
                <a:gd name="connsiteY17" fmla="*/ 93648 h 1084898"/>
                <a:gd name="connsiteX18" fmla="*/ 1053920 w 1053934"/>
                <a:gd name="connsiteY18" fmla="*/ 468366 h 1084898"/>
                <a:gd name="connsiteX19" fmla="*/ 965836 w 1053934"/>
                <a:gd name="connsiteY19" fmla="*/ 938387 h 1084898"/>
                <a:gd name="connsiteX20" fmla="*/ 960934 w 1053934"/>
                <a:gd name="connsiteY20" fmla="*/ 911424 h 1084898"/>
                <a:gd name="connsiteX21" fmla="*/ 939494 w 1053934"/>
                <a:gd name="connsiteY21" fmla="*/ 893881 h 1084898"/>
                <a:gd name="connsiteX22" fmla="*/ 904409 w 1053934"/>
                <a:gd name="connsiteY22" fmla="*/ 854898 h 1084898"/>
                <a:gd name="connsiteX23" fmla="*/ 869324 w 1053934"/>
                <a:gd name="connsiteY23" fmla="*/ 839305 h 1084898"/>
                <a:gd name="connsiteX24" fmla="*/ 847884 w 1053934"/>
                <a:gd name="connsiteY24" fmla="*/ 837356 h 1084898"/>
                <a:gd name="connsiteX25" fmla="*/ 814748 w 1053934"/>
                <a:gd name="connsiteY25" fmla="*/ 821763 h 1084898"/>
                <a:gd name="connsiteX26" fmla="*/ 750425 w 1053934"/>
                <a:gd name="connsiteY26" fmla="*/ 808119 h 1084898"/>
                <a:gd name="connsiteX27" fmla="*/ 725086 w 1053934"/>
                <a:gd name="connsiteY27" fmla="*/ 800322 h 1084898"/>
                <a:gd name="connsiteX28" fmla="*/ 684155 w 1053934"/>
                <a:gd name="connsiteY28" fmla="*/ 804220 h 1084898"/>
                <a:gd name="connsiteX29" fmla="*/ 623730 w 1053934"/>
                <a:gd name="connsiteY29" fmla="*/ 821763 h 1084898"/>
                <a:gd name="connsiteX30" fmla="*/ 610086 w 1053934"/>
                <a:gd name="connsiteY30" fmla="*/ 839305 h 1084898"/>
                <a:gd name="connsiteX31" fmla="*/ 615934 w 1053934"/>
                <a:gd name="connsiteY31" fmla="*/ 864644 h 1084898"/>
                <a:gd name="connsiteX32" fmla="*/ 615934 w 1053934"/>
                <a:gd name="connsiteY32" fmla="*/ 878288 h 1084898"/>
                <a:gd name="connsiteX33" fmla="*/ 569154 w 1053934"/>
                <a:gd name="connsiteY33" fmla="*/ 878288 h 1084898"/>
                <a:gd name="connsiteX34" fmla="*/ 539916 w 1053934"/>
                <a:gd name="connsiteY34" fmla="*/ 899729 h 1084898"/>
                <a:gd name="connsiteX35" fmla="*/ 510679 w 1053934"/>
                <a:gd name="connsiteY35" fmla="*/ 897780 h 1084898"/>
                <a:gd name="connsiteX36" fmla="*/ 479493 w 1053934"/>
                <a:gd name="connsiteY36" fmla="*/ 915322 h 1084898"/>
                <a:gd name="connsiteX37" fmla="*/ 467798 w 1053934"/>
                <a:gd name="connsiteY37" fmla="*/ 934814 h 1084898"/>
                <a:gd name="connsiteX38" fmla="*/ 428815 w 1053934"/>
                <a:gd name="connsiteY38" fmla="*/ 938712 h 1084898"/>
                <a:gd name="connsiteX39" fmla="*/ 426866 w 1053934"/>
                <a:gd name="connsiteY39" fmla="*/ 958203 h 1084898"/>
                <a:gd name="connsiteX40" fmla="*/ 393730 w 1053934"/>
                <a:gd name="connsiteY40" fmla="*/ 964051 h 1084898"/>
                <a:gd name="connsiteX41" fmla="*/ 380086 w 1053934"/>
                <a:gd name="connsiteY41" fmla="*/ 979644 h 1084898"/>
                <a:gd name="connsiteX42" fmla="*/ 362543 w 1053934"/>
                <a:gd name="connsiteY42" fmla="*/ 995237 h 1084898"/>
                <a:gd name="connsiteX43" fmla="*/ 306017 w 1053934"/>
                <a:gd name="connsiteY43" fmla="*/ 1020576 h 1084898"/>
                <a:gd name="connsiteX44" fmla="*/ 284577 w 1053934"/>
                <a:gd name="connsiteY44" fmla="*/ 1016678 h 1084898"/>
                <a:gd name="connsiteX45" fmla="*/ 272882 w 1053934"/>
                <a:gd name="connsiteY45" fmla="*/ 1040068 h 1084898"/>
                <a:gd name="connsiteX46" fmla="*/ 231950 w 1053934"/>
                <a:gd name="connsiteY46" fmla="*/ 1059559 h 1084898"/>
                <a:gd name="connsiteX47" fmla="*/ 228051 w 1053934"/>
                <a:gd name="connsiteY47" fmla="*/ 1073203 h 1084898"/>
                <a:gd name="connsiteX48" fmla="*/ 208561 w 1053934"/>
                <a:gd name="connsiteY48" fmla="*/ 1081000 h 1084898"/>
                <a:gd name="connsiteX49" fmla="*/ 200764 w 1053934"/>
                <a:gd name="connsiteY49" fmla="*/ 1084898 h 1084898"/>
                <a:gd name="connsiteX50" fmla="*/ 191017 w 1053934"/>
                <a:gd name="connsiteY50" fmla="*/ 1077102 h 1084898"/>
                <a:gd name="connsiteX51" fmla="*/ 159831 w 1053934"/>
                <a:gd name="connsiteY51" fmla="*/ 1067356 h 1084898"/>
                <a:gd name="connsiteX52" fmla="*/ 97458 w 1053934"/>
                <a:gd name="connsiteY52" fmla="*/ 1055661 h 1084898"/>
                <a:gd name="connsiteX53" fmla="*/ 68221 w 1053934"/>
                <a:gd name="connsiteY53" fmla="*/ 1063458 h 1084898"/>
                <a:gd name="connsiteX54" fmla="*/ 59487 w 1053934"/>
                <a:gd name="connsiteY54" fmla="*/ 1056179 h 1084898"/>
                <a:gd name="connsiteX55" fmla="*/ 58475 w 1053934"/>
                <a:gd name="connsiteY55" fmla="*/ 1050203 h 1084898"/>
                <a:gd name="connsiteX56" fmla="*/ 74848 w 1053934"/>
                <a:gd name="connsiteY56" fmla="*/ 1026813 h 1084898"/>
                <a:gd name="connsiteX57" fmla="*/ 77187 w 1053934"/>
                <a:gd name="connsiteY57" fmla="*/ 996407 h 1084898"/>
                <a:gd name="connsiteX58" fmla="*/ 74848 w 1053934"/>
                <a:gd name="connsiteY58" fmla="*/ 966000 h 1084898"/>
                <a:gd name="connsiteX59" fmla="*/ 79526 w 1053934"/>
                <a:gd name="connsiteY59" fmla="*/ 944949 h 1084898"/>
                <a:gd name="connsiteX60" fmla="*/ 79526 w 1053934"/>
                <a:gd name="connsiteY60" fmla="*/ 923898 h 1084898"/>
                <a:gd name="connsiteX61" fmla="*/ 63153 w 1053934"/>
                <a:gd name="connsiteY61" fmla="*/ 863085 h 1084898"/>
                <a:gd name="connsiteX62" fmla="*/ 70170 w 1053934"/>
                <a:gd name="connsiteY62" fmla="*/ 778881 h 1084898"/>
                <a:gd name="connsiteX63" fmla="*/ 44441 w 1053934"/>
                <a:gd name="connsiteY63" fmla="*/ 743797 h 1084898"/>
                <a:gd name="connsiteX64" fmla="*/ 18712 w 1053934"/>
                <a:gd name="connsiteY64" fmla="*/ 755492 h 1084898"/>
                <a:gd name="connsiteX65" fmla="*/ 0 w 1053934"/>
                <a:gd name="connsiteY65" fmla="*/ 699356 h 1084898"/>
                <a:gd name="connsiteX66" fmla="*/ 46780 w 1053934"/>
                <a:gd name="connsiteY66" fmla="*/ 645559 h 1084898"/>
                <a:gd name="connsiteX67" fmla="*/ 53797 w 1053934"/>
                <a:gd name="connsiteY67" fmla="*/ 591763 h 1084898"/>
                <a:gd name="connsiteX68" fmla="*/ 63153 w 1053934"/>
                <a:gd name="connsiteY68" fmla="*/ 544983 h 1084898"/>
                <a:gd name="connsiteX69" fmla="*/ 60814 w 1053934"/>
                <a:gd name="connsiteY69" fmla="*/ 523932 h 1084898"/>
                <a:gd name="connsiteX70" fmla="*/ 46780 w 1053934"/>
                <a:gd name="connsiteY70" fmla="*/ 519254 h 1084898"/>
                <a:gd name="connsiteX71" fmla="*/ 35085 w 1053934"/>
                <a:gd name="connsiteY71" fmla="*/ 498203 h 1084898"/>
                <a:gd name="connsiteX72" fmla="*/ 44441 w 1053934"/>
                <a:gd name="connsiteY72" fmla="*/ 458441 h 1084898"/>
                <a:gd name="connsiteX73" fmla="*/ 63153 w 1053934"/>
                <a:gd name="connsiteY73" fmla="*/ 451424 h 1084898"/>
                <a:gd name="connsiteX74" fmla="*/ 166068 w 1053934"/>
                <a:gd name="connsiteY74" fmla="*/ 437390 h 1084898"/>
                <a:gd name="connsiteX75" fmla="*/ 187119 w 1053934"/>
                <a:gd name="connsiteY75" fmla="*/ 432712 h 1084898"/>
                <a:gd name="connsiteX76" fmla="*/ 210509 w 1053934"/>
                <a:gd name="connsiteY76" fmla="*/ 437390 h 1084898"/>
                <a:gd name="connsiteX77" fmla="*/ 224543 w 1053934"/>
                <a:gd name="connsiteY77" fmla="*/ 425695 h 1084898"/>
                <a:gd name="connsiteX78" fmla="*/ 229221 w 1053934"/>
                <a:gd name="connsiteY78" fmla="*/ 378915 h 1084898"/>
                <a:gd name="connsiteX79" fmla="*/ 268984 w 1053934"/>
                <a:gd name="connsiteY79" fmla="*/ 371898 h 1084898"/>
                <a:gd name="connsiteX80" fmla="*/ 290035 w 1053934"/>
                <a:gd name="connsiteY80" fmla="*/ 392949 h 1084898"/>
                <a:gd name="connsiteX81" fmla="*/ 308747 w 1053934"/>
                <a:gd name="connsiteY81" fmla="*/ 376576 h 1084898"/>
                <a:gd name="connsiteX82" fmla="*/ 353187 w 1053934"/>
                <a:gd name="connsiteY82" fmla="*/ 374237 h 1084898"/>
                <a:gd name="connsiteX83" fmla="*/ 378916 w 1053934"/>
                <a:gd name="connsiteY83" fmla="*/ 392949 h 1084898"/>
                <a:gd name="connsiteX84" fmla="*/ 392950 w 1053934"/>
                <a:gd name="connsiteY84" fmla="*/ 364881 h 1084898"/>
                <a:gd name="connsiteX85" fmla="*/ 383594 w 1053934"/>
                <a:gd name="connsiteY85" fmla="*/ 346170 h 1084898"/>
                <a:gd name="connsiteX86" fmla="*/ 376577 w 1053934"/>
                <a:gd name="connsiteY86" fmla="*/ 322780 h 1084898"/>
                <a:gd name="connsiteX87" fmla="*/ 364882 w 1053934"/>
                <a:gd name="connsiteY87" fmla="*/ 278339 h 1084898"/>
                <a:gd name="connsiteX88" fmla="*/ 360204 w 1053934"/>
                <a:gd name="connsiteY88" fmla="*/ 264305 h 1084898"/>
                <a:gd name="connsiteX89" fmla="*/ 364882 w 1053934"/>
                <a:gd name="connsiteY89" fmla="*/ 215187 h 1084898"/>
                <a:gd name="connsiteX90" fmla="*/ 388272 w 1053934"/>
                <a:gd name="connsiteY90" fmla="*/ 208170 h 1084898"/>
                <a:gd name="connsiteX91" fmla="*/ 421018 w 1053934"/>
                <a:gd name="connsiteY91" fmla="*/ 163729 h 1084898"/>
                <a:gd name="connsiteX92" fmla="*/ 421018 w 1053934"/>
                <a:gd name="connsiteY92" fmla="*/ 145017 h 1084898"/>
                <a:gd name="connsiteX93" fmla="*/ 460781 w 1053934"/>
                <a:gd name="connsiteY93" fmla="*/ 109932 h 1084898"/>
                <a:gd name="connsiteX94" fmla="*/ 458442 w 1053934"/>
                <a:gd name="connsiteY94" fmla="*/ 84204 h 1084898"/>
                <a:gd name="connsiteX95" fmla="*/ 498205 w 1053934"/>
                <a:gd name="connsiteY95" fmla="*/ 53797 h 1084898"/>
                <a:gd name="connsiteX96" fmla="*/ 533289 w 1053934"/>
                <a:gd name="connsiteY96" fmla="*/ 7017 h 1084898"/>
                <a:gd name="connsiteX97" fmla="*/ 575391 w 1053934"/>
                <a:gd name="connsiteY97" fmla="*/ 0 h 1084898"/>
                <a:gd name="connsiteX0" fmla="*/ 1053920 w 1145360"/>
                <a:gd name="connsiteY0" fmla="*/ 468366 h 1084898"/>
                <a:gd name="connsiteX1" fmla="*/ 965836 w 1145360"/>
                <a:gd name="connsiteY1" fmla="*/ 938387 h 1084898"/>
                <a:gd name="connsiteX2" fmla="*/ 960934 w 1145360"/>
                <a:gd name="connsiteY2" fmla="*/ 911424 h 1084898"/>
                <a:gd name="connsiteX3" fmla="*/ 939494 w 1145360"/>
                <a:gd name="connsiteY3" fmla="*/ 893881 h 1084898"/>
                <a:gd name="connsiteX4" fmla="*/ 904409 w 1145360"/>
                <a:gd name="connsiteY4" fmla="*/ 854898 h 1084898"/>
                <a:gd name="connsiteX5" fmla="*/ 869324 w 1145360"/>
                <a:gd name="connsiteY5" fmla="*/ 839305 h 1084898"/>
                <a:gd name="connsiteX6" fmla="*/ 847884 w 1145360"/>
                <a:gd name="connsiteY6" fmla="*/ 837356 h 1084898"/>
                <a:gd name="connsiteX7" fmla="*/ 814748 w 1145360"/>
                <a:gd name="connsiteY7" fmla="*/ 821763 h 1084898"/>
                <a:gd name="connsiteX8" fmla="*/ 750425 w 1145360"/>
                <a:gd name="connsiteY8" fmla="*/ 808119 h 1084898"/>
                <a:gd name="connsiteX9" fmla="*/ 725086 w 1145360"/>
                <a:gd name="connsiteY9" fmla="*/ 800322 h 1084898"/>
                <a:gd name="connsiteX10" fmla="*/ 684155 w 1145360"/>
                <a:gd name="connsiteY10" fmla="*/ 804220 h 1084898"/>
                <a:gd name="connsiteX11" fmla="*/ 623730 w 1145360"/>
                <a:gd name="connsiteY11" fmla="*/ 821763 h 1084898"/>
                <a:gd name="connsiteX12" fmla="*/ 610086 w 1145360"/>
                <a:gd name="connsiteY12" fmla="*/ 839305 h 1084898"/>
                <a:gd name="connsiteX13" fmla="*/ 615934 w 1145360"/>
                <a:gd name="connsiteY13" fmla="*/ 864644 h 1084898"/>
                <a:gd name="connsiteX14" fmla="*/ 615934 w 1145360"/>
                <a:gd name="connsiteY14" fmla="*/ 878288 h 1084898"/>
                <a:gd name="connsiteX15" fmla="*/ 569154 w 1145360"/>
                <a:gd name="connsiteY15" fmla="*/ 878288 h 1084898"/>
                <a:gd name="connsiteX16" fmla="*/ 539916 w 1145360"/>
                <a:gd name="connsiteY16" fmla="*/ 899729 h 1084898"/>
                <a:gd name="connsiteX17" fmla="*/ 510679 w 1145360"/>
                <a:gd name="connsiteY17" fmla="*/ 897780 h 1084898"/>
                <a:gd name="connsiteX18" fmla="*/ 479493 w 1145360"/>
                <a:gd name="connsiteY18" fmla="*/ 915322 h 1084898"/>
                <a:gd name="connsiteX19" fmla="*/ 467798 w 1145360"/>
                <a:gd name="connsiteY19" fmla="*/ 934814 h 1084898"/>
                <a:gd name="connsiteX20" fmla="*/ 428815 w 1145360"/>
                <a:gd name="connsiteY20" fmla="*/ 938712 h 1084898"/>
                <a:gd name="connsiteX21" fmla="*/ 426866 w 1145360"/>
                <a:gd name="connsiteY21" fmla="*/ 958203 h 1084898"/>
                <a:gd name="connsiteX22" fmla="*/ 393730 w 1145360"/>
                <a:gd name="connsiteY22" fmla="*/ 964051 h 1084898"/>
                <a:gd name="connsiteX23" fmla="*/ 380086 w 1145360"/>
                <a:gd name="connsiteY23" fmla="*/ 979644 h 1084898"/>
                <a:gd name="connsiteX24" fmla="*/ 362543 w 1145360"/>
                <a:gd name="connsiteY24" fmla="*/ 995237 h 1084898"/>
                <a:gd name="connsiteX25" fmla="*/ 306017 w 1145360"/>
                <a:gd name="connsiteY25" fmla="*/ 1020576 h 1084898"/>
                <a:gd name="connsiteX26" fmla="*/ 284577 w 1145360"/>
                <a:gd name="connsiteY26" fmla="*/ 1016678 h 1084898"/>
                <a:gd name="connsiteX27" fmla="*/ 272882 w 1145360"/>
                <a:gd name="connsiteY27" fmla="*/ 1040068 h 1084898"/>
                <a:gd name="connsiteX28" fmla="*/ 231950 w 1145360"/>
                <a:gd name="connsiteY28" fmla="*/ 1059559 h 1084898"/>
                <a:gd name="connsiteX29" fmla="*/ 228051 w 1145360"/>
                <a:gd name="connsiteY29" fmla="*/ 1073203 h 1084898"/>
                <a:gd name="connsiteX30" fmla="*/ 208561 w 1145360"/>
                <a:gd name="connsiteY30" fmla="*/ 1081000 h 1084898"/>
                <a:gd name="connsiteX31" fmla="*/ 200764 w 1145360"/>
                <a:gd name="connsiteY31" fmla="*/ 1084898 h 1084898"/>
                <a:gd name="connsiteX32" fmla="*/ 191017 w 1145360"/>
                <a:gd name="connsiteY32" fmla="*/ 1077102 h 1084898"/>
                <a:gd name="connsiteX33" fmla="*/ 159831 w 1145360"/>
                <a:gd name="connsiteY33" fmla="*/ 1067356 h 1084898"/>
                <a:gd name="connsiteX34" fmla="*/ 97458 w 1145360"/>
                <a:gd name="connsiteY34" fmla="*/ 1055661 h 1084898"/>
                <a:gd name="connsiteX35" fmla="*/ 68221 w 1145360"/>
                <a:gd name="connsiteY35" fmla="*/ 1063458 h 1084898"/>
                <a:gd name="connsiteX36" fmla="*/ 59487 w 1145360"/>
                <a:gd name="connsiteY36" fmla="*/ 1056179 h 1084898"/>
                <a:gd name="connsiteX37" fmla="*/ 58475 w 1145360"/>
                <a:gd name="connsiteY37" fmla="*/ 1050203 h 1084898"/>
                <a:gd name="connsiteX38" fmla="*/ 74848 w 1145360"/>
                <a:gd name="connsiteY38" fmla="*/ 1026813 h 1084898"/>
                <a:gd name="connsiteX39" fmla="*/ 77187 w 1145360"/>
                <a:gd name="connsiteY39" fmla="*/ 996407 h 1084898"/>
                <a:gd name="connsiteX40" fmla="*/ 74848 w 1145360"/>
                <a:gd name="connsiteY40" fmla="*/ 966000 h 1084898"/>
                <a:gd name="connsiteX41" fmla="*/ 79526 w 1145360"/>
                <a:gd name="connsiteY41" fmla="*/ 944949 h 1084898"/>
                <a:gd name="connsiteX42" fmla="*/ 79526 w 1145360"/>
                <a:gd name="connsiteY42" fmla="*/ 923898 h 1084898"/>
                <a:gd name="connsiteX43" fmla="*/ 63153 w 1145360"/>
                <a:gd name="connsiteY43" fmla="*/ 863085 h 1084898"/>
                <a:gd name="connsiteX44" fmla="*/ 70170 w 1145360"/>
                <a:gd name="connsiteY44" fmla="*/ 778881 h 1084898"/>
                <a:gd name="connsiteX45" fmla="*/ 44441 w 1145360"/>
                <a:gd name="connsiteY45" fmla="*/ 743797 h 1084898"/>
                <a:gd name="connsiteX46" fmla="*/ 18712 w 1145360"/>
                <a:gd name="connsiteY46" fmla="*/ 755492 h 1084898"/>
                <a:gd name="connsiteX47" fmla="*/ 0 w 1145360"/>
                <a:gd name="connsiteY47" fmla="*/ 699356 h 1084898"/>
                <a:gd name="connsiteX48" fmla="*/ 46780 w 1145360"/>
                <a:gd name="connsiteY48" fmla="*/ 645559 h 1084898"/>
                <a:gd name="connsiteX49" fmla="*/ 53797 w 1145360"/>
                <a:gd name="connsiteY49" fmla="*/ 591763 h 1084898"/>
                <a:gd name="connsiteX50" fmla="*/ 63153 w 1145360"/>
                <a:gd name="connsiteY50" fmla="*/ 544983 h 1084898"/>
                <a:gd name="connsiteX51" fmla="*/ 60814 w 1145360"/>
                <a:gd name="connsiteY51" fmla="*/ 523932 h 1084898"/>
                <a:gd name="connsiteX52" fmla="*/ 46780 w 1145360"/>
                <a:gd name="connsiteY52" fmla="*/ 519254 h 1084898"/>
                <a:gd name="connsiteX53" fmla="*/ 35085 w 1145360"/>
                <a:gd name="connsiteY53" fmla="*/ 498203 h 1084898"/>
                <a:gd name="connsiteX54" fmla="*/ 44441 w 1145360"/>
                <a:gd name="connsiteY54" fmla="*/ 458441 h 1084898"/>
                <a:gd name="connsiteX55" fmla="*/ 63153 w 1145360"/>
                <a:gd name="connsiteY55" fmla="*/ 451424 h 1084898"/>
                <a:gd name="connsiteX56" fmla="*/ 166068 w 1145360"/>
                <a:gd name="connsiteY56" fmla="*/ 437390 h 1084898"/>
                <a:gd name="connsiteX57" fmla="*/ 187119 w 1145360"/>
                <a:gd name="connsiteY57" fmla="*/ 432712 h 1084898"/>
                <a:gd name="connsiteX58" fmla="*/ 210509 w 1145360"/>
                <a:gd name="connsiteY58" fmla="*/ 437390 h 1084898"/>
                <a:gd name="connsiteX59" fmla="*/ 224543 w 1145360"/>
                <a:gd name="connsiteY59" fmla="*/ 425695 h 1084898"/>
                <a:gd name="connsiteX60" fmla="*/ 229221 w 1145360"/>
                <a:gd name="connsiteY60" fmla="*/ 378915 h 1084898"/>
                <a:gd name="connsiteX61" fmla="*/ 268984 w 1145360"/>
                <a:gd name="connsiteY61" fmla="*/ 371898 h 1084898"/>
                <a:gd name="connsiteX62" fmla="*/ 290035 w 1145360"/>
                <a:gd name="connsiteY62" fmla="*/ 392949 h 1084898"/>
                <a:gd name="connsiteX63" fmla="*/ 308747 w 1145360"/>
                <a:gd name="connsiteY63" fmla="*/ 376576 h 1084898"/>
                <a:gd name="connsiteX64" fmla="*/ 353187 w 1145360"/>
                <a:gd name="connsiteY64" fmla="*/ 374237 h 1084898"/>
                <a:gd name="connsiteX65" fmla="*/ 378916 w 1145360"/>
                <a:gd name="connsiteY65" fmla="*/ 392949 h 1084898"/>
                <a:gd name="connsiteX66" fmla="*/ 392950 w 1145360"/>
                <a:gd name="connsiteY66" fmla="*/ 364881 h 1084898"/>
                <a:gd name="connsiteX67" fmla="*/ 383594 w 1145360"/>
                <a:gd name="connsiteY67" fmla="*/ 346170 h 1084898"/>
                <a:gd name="connsiteX68" fmla="*/ 376577 w 1145360"/>
                <a:gd name="connsiteY68" fmla="*/ 322780 h 1084898"/>
                <a:gd name="connsiteX69" fmla="*/ 364882 w 1145360"/>
                <a:gd name="connsiteY69" fmla="*/ 278339 h 1084898"/>
                <a:gd name="connsiteX70" fmla="*/ 360204 w 1145360"/>
                <a:gd name="connsiteY70" fmla="*/ 264305 h 1084898"/>
                <a:gd name="connsiteX71" fmla="*/ 364882 w 1145360"/>
                <a:gd name="connsiteY71" fmla="*/ 215187 h 1084898"/>
                <a:gd name="connsiteX72" fmla="*/ 388272 w 1145360"/>
                <a:gd name="connsiteY72" fmla="*/ 208170 h 1084898"/>
                <a:gd name="connsiteX73" fmla="*/ 421018 w 1145360"/>
                <a:gd name="connsiteY73" fmla="*/ 163729 h 1084898"/>
                <a:gd name="connsiteX74" fmla="*/ 421018 w 1145360"/>
                <a:gd name="connsiteY74" fmla="*/ 145017 h 1084898"/>
                <a:gd name="connsiteX75" fmla="*/ 460781 w 1145360"/>
                <a:gd name="connsiteY75" fmla="*/ 109932 h 1084898"/>
                <a:gd name="connsiteX76" fmla="*/ 458442 w 1145360"/>
                <a:gd name="connsiteY76" fmla="*/ 84204 h 1084898"/>
                <a:gd name="connsiteX77" fmla="*/ 498205 w 1145360"/>
                <a:gd name="connsiteY77" fmla="*/ 53797 h 1084898"/>
                <a:gd name="connsiteX78" fmla="*/ 533289 w 1145360"/>
                <a:gd name="connsiteY78" fmla="*/ 7017 h 1084898"/>
                <a:gd name="connsiteX79" fmla="*/ 575391 w 1145360"/>
                <a:gd name="connsiteY79" fmla="*/ 0 h 1084898"/>
                <a:gd name="connsiteX80" fmla="*/ 601120 w 1145360"/>
                <a:gd name="connsiteY80" fmla="*/ 30407 h 1084898"/>
                <a:gd name="connsiteX81" fmla="*/ 638544 w 1145360"/>
                <a:gd name="connsiteY81" fmla="*/ 11695 h 1084898"/>
                <a:gd name="connsiteX82" fmla="*/ 668951 w 1145360"/>
                <a:gd name="connsiteY82" fmla="*/ 23390 h 1084898"/>
                <a:gd name="connsiteX83" fmla="*/ 701697 w 1145360"/>
                <a:gd name="connsiteY83" fmla="*/ 18712 h 1084898"/>
                <a:gd name="connsiteX84" fmla="*/ 713391 w 1145360"/>
                <a:gd name="connsiteY84" fmla="*/ 0 h 1084898"/>
                <a:gd name="connsiteX85" fmla="*/ 739120 w 1145360"/>
                <a:gd name="connsiteY85" fmla="*/ 21051 h 1084898"/>
                <a:gd name="connsiteX86" fmla="*/ 750815 w 1145360"/>
                <a:gd name="connsiteY86" fmla="*/ 56136 h 1084898"/>
                <a:gd name="connsiteX87" fmla="*/ 769527 w 1145360"/>
                <a:gd name="connsiteY87" fmla="*/ 81865 h 1084898"/>
                <a:gd name="connsiteX88" fmla="*/ 816307 w 1145360"/>
                <a:gd name="connsiteY88" fmla="*/ 79526 h 1084898"/>
                <a:gd name="connsiteX89" fmla="*/ 825663 w 1145360"/>
                <a:gd name="connsiteY89" fmla="*/ 65492 h 1084898"/>
                <a:gd name="connsiteX90" fmla="*/ 846714 w 1145360"/>
                <a:gd name="connsiteY90" fmla="*/ 81865 h 1084898"/>
                <a:gd name="connsiteX91" fmla="*/ 846714 w 1145360"/>
                <a:gd name="connsiteY91" fmla="*/ 88881 h 1084898"/>
                <a:gd name="connsiteX92" fmla="*/ 879460 w 1145360"/>
                <a:gd name="connsiteY92" fmla="*/ 112271 h 1084898"/>
                <a:gd name="connsiteX93" fmla="*/ 907528 w 1145360"/>
                <a:gd name="connsiteY93" fmla="*/ 109932 h 1084898"/>
                <a:gd name="connsiteX94" fmla="*/ 923900 w 1145360"/>
                <a:gd name="connsiteY94" fmla="*/ 88881 h 1084898"/>
                <a:gd name="connsiteX95" fmla="*/ 949629 w 1145360"/>
                <a:gd name="connsiteY95" fmla="*/ 88881 h 1084898"/>
                <a:gd name="connsiteX96" fmla="*/ 965836 w 1145360"/>
                <a:gd name="connsiteY96" fmla="*/ 93648 h 1084898"/>
                <a:gd name="connsiteX97" fmla="*/ 1145360 w 1145360"/>
                <a:gd name="connsiteY97" fmla="*/ 559806 h 1084898"/>
                <a:gd name="connsiteX0" fmla="*/ 965836 w 1145360"/>
                <a:gd name="connsiteY0" fmla="*/ 938387 h 1084898"/>
                <a:gd name="connsiteX1" fmla="*/ 960934 w 1145360"/>
                <a:gd name="connsiteY1" fmla="*/ 911424 h 1084898"/>
                <a:gd name="connsiteX2" fmla="*/ 939494 w 1145360"/>
                <a:gd name="connsiteY2" fmla="*/ 893881 h 1084898"/>
                <a:gd name="connsiteX3" fmla="*/ 904409 w 1145360"/>
                <a:gd name="connsiteY3" fmla="*/ 854898 h 1084898"/>
                <a:gd name="connsiteX4" fmla="*/ 869324 w 1145360"/>
                <a:gd name="connsiteY4" fmla="*/ 839305 h 1084898"/>
                <a:gd name="connsiteX5" fmla="*/ 847884 w 1145360"/>
                <a:gd name="connsiteY5" fmla="*/ 837356 h 1084898"/>
                <a:gd name="connsiteX6" fmla="*/ 814748 w 1145360"/>
                <a:gd name="connsiteY6" fmla="*/ 821763 h 1084898"/>
                <a:gd name="connsiteX7" fmla="*/ 750425 w 1145360"/>
                <a:gd name="connsiteY7" fmla="*/ 808119 h 1084898"/>
                <a:gd name="connsiteX8" fmla="*/ 725086 w 1145360"/>
                <a:gd name="connsiteY8" fmla="*/ 800322 h 1084898"/>
                <a:gd name="connsiteX9" fmla="*/ 684155 w 1145360"/>
                <a:gd name="connsiteY9" fmla="*/ 804220 h 1084898"/>
                <a:gd name="connsiteX10" fmla="*/ 623730 w 1145360"/>
                <a:gd name="connsiteY10" fmla="*/ 821763 h 1084898"/>
                <a:gd name="connsiteX11" fmla="*/ 610086 w 1145360"/>
                <a:gd name="connsiteY11" fmla="*/ 839305 h 1084898"/>
                <a:gd name="connsiteX12" fmla="*/ 615934 w 1145360"/>
                <a:gd name="connsiteY12" fmla="*/ 864644 h 1084898"/>
                <a:gd name="connsiteX13" fmla="*/ 615934 w 1145360"/>
                <a:gd name="connsiteY13" fmla="*/ 878288 h 1084898"/>
                <a:gd name="connsiteX14" fmla="*/ 569154 w 1145360"/>
                <a:gd name="connsiteY14" fmla="*/ 878288 h 1084898"/>
                <a:gd name="connsiteX15" fmla="*/ 539916 w 1145360"/>
                <a:gd name="connsiteY15" fmla="*/ 899729 h 1084898"/>
                <a:gd name="connsiteX16" fmla="*/ 510679 w 1145360"/>
                <a:gd name="connsiteY16" fmla="*/ 897780 h 1084898"/>
                <a:gd name="connsiteX17" fmla="*/ 479493 w 1145360"/>
                <a:gd name="connsiteY17" fmla="*/ 915322 h 1084898"/>
                <a:gd name="connsiteX18" fmla="*/ 467798 w 1145360"/>
                <a:gd name="connsiteY18" fmla="*/ 934814 h 1084898"/>
                <a:gd name="connsiteX19" fmla="*/ 428815 w 1145360"/>
                <a:gd name="connsiteY19" fmla="*/ 938712 h 1084898"/>
                <a:gd name="connsiteX20" fmla="*/ 426866 w 1145360"/>
                <a:gd name="connsiteY20" fmla="*/ 958203 h 1084898"/>
                <a:gd name="connsiteX21" fmla="*/ 393730 w 1145360"/>
                <a:gd name="connsiteY21" fmla="*/ 964051 h 1084898"/>
                <a:gd name="connsiteX22" fmla="*/ 380086 w 1145360"/>
                <a:gd name="connsiteY22" fmla="*/ 979644 h 1084898"/>
                <a:gd name="connsiteX23" fmla="*/ 362543 w 1145360"/>
                <a:gd name="connsiteY23" fmla="*/ 995237 h 1084898"/>
                <a:gd name="connsiteX24" fmla="*/ 306017 w 1145360"/>
                <a:gd name="connsiteY24" fmla="*/ 1020576 h 1084898"/>
                <a:gd name="connsiteX25" fmla="*/ 284577 w 1145360"/>
                <a:gd name="connsiteY25" fmla="*/ 1016678 h 1084898"/>
                <a:gd name="connsiteX26" fmla="*/ 272882 w 1145360"/>
                <a:gd name="connsiteY26" fmla="*/ 1040068 h 1084898"/>
                <a:gd name="connsiteX27" fmla="*/ 231950 w 1145360"/>
                <a:gd name="connsiteY27" fmla="*/ 1059559 h 1084898"/>
                <a:gd name="connsiteX28" fmla="*/ 228051 w 1145360"/>
                <a:gd name="connsiteY28" fmla="*/ 1073203 h 1084898"/>
                <a:gd name="connsiteX29" fmla="*/ 208561 w 1145360"/>
                <a:gd name="connsiteY29" fmla="*/ 1081000 h 1084898"/>
                <a:gd name="connsiteX30" fmla="*/ 200764 w 1145360"/>
                <a:gd name="connsiteY30" fmla="*/ 1084898 h 1084898"/>
                <a:gd name="connsiteX31" fmla="*/ 191017 w 1145360"/>
                <a:gd name="connsiteY31" fmla="*/ 1077102 h 1084898"/>
                <a:gd name="connsiteX32" fmla="*/ 159831 w 1145360"/>
                <a:gd name="connsiteY32" fmla="*/ 1067356 h 1084898"/>
                <a:gd name="connsiteX33" fmla="*/ 97458 w 1145360"/>
                <a:gd name="connsiteY33" fmla="*/ 1055661 h 1084898"/>
                <a:gd name="connsiteX34" fmla="*/ 68221 w 1145360"/>
                <a:gd name="connsiteY34" fmla="*/ 1063458 h 1084898"/>
                <a:gd name="connsiteX35" fmla="*/ 59487 w 1145360"/>
                <a:gd name="connsiteY35" fmla="*/ 1056179 h 1084898"/>
                <a:gd name="connsiteX36" fmla="*/ 58475 w 1145360"/>
                <a:gd name="connsiteY36" fmla="*/ 1050203 h 1084898"/>
                <a:gd name="connsiteX37" fmla="*/ 74848 w 1145360"/>
                <a:gd name="connsiteY37" fmla="*/ 1026813 h 1084898"/>
                <a:gd name="connsiteX38" fmla="*/ 77187 w 1145360"/>
                <a:gd name="connsiteY38" fmla="*/ 996407 h 1084898"/>
                <a:gd name="connsiteX39" fmla="*/ 74848 w 1145360"/>
                <a:gd name="connsiteY39" fmla="*/ 966000 h 1084898"/>
                <a:gd name="connsiteX40" fmla="*/ 79526 w 1145360"/>
                <a:gd name="connsiteY40" fmla="*/ 944949 h 1084898"/>
                <a:gd name="connsiteX41" fmla="*/ 79526 w 1145360"/>
                <a:gd name="connsiteY41" fmla="*/ 923898 h 1084898"/>
                <a:gd name="connsiteX42" fmla="*/ 63153 w 1145360"/>
                <a:gd name="connsiteY42" fmla="*/ 863085 h 1084898"/>
                <a:gd name="connsiteX43" fmla="*/ 70170 w 1145360"/>
                <a:gd name="connsiteY43" fmla="*/ 778881 h 1084898"/>
                <a:gd name="connsiteX44" fmla="*/ 44441 w 1145360"/>
                <a:gd name="connsiteY44" fmla="*/ 743797 h 1084898"/>
                <a:gd name="connsiteX45" fmla="*/ 18712 w 1145360"/>
                <a:gd name="connsiteY45" fmla="*/ 755492 h 1084898"/>
                <a:gd name="connsiteX46" fmla="*/ 0 w 1145360"/>
                <a:gd name="connsiteY46" fmla="*/ 699356 h 1084898"/>
                <a:gd name="connsiteX47" fmla="*/ 46780 w 1145360"/>
                <a:gd name="connsiteY47" fmla="*/ 645559 h 1084898"/>
                <a:gd name="connsiteX48" fmla="*/ 53797 w 1145360"/>
                <a:gd name="connsiteY48" fmla="*/ 591763 h 1084898"/>
                <a:gd name="connsiteX49" fmla="*/ 63153 w 1145360"/>
                <a:gd name="connsiteY49" fmla="*/ 544983 h 1084898"/>
                <a:gd name="connsiteX50" fmla="*/ 60814 w 1145360"/>
                <a:gd name="connsiteY50" fmla="*/ 523932 h 1084898"/>
                <a:gd name="connsiteX51" fmla="*/ 46780 w 1145360"/>
                <a:gd name="connsiteY51" fmla="*/ 519254 h 1084898"/>
                <a:gd name="connsiteX52" fmla="*/ 35085 w 1145360"/>
                <a:gd name="connsiteY52" fmla="*/ 498203 h 1084898"/>
                <a:gd name="connsiteX53" fmla="*/ 44441 w 1145360"/>
                <a:gd name="connsiteY53" fmla="*/ 458441 h 1084898"/>
                <a:gd name="connsiteX54" fmla="*/ 63153 w 1145360"/>
                <a:gd name="connsiteY54" fmla="*/ 451424 h 1084898"/>
                <a:gd name="connsiteX55" fmla="*/ 166068 w 1145360"/>
                <a:gd name="connsiteY55" fmla="*/ 437390 h 1084898"/>
                <a:gd name="connsiteX56" fmla="*/ 187119 w 1145360"/>
                <a:gd name="connsiteY56" fmla="*/ 432712 h 1084898"/>
                <a:gd name="connsiteX57" fmla="*/ 210509 w 1145360"/>
                <a:gd name="connsiteY57" fmla="*/ 437390 h 1084898"/>
                <a:gd name="connsiteX58" fmla="*/ 224543 w 1145360"/>
                <a:gd name="connsiteY58" fmla="*/ 425695 h 1084898"/>
                <a:gd name="connsiteX59" fmla="*/ 229221 w 1145360"/>
                <a:gd name="connsiteY59" fmla="*/ 378915 h 1084898"/>
                <a:gd name="connsiteX60" fmla="*/ 268984 w 1145360"/>
                <a:gd name="connsiteY60" fmla="*/ 371898 h 1084898"/>
                <a:gd name="connsiteX61" fmla="*/ 290035 w 1145360"/>
                <a:gd name="connsiteY61" fmla="*/ 392949 h 1084898"/>
                <a:gd name="connsiteX62" fmla="*/ 308747 w 1145360"/>
                <a:gd name="connsiteY62" fmla="*/ 376576 h 1084898"/>
                <a:gd name="connsiteX63" fmla="*/ 353187 w 1145360"/>
                <a:gd name="connsiteY63" fmla="*/ 374237 h 1084898"/>
                <a:gd name="connsiteX64" fmla="*/ 378916 w 1145360"/>
                <a:gd name="connsiteY64" fmla="*/ 392949 h 1084898"/>
                <a:gd name="connsiteX65" fmla="*/ 392950 w 1145360"/>
                <a:gd name="connsiteY65" fmla="*/ 364881 h 1084898"/>
                <a:gd name="connsiteX66" fmla="*/ 383594 w 1145360"/>
                <a:gd name="connsiteY66" fmla="*/ 346170 h 1084898"/>
                <a:gd name="connsiteX67" fmla="*/ 376577 w 1145360"/>
                <a:gd name="connsiteY67" fmla="*/ 322780 h 1084898"/>
                <a:gd name="connsiteX68" fmla="*/ 364882 w 1145360"/>
                <a:gd name="connsiteY68" fmla="*/ 278339 h 1084898"/>
                <a:gd name="connsiteX69" fmla="*/ 360204 w 1145360"/>
                <a:gd name="connsiteY69" fmla="*/ 264305 h 1084898"/>
                <a:gd name="connsiteX70" fmla="*/ 364882 w 1145360"/>
                <a:gd name="connsiteY70" fmla="*/ 215187 h 1084898"/>
                <a:gd name="connsiteX71" fmla="*/ 388272 w 1145360"/>
                <a:gd name="connsiteY71" fmla="*/ 208170 h 1084898"/>
                <a:gd name="connsiteX72" fmla="*/ 421018 w 1145360"/>
                <a:gd name="connsiteY72" fmla="*/ 163729 h 1084898"/>
                <a:gd name="connsiteX73" fmla="*/ 421018 w 1145360"/>
                <a:gd name="connsiteY73" fmla="*/ 145017 h 1084898"/>
                <a:gd name="connsiteX74" fmla="*/ 460781 w 1145360"/>
                <a:gd name="connsiteY74" fmla="*/ 109932 h 1084898"/>
                <a:gd name="connsiteX75" fmla="*/ 458442 w 1145360"/>
                <a:gd name="connsiteY75" fmla="*/ 84204 h 1084898"/>
                <a:gd name="connsiteX76" fmla="*/ 498205 w 1145360"/>
                <a:gd name="connsiteY76" fmla="*/ 53797 h 1084898"/>
                <a:gd name="connsiteX77" fmla="*/ 533289 w 1145360"/>
                <a:gd name="connsiteY77" fmla="*/ 7017 h 1084898"/>
                <a:gd name="connsiteX78" fmla="*/ 575391 w 1145360"/>
                <a:gd name="connsiteY78" fmla="*/ 0 h 1084898"/>
                <a:gd name="connsiteX79" fmla="*/ 601120 w 1145360"/>
                <a:gd name="connsiteY79" fmla="*/ 30407 h 1084898"/>
                <a:gd name="connsiteX80" fmla="*/ 638544 w 1145360"/>
                <a:gd name="connsiteY80" fmla="*/ 11695 h 1084898"/>
                <a:gd name="connsiteX81" fmla="*/ 668951 w 1145360"/>
                <a:gd name="connsiteY81" fmla="*/ 23390 h 1084898"/>
                <a:gd name="connsiteX82" fmla="*/ 701697 w 1145360"/>
                <a:gd name="connsiteY82" fmla="*/ 18712 h 1084898"/>
                <a:gd name="connsiteX83" fmla="*/ 713391 w 1145360"/>
                <a:gd name="connsiteY83" fmla="*/ 0 h 1084898"/>
                <a:gd name="connsiteX84" fmla="*/ 739120 w 1145360"/>
                <a:gd name="connsiteY84" fmla="*/ 21051 h 1084898"/>
                <a:gd name="connsiteX85" fmla="*/ 750815 w 1145360"/>
                <a:gd name="connsiteY85" fmla="*/ 56136 h 1084898"/>
                <a:gd name="connsiteX86" fmla="*/ 769527 w 1145360"/>
                <a:gd name="connsiteY86" fmla="*/ 81865 h 1084898"/>
                <a:gd name="connsiteX87" fmla="*/ 816307 w 1145360"/>
                <a:gd name="connsiteY87" fmla="*/ 79526 h 1084898"/>
                <a:gd name="connsiteX88" fmla="*/ 825663 w 1145360"/>
                <a:gd name="connsiteY88" fmla="*/ 65492 h 1084898"/>
                <a:gd name="connsiteX89" fmla="*/ 846714 w 1145360"/>
                <a:gd name="connsiteY89" fmla="*/ 81865 h 1084898"/>
                <a:gd name="connsiteX90" fmla="*/ 846714 w 1145360"/>
                <a:gd name="connsiteY90" fmla="*/ 88881 h 1084898"/>
                <a:gd name="connsiteX91" fmla="*/ 879460 w 1145360"/>
                <a:gd name="connsiteY91" fmla="*/ 112271 h 1084898"/>
                <a:gd name="connsiteX92" fmla="*/ 907528 w 1145360"/>
                <a:gd name="connsiteY92" fmla="*/ 109932 h 1084898"/>
                <a:gd name="connsiteX93" fmla="*/ 923900 w 1145360"/>
                <a:gd name="connsiteY93" fmla="*/ 88881 h 1084898"/>
                <a:gd name="connsiteX94" fmla="*/ 949629 w 1145360"/>
                <a:gd name="connsiteY94" fmla="*/ 88881 h 1084898"/>
                <a:gd name="connsiteX95" fmla="*/ 965836 w 1145360"/>
                <a:gd name="connsiteY95" fmla="*/ 93648 h 1084898"/>
                <a:gd name="connsiteX96" fmla="*/ 1145360 w 1145360"/>
                <a:gd name="connsiteY96" fmla="*/ 559806 h 1084898"/>
                <a:gd name="connsiteX0" fmla="*/ 965836 w 965836"/>
                <a:gd name="connsiteY0" fmla="*/ 938387 h 1084898"/>
                <a:gd name="connsiteX1" fmla="*/ 960934 w 965836"/>
                <a:gd name="connsiteY1" fmla="*/ 911424 h 1084898"/>
                <a:gd name="connsiteX2" fmla="*/ 939494 w 965836"/>
                <a:gd name="connsiteY2" fmla="*/ 893881 h 1084898"/>
                <a:gd name="connsiteX3" fmla="*/ 904409 w 965836"/>
                <a:gd name="connsiteY3" fmla="*/ 854898 h 1084898"/>
                <a:gd name="connsiteX4" fmla="*/ 869324 w 965836"/>
                <a:gd name="connsiteY4" fmla="*/ 839305 h 1084898"/>
                <a:gd name="connsiteX5" fmla="*/ 847884 w 965836"/>
                <a:gd name="connsiteY5" fmla="*/ 837356 h 1084898"/>
                <a:gd name="connsiteX6" fmla="*/ 814748 w 965836"/>
                <a:gd name="connsiteY6" fmla="*/ 821763 h 1084898"/>
                <a:gd name="connsiteX7" fmla="*/ 750425 w 965836"/>
                <a:gd name="connsiteY7" fmla="*/ 808119 h 1084898"/>
                <a:gd name="connsiteX8" fmla="*/ 725086 w 965836"/>
                <a:gd name="connsiteY8" fmla="*/ 800322 h 1084898"/>
                <a:gd name="connsiteX9" fmla="*/ 684155 w 965836"/>
                <a:gd name="connsiteY9" fmla="*/ 804220 h 1084898"/>
                <a:gd name="connsiteX10" fmla="*/ 623730 w 965836"/>
                <a:gd name="connsiteY10" fmla="*/ 821763 h 1084898"/>
                <a:gd name="connsiteX11" fmla="*/ 610086 w 965836"/>
                <a:gd name="connsiteY11" fmla="*/ 839305 h 1084898"/>
                <a:gd name="connsiteX12" fmla="*/ 615934 w 965836"/>
                <a:gd name="connsiteY12" fmla="*/ 864644 h 1084898"/>
                <a:gd name="connsiteX13" fmla="*/ 615934 w 965836"/>
                <a:gd name="connsiteY13" fmla="*/ 878288 h 1084898"/>
                <a:gd name="connsiteX14" fmla="*/ 569154 w 965836"/>
                <a:gd name="connsiteY14" fmla="*/ 878288 h 1084898"/>
                <a:gd name="connsiteX15" fmla="*/ 539916 w 965836"/>
                <a:gd name="connsiteY15" fmla="*/ 899729 h 1084898"/>
                <a:gd name="connsiteX16" fmla="*/ 510679 w 965836"/>
                <a:gd name="connsiteY16" fmla="*/ 897780 h 1084898"/>
                <a:gd name="connsiteX17" fmla="*/ 479493 w 965836"/>
                <a:gd name="connsiteY17" fmla="*/ 915322 h 1084898"/>
                <a:gd name="connsiteX18" fmla="*/ 467798 w 965836"/>
                <a:gd name="connsiteY18" fmla="*/ 934814 h 1084898"/>
                <a:gd name="connsiteX19" fmla="*/ 428815 w 965836"/>
                <a:gd name="connsiteY19" fmla="*/ 938712 h 1084898"/>
                <a:gd name="connsiteX20" fmla="*/ 426866 w 965836"/>
                <a:gd name="connsiteY20" fmla="*/ 958203 h 1084898"/>
                <a:gd name="connsiteX21" fmla="*/ 393730 w 965836"/>
                <a:gd name="connsiteY21" fmla="*/ 964051 h 1084898"/>
                <a:gd name="connsiteX22" fmla="*/ 380086 w 965836"/>
                <a:gd name="connsiteY22" fmla="*/ 979644 h 1084898"/>
                <a:gd name="connsiteX23" fmla="*/ 362543 w 965836"/>
                <a:gd name="connsiteY23" fmla="*/ 995237 h 1084898"/>
                <a:gd name="connsiteX24" fmla="*/ 306017 w 965836"/>
                <a:gd name="connsiteY24" fmla="*/ 1020576 h 1084898"/>
                <a:gd name="connsiteX25" fmla="*/ 284577 w 965836"/>
                <a:gd name="connsiteY25" fmla="*/ 1016678 h 1084898"/>
                <a:gd name="connsiteX26" fmla="*/ 272882 w 965836"/>
                <a:gd name="connsiteY26" fmla="*/ 1040068 h 1084898"/>
                <a:gd name="connsiteX27" fmla="*/ 231950 w 965836"/>
                <a:gd name="connsiteY27" fmla="*/ 1059559 h 1084898"/>
                <a:gd name="connsiteX28" fmla="*/ 228051 w 965836"/>
                <a:gd name="connsiteY28" fmla="*/ 1073203 h 1084898"/>
                <a:gd name="connsiteX29" fmla="*/ 208561 w 965836"/>
                <a:gd name="connsiteY29" fmla="*/ 1081000 h 1084898"/>
                <a:gd name="connsiteX30" fmla="*/ 200764 w 965836"/>
                <a:gd name="connsiteY30" fmla="*/ 1084898 h 1084898"/>
                <a:gd name="connsiteX31" fmla="*/ 191017 w 965836"/>
                <a:gd name="connsiteY31" fmla="*/ 1077102 h 1084898"/>
                <a:gd name="connsiteX32" fmla="*/ 159831 w 965836"/>
                <a:gd name="connsiteY32" fmla="*/ 1067356 h 1084898"/>
                <a:gd name="connsiteX33" fmla="*/ 97458 w 965836"/>
                <a:gd name="connsiteY33" fmla="*/ 1055661 h 1084898"/>
                <a:gd name="connsiteX34" fmla="*/ 68221 w 965836"/>
                <a:gd name="connsiteY34" fmla="*/ 1063458 h 1084898"/>
                <a:gd name="connsiteX35" fmla="*/ 59487 w 965836"/>
                <a:gd name="connsiteY35" fmla="*/ 1056179 h 1084898"/>
                <a:gd name="connsiteX36" fmla="*/ 58475 w 965836"/>
                <a:gd name="connsiteY36" fmla="*/ 1050203 h 1084898"/>
                <a:gd name="connsiteX37" fmla="*/ 74848 w 965836"/>
                <a:gd name="connsiteY37" fmla="*/ 1026813 h 1084898"/>
                <a:gd name="connsiteX38" fmla="*/ 77187 w 965836"/>
                <a:gd name="connsiteY38" fmla="*/ 996407 h 1084898"/>
                <a:gd name="connsiteX39" fmla="*/ 74848 w 965836"/>
                <a:gd name="connsiteY39" fmla="*/ 966000 h 1084898"/>
                <a:gd name="connsiteX40" fmla="*/ 79526 w 965836"/>
                <a:gd name="connsiteY40" fmla="*/ 944949 h 1084898"/>
                <a:gd name="connsiteX41" fmla="*/ 79526 w 965836"/>
                <a:gd name="connsiteY41" fmla="*/ 923898 h 1084898"/>
                <a:gd name="connsiteX42" fmla="*/ 63153 w 965836"/>
                <a:gd name="connsiteY42" fmla="*/ 863085 h 1084898"/>
                <a:gd name="connsiteX43" fmla="*/ 70170 w 965836"/>
                <a:gd name="connsiteY43" fmla="*/ 778881 h 1084898"/>
                <a:gd name="connsiteX44" fmla="*/ 44441 w 965836"/>
                <a:gd name="connsiteY44" fmla="*/ 743797 h 1084898"/>
                <a:gd name="connsiteX45" fmla="*/ 18712 w 965836"/>
                <a:gd name="connsiteY45" fmla="*/ 755492 h 1084898"/>
                <a:gd name="connsiteX46" fmla="*/ 0 w 965836"/>
                <a:gd name="connsiteY46" fmla="*/ 699356 h 1084898"/>
                <a:gd name="connsiteX47" fmla="*/ 46780 w 965836"/>
                <a:gd name="connsiteY47" fmla="*/ 645559 h 1084898"/>
                <a:gd name="connsiteX48" fmla="*/ 53797 w 965836"/>
                <a:gd name="connsiteY48" fmla="*/ 591763 h 1084898"/>
                <a:gd name="connsiteX49" fmla="*/ 63153 w 965836"/>
                <a:gd name="connsiteY49" fmla="*/ 544983 h 1084898"/>
                <a:gd name="connsiteX50" fmla="*/ 60814 w 965836"/>
                <a:gd name="connsiteY50" fmla="*/ 523932 h 1084898"/>
                <a:gd name="connsiteX51" fmla="*/ 46780 w 965836"/>
                <a:gd name="connsiteY51" fmla="*/ 519254 h 1084898"/>
                <a:gd name="connsiteX52" fmla="*/ 35085 w 965836"/>
                <a:gd name="connsiteY52" fmla="*/ 498203 h 1084898"/>
                <a:gd name="connsiteX53" fmla="*/ 44441 w 965836"/>
                <a:gd name="connsiteY53" fmla="*/ 458441 h 1084898"/>
                <a:gd name="connsiteX54" fmla="*/ 63153 w 965836"/>
                <a:gd name="connsiteY54" fmla="*/ 451424 h 1084898"/>
                <a:gd name="connsiteX55" fmla="*/ 166068 w 965836"/>
                <a:gd name="connsiteY55" fmla="*/ 437390 h 1084898"/>
                <a:gd name="connsiteX56" fmla="*/ 187119 w 965836"/>
                <a:gd name="connsiteY56" fmla="*/ 432712 h 1084898"/>
                <a:gd name="connsiteX57" fmla="*/ 210509 w 965836"/>
                <a:gd name="connsiteY57" fmla="*/ 437390 h 1084898"/>
                <a:gd name="connsiteX58" fmla="*/ 224543 w 965836"/>
                <a:gd name="connsiteY58" fmla="*/ 425695 h 1084898"/>
                <a:gd name="connsiteX59" fmla="*/ 229221 w 965836"/>
                <a:gd name="connsiteY59" fmla="*/ 378915 h 1084898"/>
                <a:gd name="connsiteX60" fmla="*/ 268984 w 965836"/>
                <a:gd name="connsiteY60" fmla="*/ 371898 h 1084898"/>
                <a:gd name="connsiteX61" fmla="*/ 290035 w 965836"/>
                <a:gd name="connsiteY61" fmla="*/ 392949 h 1084898"/>
                <a:gd name="connsiteX62" fmla="*/ 308747 w 965836"/>
                <a:gd name="connsiteY62" fmla="*/ 376576 h 1084898"/>
                <a:gd name="connsiteX63" fmla="*/ 353187 w 965836"/>
                <a:gd name="connsiteY63" fmla="*/ 374237 h 1084898"/>
                <a:gd name="connsiteX64" fmla="*/ 378916 w 965836"/>
                <a:gd name="connsiteY64" fmla="*/ 392949 h 1084898"/>
                <a:gd name="connsiteX65" fmla="*/ 392950 w 965836"/>
                <a:gd name="connsiteY65" fmla="*/ 364881 h 1084898"/>
                <a:gd name="connsiteX66" fmla="*/ 383594 w 965836"/>
                <a:gd name="connsiteY66" fmla="*/ 346170 h 1084898"/>
                <a:gd name="connsiteX67" fmla="*/ 376577 w 965836"/>
                <a:gd name="connsiteY67" fmla="*/ 322780 h 1084898"/>
                <a:gd name="connsiteX68" fmla="*/ 364882 w 965836"/>
                <a:gd name="connsiteY68" fmla="*/ 278339 h 1084898"/>
                <a:gd name="connsiteX69" fmla="*/ 360204 w 965836"/>
                <a:gd name="connsiteY69" fmla="*/ 264305 h 1084898"/>
                <a:gd name="connsiteX70" fmla="*/ 364882 w 965836"/>
                <a:gd name="connsiteY70" fmla="*/ 215187 h 1084898"/>
                <a:gd name="connsiteX71" fmla="*/ 388272 w 965836"/>
                <a:gd name="connsiteY71" fmla="*/ 208170 h 1084898"/>
                <a:gd name="connsiteX72" fmla="*/ 421018 w 965836"/>
                <a:gd name="connsiteY72" fmla="*/ 163729 h 1084898"/>
                <a:gd name="connsiteX73" fmla="*/ 421018 w 965836"/>
                <a:gd name="connsiteY73" fmla="*/ 145017 h 1084898"/>
                <a:gd name="connsiteX74" fmla="*/ 460781 w 965836"/>
                <a:gd name="connsiteY74" fmla="*/ 109932 h 1084898"/>
                <a:gd name="connsiteX75" fmla="*/ 458442 w 965836"/>
                <a:gd name="connsiteY75" fmla="*/ 84204 h 1084898"/>
                <a:gd name="connsiteX76" fmla="*/ 498205 w 965836"/>
                <a:gd name="connsiteY76" fmla="*/ 53797 h 1084898"/>
                <a:gd name="connsiteX77" fmla="*/ 533289 w 965836"/>
                <a:gd name="connsiteY77" fmla="*/ 7017 h 1084898"/>
                <a:gd name="connsiteX78" fmla="*/ 575391 w 965836"/>
                <a:gd name="connsiteY78" fmla="*/ 0 h 1084898"/>
                <a:gd name="connsiteX79" fmla="*/ 601120 w 965836"/>
                <a:gd name="connsiteY79" fmla="*/ 30407 h 1084898"/>
                <a:gd name="connsiteX80" fmla="*/ 638544 w 965836"/>
                <a:gd name="connsiteY80" fmla="*/ 11695 h 1084898"/>
                <a:gd name="connsiteX81" fmla="*/ 668951 w 965836"/>
                <a:gd name="connsiteY81" fmla="*/ 23390 h 1084898"/>
                <a:gd name="connsiteX82" fmla="*/ 701697 w 965836"/>
                <a:gd name="connsiteY82" fmla="*/ 18712 h 1084898"/>
                <a:gd name="connsiteX83" fmla="*/ 713391 w 965836"/>
                <a:gd name="connsiteY83" fmla="*/ 0 h 1084898"/>
                <a:gd name="connsiteX84" fmla="*/ 739120 w 965836"/>
                <a:gd name="connsiteY84" fmla="*/ 21051 h 1084898"/>
                <a:gd name="connsiteX85" fmla="*/ 750815 w 965836"/>
                <a:gd name="connsiteY85" fmla="*/ 56136 h 1084898"/>
                <a:gd name="connsiteX86" fmla="*/ 769527 w 965836"/>
                <a:gd name="connsiteY86" fmla="*/ 81865 h 1084898"/>
                <a:gd name="connsiteX87" fmla="*/ 816307 w 965836"/>
                <a:gd name="connsiteY87" fmla="*/ 79526 h 1084898"/>
                <a:gd name="connsiteX88" fmla="*/ 825663 w 965836"/>
                <a:gd name="connsiteY88" fmla="*/ 65492 h 1084898"/>
                <a:gd name="connsiteX89" fmla="*/ 846714 w 965836"/>
                <a:gd name="connsiteY89" fmla="*/ 81865 h 1084898"/>
                <a:gd name="connsiteX90" fmla="*/ 846714 w 965836"/>
                <a:gd name="connsiteY90" fmla="*/ 88881 h 1084898"/>
                <a:gd name="connsiteX91" fmla="*/ 879460 w 965836"/>
                <a:gd name="connsiteY91" fmla="*/ 112271 h 1084898"/>
                <a:gd name="connsiteX92" fmla="*/ 907528 w 965836"/>
                <a:gd name="connsiteY92" fmla="*/ 109932 h 1084898"/>
                <a:gd name="connsiteX93" fmla="*/ 923900 w 965836"/>
                <a:gd name="connsiteY93" fmla="*/ 88881 h 1084898"/>
                <a:gd name="connsiteX94" fmla="*/ 949629 w 965836"/>
                <a:gd name="connsiteY94" fmla="*/ 88881 h 1084898"/>
                <a:gd name="connsiteX95" fmla="*/ 965836 w 965836"/>
                <a:gd name="connsiteY95" fmla="*/ 93648 h 1084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965836" h="1084898">
                  <a:moveTo>
                    <a:pt x="965836" y="938387"/>
                  </a:moveTo>
                  <a:lnTo>
                    <a:pt x="960934" y="911424"/>
                  </a:lnTo>
                  <a:lnTo>
                    <a:pt x="939494" y="893881"/>
                  </a:lnTo>
                  <a:lnTo>
                    <a:pt x="904409" y="854898"/>
                  </a:lnTo>
                  <a:lnTo>
                    <a:pt x="869324" y="839305"/>
                  </a:lnTo>
                  <a:lnTo>
                    <a:pt x="847884" y="837356"/>
                  </a:lnTo>
                  <a:lnTo>
                    <a:pt x="814748" y="821763"/>
                  </a:lnTo>
                  <a:lnTo>
                    <a:pt x="750425" y="808119"/>
                  </a:lnTo>
                  <a:lnTo>
                    <a:pt x="725086" y="800322"/>
                  </a:lnTo>
                  <a:lnTo>
                    <a:pt x="684155" y="804220"/>
                  </a:lnTo>
                  <a:lnTo>
                    <a:pt x="623730" y="821763"/>
                  </a:lnTo>
                  <a:lnTo>
                    <a:pt x="610086" y="839305"/>
                  </a:lnTo>
                  <a:lnTo>
                    <a:pt x="615934" y="864644"/>
                  </a:lnTo>
                  <a:lnTo>
                    <a:pt x="615934" y="878288"/>
                  </a:lnTo>
                  <a:lnTo>
                    <a:pt x="569154" y="878288"/>
                  </a:lnTo>
                  <a:lnTo>
                    <a:pt x="539916" y="899729"/>
                  </a:lnTo>
                  <a:lnTo>
                    <a:pt x="510679" y="897780"/>
                  </a:lnTo>
                  <a:lnTo>
                    <a:pt x="479493" y="915322"/>
                  </a:lnTo>
                  <a:lnTo>
                    <a:pt x="467798" y="934814"/>
                  </a:lnTo>
                  <a:lnTo>
                    <a:pt x="428815" y="938712"/>
                  </a:lnTo>
                  <a:lnTo>
                    <a:pt x="426866" y="958203"/>
                  </a:lnTo>
                  <a:lnTo>
                    <a:pt x="393730" y="964051"/>
                  </a:lnTo>
                  <a:lnTo>
                    <a:pt x="380086" y="979644"/>
                  </a:lnTo>
                  <a:lnTo>
                    <a:pt x="362543" y="995237"/>
                  </a:lnTo>
                  <a:lnTo>
                    <a:pt x="306017" y="1020576"/>
                  </a:lnTo>
                  <a:lnTo>
                    <a:pt x="284577" y="1016678"/>
                  </a:lnTo>
                  <a:lnTo>
                    <a:pt x="272882" y="1040068"/>
                  </a:lnTo>
                  <a:lnTo>
                    <a:pt x="231950" y="1059559"/>
                  </a:lnTo>
                  <a:lnTo>
                    <a:pt x="228051" y="1073203"/>
                  </a:lnTo>
                  <a:lnTo>
                    <a:pt x="208561" y="1081000"/>
                  </a:lnTo>
                  <a:lnTo>
                    <a:pt x="200764" y="1084898"/>
                  </a:lnTo>
                  <a:lnTo>
                    <a:pt x="191017" y="1077102"/>
                  </a:lnTo>
                  <a:lnTo>
                    <a:pt x="159831" y="1067356"/>
                  </a:lnTo>
                  <a:lnTo>
                    <a:pt x="97458" y="1055661"/>
                  </a:lnTo>
                  <a:lnTo>
                    <a:pt x="68221" y="1063458"/>
                  </a:lnTo>
                  <a:lnTo>
                    <a:pt x="59487" y="1056179"/>
                  </a:lnTo>
                  <a:lnTo>
                    <a:pt x="58475" y="1050203"/>
                  </a:lnTo>
                  <a:lnTo>
                    <a:pt x="74848" y="1026813"/>
                  </a:lnTo>
                  <a:lnTo>
                    <a:pt x="77187" y="996407"/>
                  </a:lnTo>
                  <a:lnTo>
                    <a:pt x="74848" y="966000"/>
                  </a:lnTo>
                  <a:lnTo>
                    <a:pt x="79526" y="944949"/>
                  </a:lnTo>
                  <a:lnTo>
                    <a:pt x="79526" y="923898"/>
                  </a:lnTo>
                  <a:lnTo>
                    <a:pt x="63153" y="863085"/>
                  </a:lnTo>
                  <a:lnTo>
                    <a:pt x="70170" y="778881"/>
                  </a:lnTo>
                  <a:lnTo>
                    <a:pt x="44441" y="743797"/>
                  </a:lnTo>
                  <a:lnTo>
                    <a:pt x="18712" y="755492"/>
                  </a:lnTo>
                  <a:lnTo>
                    <a:pt x="0" y="699356"/>
                  </a:lnTo>
                  <a:lnTo>
                    <a:pt x="46780" y="645559"/>
                  </a:lnTo>
                  <a:lnTo>
                    <a:pt x="53797" y="591763"/>
                  </a:lnTo>
                  <a:lnTo>
                    <a:pt x="63153" y="544983"/>
                  </a:lnTo>
                  <a:lnTo>
                    <a:pt x="60814" y="523932"/>
                  </a:lnTo>
                  <a:lnTo>
                    <a:pt x="46780" y="519254"/>
                  </a:lnTo>
                  <a:lnTo>
                    <a:pt x="35085" y="498203"/>
                  </a:lnTo>
                  <a:lnTo>
                    <a:pt x="44441" y="458441"/>
                  </a:lnTo>
                  <a:lnTo>
                    <a:pt x="63153" y="451424"/>
                  </a:lnTo>
                  <a:lnTo>
                    <a:pt x="166068" y="437390"/>
                  </a:lnTo>
                  <a:lnTo>
                    <a:pt x="187119" y="432712"/>
                  </a:lnTo>
                  <a:lnTo>
                    <a:pt x="210509" y="437390"/>
                  </a:lnTo>
                  <a:lnTo>
                    <a:pt x="224543" y="425695"/>
                  </a:lnTo>
                  <a:lnTo>
                    <a:pt x="229221" y="378915"/>
                  </a:lnTo>
                  <a:lnTo>
                    <a:pt x="268984" y="371898"/>
                  </a:lnTo>
                  <a:lnTo>
                    <a:pt x="290035" y="392949"/>
                  </a:lnTo>
                  <a:lnTo>
                    <a:pt x="308747" y="376576"/>
                  </a:lnTo>
                  <a:lnTo>
                    <a:pt x="353187" y="374237"/>
                  </a:lnTo>
                  <a:lnTo>
                    <a:pt x="378916" y="392949"/>
                  </a:lnTo>
                  <a:lnTo>
                    <a:pt x="392950" y="364881"/>
                  </a:lnTo>
                  <a:lnTo>
                    <a:pt x="383594" y="346170"/>
                  </a:lnTo>
                  <a:lnTo>
                    <a:pt x="376577" y="322780"/>
                  </a:lnTo>
                  <a:lnTo>
                    <a:pt x="364882" y="278339"/>
                  </a:lnTo>
                  <a:lnTo>
                    <a:pt x="360204" y="264305"/>
                  </a:lnTo>
                  <a:lnTo>
                    <a:pt x="364882" y="215187"/>
                  </a:lnTo>
                  <a:lnTo>
                    <a:pt x="388272" y="208170"/>
                  </a:lnTo>
                  <a:lnTo>
                    <a:pt x="421018" y="163729"/>
                  </a:lnTo>
                  <a:lnTo>
                    <a:pt x="421018" y="145017"/>
                  </a:lnTo>
                  <a:lnTo>
                    <a:pt x="460781" y="109932"/>
                  </a:lnTo>
                  <a:lnTo>
                    <a:pt x="458442" y="84204"/>
                  </a:lnTo>
                  <a:lnTo>
                    <a:pt x="498205" y="53797"/>
                  </a:lnTo>
                  <a:lnTo>
                    <a:pt x="533289" y="7017"/>
                  </a:lnTo>
                  <a:lnTo>
                    <a:pt x="575391" y="0"/>
                  </a:lnTo>
                  <a:lnTo>
                    <a:pt x="601120" y="30407"/>
                  </a:lnTo>
                  <a:lnTo>
                    <a:pt x="638544" y="11695"/>
                  </a:lnTo>
                  <a:lnTo>
                    <a:pt x="668951" y="23390"/>
                  </a:lnTo>
                  <a:lnTo>
                    <a:pt x="701697" y="18712"/>
                  </a:lnTo>
                  <a:lnTo>
                    <a:pt x="713391" y="0"/>
                  </a:lnTo>
                  <a:lnTo>
                    <a:pt x="739120" y="21051"/>
                  </a:lnTo>
                  <a:lnTo>
                    <a:pt x="750815" y="56136"/>
                  </a:lnTo>
                  <a:lnTo>
                    <a:pt x="769527" y="81865"/>
                  </a:lnTo>
                  <a:lnTo>
                    <a:pt x="816307" y="79526"/>
                  </a:lnTo>
                  <a:lnTo>
                    <a:pt x="825663" y="65492"/>
                  </a:lnTo>
                  <a:lnTo>
                    <a:pt x="846714" y="81865"/>
                  </a:lnTo>
                  <a:lnTo>
                    <a:pt x="846714" y="88881"/>
                  </a:lnTo>
                  <a:lnTo>
                    <a:pt x="879460" y="112271"/>
                  </a:lnTo>
                  <a:lnTo>
                    <a:pt x="907528" y="109932"/>
                  </a:lnTo>
                  <a:lnTo>
                    <a:pt x="923900" y="88881"/>
                  </a:lnTo>
                  <a:lnTo>
                    <a:pt x="949629" y="88881"/>
                  </a:lnTo>
                  <a:lnTo>
                    <a:pt x="965836" y="93648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EF2D7A11-5C35-E6AC-F18C-F6945FBEFC21}"/>
                </a:ext>
              </a:extLst>
            </p:cNvPr>
            <p:cNvSpPr/>
            <p:nvPr/>
          </p:nvSpPr>
          <p:spPr>
            <a:xfrm>
              <a:off x="1687815" y="5746031"/>
              <a:ext cx="1015287" cy="693899"/>
            </a:xfrm>
            <a:custGeom>
              <a:avLst/>
              <a:gdLst>
                <a:gd name="connsiteX0" fmla="*/ 654694 w 1015287"/>
                <a:gd name="connsiteY0" fmla="*/ 0 h 693899"/>
                <a:gd name="connsiteX1" fmla="*/ 672236 w 1015287"/>
                <a:gd name="connsiteY1" fmla="*/ 11695 h 693899"/>
                <a:gd name="connsiteX2" fmla="*/ 689777 w 1015287"/>
                <a:gd name="connsiteY2" fmla="*/ 33136 h 693899"/>
                <a:gd name="connsiteX3" fmla="*/ 705371 w 1015287"/>
                <a:gd name="connsiteY3" fmla="*/ 58475 h 693899"/>
                <a:gd name="connsiteX4" fmla="*/ 722914 w 1015287"/>
                <a:gd name="connsiteY4" fmla="*/ 62373 h 693899"/>
                <a:gd name="connsiteX5" fmla="*/ 724863 w 1015287"/>
                <a:gd name="connsiteY5" fmla="*/ 95509 h 693899"/>
                <a:gd name="connsiteX6" fmla="*/ 734609 w 1015287"/>
                <a:gd name="connsiteY6" fmla="*/ 107204 h 693899"/>
                <a:gd name="connsiteX7" fmla="*/ 752150 w 1015287"/>
                <a:gd name="connsiteY7" fmla="*/ 115000 h 693899"/>
                <a:gd name="connsiteX8" fmla="*/ 765795 w 1015287"/>
                <a:gd name="connsiteY8" fmla="*/ 113051 h 693899"/>
                <a:gd name="connsiteX9" fmla="*/ 790364 w 1015287"/>
                <a:gd name="connsiteY9" fmla="*/ 116491 h 693899"/>
                <a:gd name="connsiteX10" fmla="*/ 777490 w 1015287"/>
                <a:gd name="connsiteY10" fmla="*/ 134881 h 693899"/>
                <a:gd name="connsiteX11" fmla="*/ 778502 w 1015287"/>
                <a:gd name="connsiteY11" fmla="*/ 140857 h 693899"/>
                <a:gd name="connsiteX12" fmla="*/ 787236 w 1015287"/>
                <a:gd name="connsiteY12" fmla="*/ 148136 h 693899"/>
                <a:gd name="connsiteX13" fmla="*/ 816473 w 1015287"/>
                <a:gd name="connsiteY13" fmla="*/ 140339 h 693899"/>
                <a:gd name="connsiteX14" fmla="*/ 878846 w 1015287"/>
                <a:gd name="connsiteY14" fmla="*/ 152034 h 693899"/>
                <a:gd name="connsiteX15" fmla="*/ 910033 w 1015287"/>
                <a:gd name="connsiteY15" fmla="*/ 161780 h 693899"/>
                <a:gd name="connsiteX16" fmla="*/ 919779 w 1015287"/>
                <a:gd name="connsiteY16" fmla="*/ 169576 h 693899"/>
                <a:gd name="connsiteX17" fmla="*/ 923676 w 1015287"/>
                <a:gd name="connsiteY17" fmla="*/ 167628 h 693899"/>
                <a:gd name="connsiteX18" fmla="*/ 923676 w 1015287"/>
                <a:gd name="connsiteY18" fmla="*/ 183220 h 693899"/>
                <a:gd name="connsiteX19" fmla="*/ 910033 w 1015287"/>
                <a:gd name="connsiteY19" fmla="*/ 189068 h 693899"/>
                <a:gd name="connsiteX20" fmla="*/ 906134 w 1015287"/>
                <a:gd name="connsiteY20" fmla="*/ 202712 h 693899"/>
                <a:gd name="connsiteX21" fmla="*/ 896389 w 1015287"/>
                <a:gd name="connsiteY21" fmla="*/ 204661 h 693899"/>
                <a:gd name="connsiteX22" fmla="*/ 892490 w 1015287"/>
                <a:gd name="connsiteY22" fmla="*/ 239746 h 693899"/>
                <a:gd name="connsiteX23" fmla="*/ 913931 w 1015287"/>
                <a:gd name="connsiteY23" fmla="*/ 259237 h 693899"/>
                <a:gd name="connsiteX24" fmla="*/ 927576 w 1015287"/>
                <a:gd name="connsiteY24" fmla="*/ 261186 h 693899"/>
                <a:gd name="connsiteX25" fmla="*/ 941219 w 1015287"/>
                <a:gd name="connsiteY25" fmla="*/ 276780 h 693899"/>
                <a:gd name="connsiteX26" fmla="*/ 913931 w 1015287"/>
                <a:gd name="connsiteY26" fmla="*/ 313813 h 693899"/>
                <a:gd name="connsiteX27" fmla="*/ 890541 w 1015287"/>
                <a:gd name="connsiteY27" fmla="*/ 335254 h 693899"/>
                <a:gd name="connsiteX28" fmla="*/ 890541 w 1015287"/>
                <a:gd name="connsiteY28" fmla="*/ 346949 h 693899"/>
                <a:gd name="connsiteX29" fmla="*/ 910033 w 1015287"/>
                <a:gd name="connsiteY29" fmla="*/ 370339 h 693899"/>
                <a:gd name="connsiteX30" fmla="*/ 898338 w 1015287"/>
                <a:gd name="connsiteY30" fmla="*/ 395678 h 693899"/>
                <a:gd name="connsiteX31" fmla="*/ 872999 w 1015287"/>
                <a:gd name="connsiteY31" fmla="*/ 430763 h 693899"/>
                <a:gd name="connsiteX32" fmla="*/ 880796 w 1015287"/>
                <a:gd name="connsiteY32" fmla="*/ 446356 h 693899"/>
                <a:gd name="connsiteX33" fmla="*/ 869100 w 1015287"/>
                <a:gd name="connsiteY33" fmla="*/ 469746 h 693899"/>
                <a:gd name="connsiteX34" fmla="*/ 876896 w 1015287"/>
                <a:gd name="connsiteY34" fmla="*/ 500932 h 693899"/>
                <a:gd name="connsiteX35" fmla="*/ 898338 w 1015287"/>
                <a:gd name="connsiteY35" fmla="*/ 520423 h 693899"/>
                <a:gd name="connsiteX36" fmla="*/ 923676 w 1015287"/>
                <a:gd name="connsiteY36" fmla="*/ 522373 h 693899"/>
                <a:gd name="connsiteX37" fmla="*/ 935372 w 1015287"/>
                <a:gd name="connsiteY37" fmla="*/ 528220 h 693899"/>
                <a:gd name="connsiteX38" fmla="*/ 950965 w 1015287"/>
                <a:gd name="connsiteY38" fmla="*/ 528220 h 693899"/>
                <a:gd name="connsiteX39" fmla="*/ 960711 w 1015287"/>
                <a:gd name="connsiteY39" fmla="*/ 536017 h 693899"/>
                <a:gd name="connsiteX40" fmla="*/ 980202 w 1015287"/>
                <a:gd name="connsiteY40" fmla="*/ 522373 h 693899"/>
                <a:gd name="connsiteX41" fmla="*/ 999694 w 1015287"/>
                <a:gd name="connsiteY41" fmla="*/ 528220 h 693899"/>
                <a:gd name="connsiteX42" fmla="*/ 1015287 w 1015287"/>
                <a:gd name="connsiteY42" fmla="*/ 559406 h 693899"/>
                <a:gd name="connsiteX43" fmla="*/ 997745 w 1015287"/>
                <a:gd name="connsiteY43" fmla="*/ 590593 h 693899"/>
                <a:gd name="connsiteX44" fmla="*/ 972406 w 1015287"/>
                <a:gd name="connsiteY44" fmla="*/ 590593 h 693899"/>
                <a:gd name="connsiteX45" fmla="*/ 970456 w 1015287"/>
                <a:gd name="connsiteY45" fmla="*/ 621779 h 693899"/>
                <a:gd name="connsiteX46" fmla="*/ 950965 w 1015287"/>
                <a:gd name="connsiteY46" fmla="*/ 652966 h 693899"/>
                <a:gd name="connsiteX47" fmla="*/ 970456 w 1015287"/>
                <a:gd name="connsiteY47" fmla="*/ 678305 h 693899"/>
                <a:gd name="connsiteX48" fmla="*/ 966559 w 1015287"/>
                <a:gd name="connsiteY48" fmla="*/ 693898 h 693899"/>
                <a:gd name="connsiteX49" fmla="*/ 966553 w 1015287"/>
                <a:gd name="connsiteY49" fmla="*/ 693899 h 693899"/>
                <a:gd name="connsiteX50" fmla="*/ 0 w 1015287"/>
                <a:gd name="connsiteY50" fmla="*/ 693899 h 693899"/>
                <a:gd name="connsiteX51" fmla="*/ 3285 w 1015287"/>
                <a:gd name="connsiteY51" fmla="*/ 616711 h 693899"/>
                <a:gd name="connsiteX52" fmla="*/ 24336 w 1015287"/>
                <a:gd name="connsiteY52" fmla="*/ 583966 h 693899"/>
                <a:gd name="connsiteX53" fmla="*/ 17319 w 1015287"/>
                <a:gd name="connsiteY53" fmla="*/ 558237 h 693899"/>
                <a:gd name="connsiteX54" fmla="*/ 24336 w 1015287"/>
                <a:gd name="connsiteY54" fmla="*/ 539525 h 693899"/>
                <a:gd name="connsiteX55" fmla="*/ 52404 w 1015287"/>
                <a:gd name="connsiteY55" fmla="*/ 509118 h 693899"/>
                <a:gd name="connsiteX56" fmla="*/ 61760 w 1015287"/>
                <a:gd name="connsiteY56" fmla="*/ 490407 h 693899"/>
                <a:gd name="connsiteX57" fmla="*/ 108539 w 1015287"/>
                <a:gd name="connsiteY57" fmla="*/ 481051 h 693899"/>
                <a:gd name="connsiteX58" fmla="*/ 113217 w 1015287"/>
                <a:gd name="connsiteY58" fmla="*/ 448305 h 693899"/>
                <a:gd name="connsiteX59" fmla="*/ 113217 w 1015287"/>
                <a:gd name="connsiteY59" fmla="*/ 424915 h 693899"/>
                <a:gd name="connsiteX60" fmla="*/ 150641 w 1015287"/>
                <a:gd name="connsiteY60" fmla="*/ 410881 h 693899"/>
                <a:gd name="connsiteX61" fmla="*/ 178709 w 1015287"/>
                <a:gd name="connsiteY61" fmla="*/ 417898 h 693899"/>
                <a:gd name="connsiteX62" fmla="*/ 195082 w 1015287"/>
                <a:gd name="connsiteY62" fmla="*/ 394508 h 693899"/>
                <a:gd name="connsiteX63" fmla="*/ 270599 w 1015287"/>
                <a:gd name="connsiteY63" fmla="*/ 371624 h 693899"/>
                <a:gd name="connsiteX64" fmla="*/ 270709 w 1015287"/>
                <a:gd name="connsiteY64" fmla="*/ 372288 h 693899"/>
                <a:gd name="connsiteX65" fmla="*/ 288252 w 1015287"/>
                <a:gd name="connsiteY65" fmla="*/ 372288 h 693899"/>
                <a:gd name="connsiteX66" fmla="*/ 299946 w 1015287"/>
                <a:gd name="connsiteY66" fmla="*/ 348898 h 693899"/>
                <a:gd name="connsiteX67" fmla="*/ 311642 w 1015287"/>
                <a:gd name="connsiteY67" fmla="*/ 346949 h 693899"/>
                <a:gd name="connsiteX68" fmla="*/ 350625 w 1015287"/>
                <a:gd name="connsiteY68" fmla="*/ 360593 h 693899"/>
                <a:gd name="connsiteX69" fmla="*/ 364269 w 1015287"/>
                <a:gd name="connsiteY69" fmla="*/ 360593 h 693899"/>
                <a:gd name="connsiteX70" fmla="*/ 374015 w 1015287"/>
                <a:gd name="connsiteY70" fmla="*/ 343051 h 693899"/>
                <a:gd name="connsiteX71" fmla="*/ 385709 w 1015287"/>
                <a:gd name="connsiteY71" fmla="*/ 341102 h 693899"/>
                <a:gd name="connsiteX72" fmla="*/ 401302 w 1015287"/>
                <a:gd name="connsiteY72" fmla="*/ 317712 h 693899"/>
                <a:gd name="connsiteX73" fmla="*/ 395455 w 1015287"/>
                <a:gd name="connsiteY73" fmla="*/ 282627 h 693899"/>
                <a:gd name="connsiteX74" fmla="*/ 426642 w 1015287"/>
                <a:gd name="connsiteY74" fmla="*/ 282627 h 693899"/>
                <a:gd name="connsiteX75" fmla="*/ 440285 w 1015287"/>
                <a:gd name="connsiteY75" fmla="*/ 267034 h 693899"/>
                <a:gd name="connsiteX76" fmla="*/ 475371 w 1015287"/>
                <a:gd name="connsiteY76" fmla="*/ 268983 h 693899"/>
                <a:gd name="connsiteX77" fmla="*/ 487065 w 1015287"/>
                <a:gd name="connsiteY77" fmla="*/ 265085 h 693899"/>
                <a:gd name="connsiteX78" fmla="*/ 490965 w 1015287"/>
                <a:gd name="connsiteY78" fmla="*/ 245593 h 693899"/>
                <a:gd name="connsiteX79" fmla="*/ 485117 w 1015287"/>
                <a:gd name="connsiteY79" fmla="*/ 210509 h 693899"/>
                <a:gd name="connsiteX80" fmla="*/ 494862 w 1015287"/>
                <a:gd name="connsiteY80" fmla="*/ 198814 h 693899"/>
                <a:gd name="connsiteX81" fmla="*/ 514354 w 1015287"/>
                <a:gd name="connsiteY81" fmla="*/ 192966 h 693899"/>
                <a:gd name="connsiteX82" fmla="*/ 541641 w 1015287"/>
                <a:gd name="connsiteY82" fmla="*/ 196864 h 693899"/>
                <a:gd name="connsiteX83" fmla="*/ 541641 w 1015287"/>
                <a:gd name="connsiteY83" fmla="*/ 155932 h 693899"/>
                <a:gd name="connsiteX84" fmla="*/ 526048 w 1015287"/>
                <a:gd name="connsiteY84" fmla="*/ 140339 h 693899"/>
                <a:gd name="connsiteX85" fmla="*/ 527998 w 1015287"/>
                <a:gd name="connsiteY85" fmla="*/ 97458 h 693899"/>
                <a:gd name="connsiteX86" fmla="*/ 539693 w 1015287"/>
                <a:gd name="connsiteY86" fmla="*/ 87712 h 693899"/>
                <a:gd name="connsiteX87" fmla="*/ 590371 w 1015287"/>
                <a:gd name="connsiteY87" fmla="*/ 83814 h 693899"/>
                <a:gd name="connsiteX88" fmla="*/ 642998 w 1015287"/>
                <a:gd name="connsiteY88" fmla="*/ 50678 h 693899"/>
                <a:gd name="connsiteX89" fmla="*/ 644947 w 1015287"/>
                <a:gd name="connsiteY89" fmla="*/ 13644 h 693899"/>
                <a:gd name="connsiteX0" fmla="*/ 654694 w 1015287"/>
                <a:gd name="connsiteY0" fmla="*/ 0 h 750019"/>
                <a:gd name="connsiteX1" fmla="*/ 672236 w 1015287"/>
                <a:gd name="connsiteY1" fmla="*/ 11695 h 750019"/>
                <a:gd name="connsiteX2" fmla="*/ 689777 w 1015287"/>
                <a:gd name="connsiteY2" fmla="*/ 33136 h 750019"/>
                <a:gd name="connsiteX3" fmla="*/ 705371 w 1015287"/>
                <a:gd name="connsiteY3" fmla="*/ 58475 h 750019"/>
                <a:gd name="connsiteX4" fmla="*/ 722914 w 1015287"/>
                <a:gd name="connsiteY4" fmla="*/ 62373 h 750019"/>
                <a:gd name="connsiteX5" fmla="*/ 724863 w 1015287"/>
                <a:gd name="connsiteY5" fmla="*/ 95509 h 750019"/>
                <a:gd name="connsiteX6" fmla="*/ 734609 w 1015287"/>
                <a:gd name="connsiteY6" fmla="*/ 107204 h 750019"/>
                <a:gd name="connsiteX7" fmla="*/ 752150 w 1015287"/>
                <a:gd name="connsiteY7" fmla="*/ 115000 h 750019"/>
                <a:gd name="connsiteX8" fmla="*/ 765795 w 1015287"/>
                <a:gd name="connsiteY8" fmla="*/ 113051 h 750019"/>
                <a:gd name="connsiteX9" fmla="*/ 790364 w 1015287"/>
                <a:gd name="connsiteY9" fmla="*/ 116491 h 750019"/>
                <a:gd name="connsiteX10" fmla="*/ 777490 w 1015287"/>
                <a:gd name="connsiteY10" fmla="*/ 134881 h 750019"/>
                <a:gd name="connsiteX11" fmla="*/ 778502 w 1015287"/>
                <a:gd name="connsiteY11" fmla="*/ 140857 h 750019"/>
                <a:gd name="connsiteX12" fmla="*/ 787236 w 1015287"/>
                <a:gd name="connsiteY12" fmla="*/ 148136 h 750019"/>
                <a:gd name="connsiteX13" fmla="*/ 816473 w 1015287"/>
                <a:gd name="connsiteY13" fmla="*/ 140339 h 750019"/>
                <a:gd name="connsiteX14" fmla="*/ 878846 w 1015287"/>
                <a:gd name="connsiteY14" fmla="*/ 152034 h 750019"/>
                <a:gd name="connsiteX15" fmla="*/ 910033 w 1015287"/>
                <a:gd name="connsiteY15" fmla="*/ 161780 h 750019"/>
                <a:gd name="connsiteX16" fmla="*/ 919779 w 1015287"/>
                <a:gd name="connsiteY16" fmla="*/ 169576 h 750019"/>
                <a:gd name="connsiteX17" fmla="*/ 923676 w 1015287"/>
                <a:gd name="connsiteY17" fmla="*/ 167628 h 750019"/>
                <a:gd name="connsiteX18" fmla="*/ 923676 w 1015287"/>
                <a:gd name="connsiteY18" fmla="*/ 183220 h 750019"/>
                <a:gd name="connsiteX19" fmla="*/ 910033 w 1015287"/>
                <a:gd name="connsiteY19" fmla="*/ 189068 h 750019"/>
                <a:gd name="connsiteX20" fmla="*/ 906134 w 1015287"/>
                <a:gd name="connsiteY20" fmla="*/ 202712 h 750019"/>
                <a:gd name="connsiteX21" fmla="*/ 896389 w 1015287"/>
                <a:gd name="connsiteY21" fmla="*/ 204661 h 750019"/>
                <a:gd name="connsiteX22" fmla="*/ 892490 w 1015287"/>
                <a:gd name="connsiteY22" fmla="*/ 239746 h 750019"/>
                <a:gd name="connsiteX23" fmla="*/ 913931 w 1015287"/>
                <a:gd name="connsiteY23" fmla="*/ 259237 h 750019"/>
                <a:gd name="connsiteX24" fmla="*/ 927576 w 1015287"/>
                <a:gd name="connsiteY24" fmla="*/ 261186 h 750019"/>
                <a:gd name="connsiteX25" fmla="*/ 941219 w 1015287"/>
                <a:gd name="connsiteY25" fmla="*/ 276780 h 750019"/>
                <a:gd name="connsiteX26" fmla="*/ 913931 w 1015287"/>
                <a:gd name="connsiteY26" fmla="*/ 313813 h 750019"/>
                <a:gd name="connsiteX27" fmla="*/ 890541 w 1015287"/>
                <a:gd name="connsiteY27" fmla="*/ 335254 h 750019"/>
                <a:gd name="connsiteX28" fmla="*/ 890541 w 1015287"/>
                <a:gd name="connsiteY28" fmla="*/ 346949 h 750019"/>
                <a:gd name="connsiteX29" fmla="*/ 910033 w 1015287"/>
                <a:gd name="connsiteY29" fmla="*/ 370339 h 750019"/>
                <a:gd name="connsiteX30" fmla="*/ 898338 w 1015287"/>
                <a:gd name="connsiteY30" fmla="*/ 395678 h 750019"/>
                <a:gd name="connsiteX31" fmla="*/ 872999 w 1015287"/>
                <a:gd name="connsiteY31" fmla="*/ 430763 h 750019"/>
                <a:gd name="connsiteX32" fmla="*/ 880796 w 1015287"/>
                <a:gd name="connsiteY32" fmla="*/ 446356 h 750019"/>
                <a:gd name="connsiteX33" fmla="*/ 869100 w 1015287"/>
                <a:gd name="connsiteY33" fmla="*/ 469746 h 750019"/>
                <a:gd name="connsiteX34" fmla="*/ 876896 w 1015287"/>
                <a:gd name="connsiteY34" fmla="*/ 500932 h 750019"/>
                <a:gd name="connsiteX35" fmla="*/ 898338 w 1015287"/>
                <a:gd name="connsiteY35" fmla="*/ 520423 h 750019"/>
                <a:gd name="connsiteX36" fmla="*/ 923676 w 1015287"/>
                <a:gd name="connsiteY36" fmla="*/ 522373 h 750019"/>
                <a:gd name="connsiteX37" fmla="*/ 935372 w 1015287"/>
                <a:gd name="connsiteY37" fmla="*/ 528220 h 750019"/>
                <a:gd name="connsiteX38" fmla="*/ 950965 w 1015287"/>
                <a:gd name="connsiteY38" fmla="*/ 528220 h 750019"/>
                <a:gd name="connsiteX39" fmla="*/ 960711 w 1015287"/>
                <a:gd name="connsiteY39" fmla="*/ 536017 h 750019"/>
                <a:gd name="connsiteX40" fmla="*/ 980202 w 1015287"/>
                <a:gd name="connsiteY40" fmla="*/ 522373 h 750019"/>
                <a:gd name="connsiteX41" fmla="*/ 999694 w 1015287"/>
                <a:gd name="connsiteY41" fmla="*/ 528220 h 750019"/>
                <a:gd name="connsiteX42" fmla="*/ 1015287 w 1015287"/>
                <a:gd name="connsiteY42" fmla="*/ 559406 h 750019"/>
                <a:gd name="connsiteX43" fmla="*/ 997745 w 1015287"/>
                <a:gd name="connsiteY43" fmla="*/ 590593 h 750019"/>
                <a:gd name="connsiteX44" fmla="*/ 972406 w 1015287"/>
                <a:gd name="connsiteY44" fmla="*/ 590593 h 750019"/>
                <a:gd name="connsiteX45" fmla="*/ 970456 w 1015287"/>
                <a:gd name="connsiteY45" fmla="*/ 621779 h 750019"/>
                <a:gd name="connsiteX46" fmla="*/ 950965 w 1015287"/>
                <a:gd name="connsiteY46" fmla="*/ 652966 h 750019"/>
                <a:gd name="connsiteX47" fmla="*/ 970456 w 1015287"/>
                <a:gd name="connsiteY47" fmla="*/ 678305 h 750019"/>
                <a:gd name="connsiteX48" fmla="*/ 966559 w 1015287"/>
                <a:gd name="connsiteY48" fmla="*/ 693898 h 750019"/>
                <a:gd name="connsiteX49" fmla="*/ 966553 w 1015287"/>
                <a:gd name="connsiteY49" fmla="*/ 693899 h 750019"/>
                <a:gd name="connsiteX50" fmla="*/ 490235 w 1015287"/>
                <a:gd name="connsiteY50" fmla="*/ 750019 h 750019"/>
                <a:gd name="connsiteX51" fmla="*/ 0 w 1015287"/>
                <a:gd name="connsiteY51" fmla="*/ 693899 h 750019"/>
                <a:gd name="connsiteX52" fmla="*/ 3285 w 1015287"/>
                <a:gd name="connsiteY52" fmla="*/ 616711 h 750019"/>
                <a:gd name="connsiteX53" fmla="*/ 24336 w 1015287"/>
                <a:gd name="connsiteY53" fmla="*/ 583966 h 750019"/>
                <a:gd name="connsiteX54" fmla="*/ 17319 w 1015287"/>
                <a:gd name="connsiteY54" fmla="*/ 558237 h 750019"/>
                <a:gd name="connsiteX55" fmla="*/ 24336 w 1015287"/>
                <a:gd name="connsiteY55" fmla="*/ 539525 h 750019"/>
                <a:gd name="connsiteX56" fmla="*/ 52404 w 1015287"/>
                <a:gd name="connsiteY56" fmla="*/ 509118 h 750019"/>
                <a:gd name="connsiteX57" fmla="*/ 61760 w 1015287"/>
                <a:gd name="connsiteY57" fmla="*/ 490407 h 750019"/>
                <a:gd name="connsiteX58" fmla="*/ 108539 w 1015287"/>
                <a:gd name="connsiteY58" fmla="*/ 481051 h 750019"/>
                <a:gd name="connsiteX59" fmla="*/ 113217 w 1015287"/>
                <a:gd name="connsiteY59" fmla="*/ 448305 h 750019"/>
                <a:gd name="connsiteX60" fmla="*/ 113217 w 1015287"/>
                <a:gd name="connsiteY60" fmla="*/ 424915 h 750019"/>
                <a:gd name="connsiteX61" fmla="*/ 150641 w 1015287"/>
                <a:gd name="connsiteY61" fmla="*/ 410881 h 750019"/>
                <a:gd name="connsiteX62" fmla="*/ 178709 w 1015287"/>
                <a:gd name="connsiteY62" fmla="*/ 417898 h 750019"/>
                <a:gd name="connsiteX63" fmla="*/ 195082 w 1015287"/>
                <a:gd name="connsiteY63" fmla="*/ 394508 h 750019"/>
                <a:gd name="connsiteX64" fmla="*/ 270599 w 1015287"/>
                <a:gd name="connsiteY64" fmla="*/ 371624 h 750019"/>
                <a:gd name="connsiteX65" fmla="*/ 270709 w 1015287"/>
                <a:gd name="connsiteY65" fmla="*/ 372288 h 750019"/>
                <a:gd name="connsiteX66" fmla="*/ 288252 w 1015287"/>
                <a:gd name="connsiteY66" fmla="*/ 372288 h 750019"/>
                <a:gd name="connsiteX67" fmla="*/ 299946 w 1015287"/>
                <a:gd name="connsiteY67" fmla="*/ 348898 h 750019"/>
                <a:gd name="connsiteX68" fmla="*/ 311642 w 1015287"/>
                <a:gd name="connsiteY68" fmla="*/ 346949 h 750019"/>
                <a:gd name="connsiteX69" fmla="*/ 350625 w 1015287"/>
                <a:gd name="connsiteY69" fmla="*/ 360593 h 750019"/>
                <a:gd name="connsiteX70" fmla="*/ 364269 w 1015287"/>
                <a:gd name="connsiteY70" fmla="*/ 360593 h 750019"/>
                <a:gd name="connsiteX71" fmla="*/ 374015 w 1015287"/>
                <a:gd name="connsiteY71" fmla="*/ 343051 h 750019"/>
                <a:gd name="connsiteX72" fmla="*/ 385709 w 1015287"/>
                <a:gd name="connsiteY72" fmla="*/ 341102 h 750019"/>
                <a:gd name="connsiteX73" fmla="*/ 401302 w 1015287"/>
                <a:gd name="connsiteY73" fmla="*/ 317712 h 750019"/>
                <a:gd name="connsiteX74" fmla="*/ 395455 w 1015287"/>
                <a:gd name="connsiteY74" fmla="*/ 282627 h 750019"/>
                <a:gd name="connsiteX75" fmla="*/ 426642 w 1015287"/>
                <a:gd name="connsiteY75" fmla="*/ 282627 h 750019"/>
                <a:gd name="connsiteX76" fmla="*/ 440285 w 1015287"/>
                <a:gd name="connsiteY76" fmla="*/ 267034 h 750019"/>
                <a:gd name="connsiteX77" fmla="*/ 475371 w 1015287"/>
                <a:gd name="connsiteY77" fmla="*/ 268983 h 750019"/>
                <a:gd name="connsiteX78" fmla="*/ 487065 w 1015287"/>
                <a:gd name="connsiteY78" fmla="*/ 265085 h 750019"/>
                <a:gd name="connsiteX79" fmla="*/ 490965 w 1015287"/>
                <a:gd name="connsiteY79" fmla="*/ 245593 h 750019"/>
                <a:gd name="connsiteX80" fmla="*/ 485117 w 1015287"/>
                <a:gd name="connsiteY80" fmla="*/ 210509 h 750019"/>
                <a:gd name="connsiteX81" fmla="*/ 494862 w 1015287"/>
                <a:gd name="connsiteY81" fmla="*/ 198814 h 750019"/>
                <a:gd name="connsiteX82" fmla="*/ 514354 w 1015287"/>
                <a:gd name="connsiteY82" fmla="*/ 192966 h 750019"/>
                <a:gd name="connsiteX83" fmla="*/ 541641 w 1015287"/>
                <a:gd name="connsiteY83" fmla="*/ 196864 h 750019"/>
                <a:gd name="connsiteX84" fmla="*/ 541641 w 1015287"/>
                <a:gd name="connsiteY84" fmla="*/ 155932 h 750019"/>
                <a:gd name="connsiteX85" fmla="*/ 526048 w 1015287"/>
                <a:gd name="connsiteY85" fmla="*/ 140339 h 750019"/>
                <a:gd name="connsiteX86" fmla="*/ 527998 w 1015287"/>
                <a:gd name="connsiteY86" fmla="*/ 97458 h 750019"/>
                <a:gd name="connsiteX87" fmla="*/ 539693 w 1015287"/>
                <a:gd name="connsiteY87" fmla="*/ 87712 h 750019"/>
                <a:gd name="connsiteX88" fmla="*/ 590371 w 1015287"/>
                <a:gd name="connsiteY88" fmla="*/ 83814 h 750019"/>
                <a:gd name="connsiteX89" fmla="*/ 642998 w 1015287"/>
                <a:gd name="connsiteY89" fmla="*/ 50678 h 750019"/>
                <a:gd name="connsiteX90" fmla="*/ 644947 w 1015287"/>
                <a:gd name="connsiteY90" fmla="*/ 13644 h 750019"/>
                <a:gd name="connsiteX91" fmla="*/ 654694 w 1015287"/>
                <a:gd name="connsiteY91" fmla="*/ 0 h 750019"/>
                <a:gd name="connsiteX0" fmla="*/ 490235 w 1015287"/>
                <a:gd name="connsiteY0" fmla="*/ 750019 h 841459"/>
                <a:gd name="connsiteX1" fmla="*/ 0 w 1015287"/>
                <a:gd name="connsiteY1" fmla="*/ 693899 h 841459"/>
                <a:gd name="connsiteX2" fmla="*/ 3285 w 1015287"/>
                <a:gd name="connsiteY2" fmla="*/ 616711 h 841459"/>
                <a:gd name="connsiteX3" fmla="*/ 24336 w 1015287"/>
                <a:gd name="connsiteY3" fmla="*/ 583966 h 841459"/>
                <a:gd name="connsiteX4" fmla="*/ 17319 w 1015287"/>
                <a:gd name="connsiteY4" fmla="*/ 558237 h 841459"/>
                <a:gd name="connsiteX5" fmla="*/ 24336 w 1015287"/>
                <a:gd name="connsiteY5" fmla="*/ 539525 h 841459"/>
                <a:gd name="connsiteX6" fmla="*/ 52404 w 1015287"/>
                <a:gd name="connsiteY6" fmla="*/ 509118 h 841459"/>
                <a:gd name="connsiteX7" fmla="*/ 61760 w 1015287"/>
                <a:gd name="connsiteY7" fmla="*/ 490407 h 841459"/>
                <a:gd name="connsiteX8" fmla="*/ 108539 w 1015287"/>
                <a:gd name="connsiteY8" fmla="*/ 481051 h 841459"/>
                <a:gd name="connsiteX9" fmla="*/ 113217 w 1015287"/>
                <a:gd name="connsiteY9" fmla="*/ 448305 h 841459"/>
                <a:gd name="connsiteX10" fmla="*/ 113217 w 1015287"/>
                <a:gd name="connsiteY10" fmla="*/ 424915 h 841459"/>
                <a:gd name="connsiteX11" fmla="*/ 150641 w 1015287"/>
                <a:gd name="connsiteY11" fmla="*/ 410881 h 841459"/>
                <a:gd name="connsiteX12" fmla="*/ 178709 w 1015287"/>
                <a:gd name="connsiteY12" fmla="*/ 417898 h 841459"/>
                <a:gd name="connsiteX13" fmla="*/ 195082 w 1015287"/>
                <a:gd name="connsiteY13" fmla="*/ 394508 h 841459"/>
                <a:gd name="connsiteX14" fmla="*/ 270599 w 1015287"/>
                <a:gd name="connsiteY14" fmla="*/ 371624 h 841459"/>
                <a:gd name="connsiteX15" fmla="*/ 270709 w 1015287"/>
                <a:gd name="connsiteY15" fmla="*/ 372288 h 841459"/>
                <a:gd name="connsiteX16" fmla="*/ 288252 w 1015287"/>
                <a:gd name="connsiteY16" fmla="*/ 372288 h 841459"/>
                <a:gd name="connsiteX17" fmla="*/ 299946 w 1015287"/>
                <a:gd name="connsiteY17" fmla="*/ 348898 h 841459"/>
                <a:gd name="connsiteX18" fmla="*/ 311642 w 1015287"/>
                <a:gd name="connsiteY18" fmla="*/ 346949 h 841459"/>
                <a:gd name="connsiteX19" fmla="*/ 350625 w 1015287"/>
                <a:gd name="connsiteY19" fmla="*/ 360593 h 841459"/>
                <a:gd name="connsiteX20" fmla="*/ 364269 w 1015287"/>
                <a:gd name="connsiteY20" fmla="*/ 360593 h 841459"/>
                <a:gd name="connsiteX21" fmla="*/ 374015 w 1015287"/>
                <a:gd name="connsiteY21" fmla="*/ 343051 h 841459"/>
                <a:gd name="connsiteX22" fmla="*/ 385709 w 1015287"/>
                <a:gd name="connsiteY22" fmla="*/ 341102 h 841459"/>
                <a:gd name="connsiteX23" fmla="*/ 401302 w 1015287"/>
                <a:gd name="connsiteY23" fmla="*/ 317712 h 841459"/>
                <a:gd name="connsiteX24" fmla="*/ 395455 w 1015287"/>
                <a:gd name="connsiteY24" fmla="*/ 282627 h 841459"/>
                <a:gd name="connsiteX25" fmla="*/ 426642 w 1015287"/>
                <a:gd name="connsiteY25" fmla="*/ 282627 h 841459"/>
                <a:gd name="connsiteX26" fmla="*/ 440285 w 1015287"/>
                <a:gd name="connsiteY26" fmla="*/ 267034 h 841459"/>
                <a:gd name="connsiteX27" fmla="*/ 475371 w 1015287"/>
                <a:gd name="connsiteY27" fmla="*/ 268983 h 841459"/>
                <a:gd name="connsiteX28" fmla="*/ 487065 w 1015287"/>
                <a:gd name="connsiteY28" fmla="*/ 265085 h 841459"/>
                <a:gd name="connsiteX29" fmla="*/ 490965 w 1015287"/>
                <a:gd name="connsiteY29" fmla="*/ 245593 h 841459"/>
                <a:gd name="connsiteX30" fmla="*/ 485117 w 1015287"/>
                <a:gd name="connsiteY30" fmla="*/ 210509 h 841459"/>
                <a:gd name="connsiteX31" fmla="*/ 494862 w 1015287"/>
                <a:gd name="connsiteY31" fmla="*/ 198814 h 841459"/>
                <a:gd name="connsiteX32" fmla="*/ 514354 w 1015287"/>
                <a:gd name="connsiteY32" fmla="*/ 192966 h 841459"/>
                <a:gd name="connsiteX33" fmla="*/ 541641 w 1015287"/>
                <a:gd name="connsiteY33" fmla="*/ 196864 h 841459"/>
                <a:gd name="connsiteX34" fmla="*/ 541641 w 1015287"/>
                <a:gd name="connsiteY34" fmla="*/ 155932 h 841459"/>
                <a:gd name="connsiteX35" fmla="*/ 526048 w 1015287"/>
                <a:gd name="connsiteY35" fmla="*/ 140339 h 841459"/>
                <a:gd name="connsiteX36" fmla="*/ 527998 w 1015287"/>
                <a:gd name="connsiteY36" fmla="*/ 97458 h 841459"/>
                <a:gd name="connsiteX37" fmla="*/ 539693 w 1015287"/>
                <a:gd name="connsiteY37" fmla="*/ 87712 h 841459"/>
                <a:gd name="connsiteX38" fmla="*/ 590371 w 1015287"/>
                <a:gd name="connsiteY38" fmla="*/ 83814 h 841459"/>
                <a:gd name="connsiteX39" fmla="*/ 642998 w 1015287"/>
                <a:gd name="connsiteY39" fmla="*/ 50678 h 841459"/>
                <a:gd name="connsiteX40" fmla="*/ 644947 w 1015287"/>
                <a:gd name="connsiteY40" fmla="*/ 13644 h 841459"/>
                <a:gd name="connsiteX41" fmla="*/ 654694 w 1015287"/>
                <a:gd name="connsiteY41" fmla="*/ 0 h 841459"/>
                <a:gd name="connsiteX42" fmla="*/ 672236 w 1015287"/>
                <a:gd name="connsiteY42" fmla="*/ 11695 h 841459"/>
                <a:gd name="connsiteX43" fmla="*/ 689777 w 1015287"/>
                <a:gd name="connsiteY43" fmla="*/ 33136 h 841459"/>
                <a:gd name="connsiteX44" fmla="*/ 705371 w 1015287"/>
                <a:gd name="connsiteY44" fmla="*/ 58475 h 841459"/>
                <a:gd name="connsiteX45" fmla="*/ 722914 w 1015287"/>
                <a:gd name="connsiteY45" fmla="*/ 62373 h 841459"/>
                <a:gd name="connsiteX46" fmla="*/ 724863 w 1015287"/>
                <a:gd name="connsiteY46" fmla="*/ 95509 h 841459"/>
                <a:gd name="connsiteX47" fmla="*/ 734609 w 1015287"/>
                <a:gd name="connsiteY47" fmla="*/ 107204 h 841459"/>
                <a:gd name="connsiteX48" fmla="*/ 752150 w 1015287"/>
                <a:gd name="connsiteY48" fmla="*/ 115000 h 841459"/>
                <a:gd name="connsiteX49" fmla="*/ 765795 w 1015287"/>
                <a:gd name="connsiteY49" fmla="*/ 113051 h 841459"/>
                <a:gd name="connsiteX50" fmla="*/ 790364 w 1015287"/>
                <a:gd name="connsiteY50" fmla="*/ 116491 h 841459"/>
                <a:gd name="connsiteX51" fmla="*/ 777490 w 1015287"/>
                <a:gd name="connsiteY51" fmla="*/ 134881 h 841459"/>
                <a:gd name="connsiteX52" fmla="*/ 778502 w 1015287"/>
                <a:gd name="connsiteY52" fmla="*/ 140857 h 841459"/>
                <a:gd name="connsiteX53" fmla="*/ 787236 w 1015287"/>
                <a:gd name="connsiteY53" fmla="*/ 148136 h 841459"/>
                <a:gd name="connsiteX54" fmla="*/ 816473 w 1015287"/>
                <a:gd name="connsiteY54" fmla="*/ 140339 h 841459"/>
                <a:gd name="connsiteX55" fmla="*/ 878846 w 1015287"/>
                <a:gd name="connsiteY55" fmla="*/ 152034 h 841459"/>
                <a:gd name="connsiteX56" fmla="*/ 910033 w 1015287"/>
                <a:gd name="connsiteY56" fmla="*/ 161780 h 841459"/>
                <a:gd name="connsiteX57" fmla="*/ 919779 w 1015287"/>
                <a:gd name="connsiteY57" fmla="*/ 169576 h 841459"/>
                <a:gd name="connsiteX58" fmla="*/ 923676 w 1015287"/>
                <a:gd name="connsiteY58" fmla="*/ 167628 h 841459"/>
                <a:gd name="connsiteX59" fmla="*/ 923676 w 1015287"/>
                <a:gd name="connsiteY59" fmla="*/ 183220 h 841459"/>
                <a:gd name="connsiteX60" fmla="*/ 910033 w 1015287"/>
                <a:gd name="connsiteY60" fmla="*/ 189068 h 841459"/>
                <a:gd name="connsiteX61" fmla="*/ 906134 w 1015287"/>
                <a:gd name="connsiteY61" fmla="*/ 202712 h 841459"/>
                <a:gd name="connsiteX62" fmla="*/ 896389 w 1015287"/>
                <a:gd name="connsiteY62" fmla="*/ 204661 h 841459"/>
                <a:gd name="connsiteX63" fmla="*/ 892490 w 1015287"/>
                <a:gd name="connsiteY63" fmla="*/ 239746 h 841459"/>
                <a:gd name="connsiteX64" fmla="*/ 913931 w 1015287"/>
                <a:gd name="connsiteY64" fmla="*/ 259237 h 841459"/>
                <a:gd name="connsiteX65" fmla="*/ 927576 w 1015287"/>
                <a:gd name="connsiteY65" fmla="*/ 261186 h 841459"/>
                <a:gd name="connsiteX66" fmla="*/ 941219 w 1015287"/>
                <a:gd name="connsiteY66" fmla="*/ 276780 h 841459"/>
                <a:gd name="connsiteX67" fmla="*/ 913931 w 1015287"/>
                <a:gd name="connsiteY67" fmla="*/ 313813 h 841459"/>
                <a:gd name="connsiteX68" fmla="*/ 890541 w 1015287"/>
                <a:gd name="connsiteY68" fmla="*/ 335254 h 841459"/>
                <a:gd name="connsiteX69" fmla="*/ 890541 w 1015287"/>
                <a:gd name="connsiteY69" fmla="*/ 346949 h 841459"/>
                <a:gd name="connsiteX70" fmla="*/ 910033 w 1015287"/>
                <a:gd name="connsiteY70" fmla="*/ 370339 h 841459"/>
                <a:gd name="connsiteX71" fmla="*/ 898338 w 1015287"/>
                <a:gd name="connsiteY71" fmla="*/ 395678 h 841459"/>
                <a:gd name="connsiteX72" fmla="*/ 872999 w 1015287"/>
                <a:gd name="connsiteY72" fmla="*/ 430763 h 841459"/>
                <a:gd name="connsiteX73" fmla="*/ 880796 w 1015287"/>
                <a:gd name="connsiteY73" fmla="*/ 446356 h 841459"/>
                <a:gd name="connsiteX74" fmla="*/ 869100 w 1015287"/>
                <a:gd name="connsiteY74" fmla="*/ 469746 h 841459"/>
                <a:gd name="connsiteX75" fmla="*/ 876896 w 1015287"/>
                <a:gd name="connsiteY75" fmla="*/ 500932 h 841459"/>
                <a:gd name="connsiteX76" fmla="*/ 898338 w 1015287"/>
                <a:gd name="connsiteY76" fmla="*/ 520423 h 841459"/>
                <a:gd name="connsiteX77" fmla="*/ 923676 w 1015287"/>
                <a:gd name="connsiteY77" fmla="*/ 522373 h 841459"/>
                <a:gd name="connsiteX78" fmla="*/ 935372 w 1015287"/>
                <a:gd name="connsiteY78" fmla="*/ 528220 h 841459"/>
                <a:gd name="connsiteX79" fmla="*/ 950965 w 1015287"/>
                <a:gd name="connsiteY79" fmla="*/ 528220 h 841459"/>
                <a:gd name="connsiteX80" fmla="*/ 960711 w 1015287"/>
                <a:gd name="connsiteY80" fmla="*/ 536017 h 841459"/>
                <a:gd name="connsiteX81" fmla="*/ 980202 w 1015287"/>
                <a:gd name="connsiteY81" fmla="*/ 522373 h 841459"/>
                <a:gd name="connsiteX82" fmla="*/ 999694 w 1015287"/>
                <a:gd name="connsiteY82" fmla="*/ 528220 h 841459"/>
                <a:gd name="connsiteX83" fmla="*/ 1015287 w 1015287"/>
                <a:gd name="connsiteY83" fmla="*/ 559406 h 841459"/>
                <a:gd name="connsiteX84" fmla="*/ 997745 w 1015287"/>
                <a:gd name="connsiteY84" fmla="*/ 590593 h 841459"/>
                <a:gd name="connsiteX85" fmla="*/ 972406 w 1015287"/>
                <a:gd name="connsiteY85" fmla="*/ 590593 h 841459"/>
                <a:gd name="connsiteX86" fmla="*/ 970456 w 1015287"/>
                <a:gd name="connsiteY86" fmla="*/ 621779 h 841459"/>
                <a:gd name="connsiteX87" fmla="*/ 950965 w 1015287"/>
                <a:gd name="connsiteY87" fmla="*/ 652966 h 841459"/>
                <a:gd name="connsiteX88" fmla="*/ 970456 w 1015287"/>
                <a:gd name="connsiteY88" fmla="*/ 678305 h 841459"/>
                <a:gd name="connsiteX89" fmla="*/ 966559 w 1015287"/>
                <a:gd name="connsiteY89" fmla="*/ 693898 h 841459"/>
                <a:gd name="connsiteX90" fmla="*/ 966553 w 1015287"/>
                <a:gd name="connsiteY90" fmla="*/ 693899 h 841459"/>
                <a:gd name="connsiteX91" fmla="*/ 581675 w 1015287"/>
                <a:gd name="connsiteY91" fmla="*/ 841459 h 841459"/>
                <a:gd name="connsiteX0" fmla="*/ 0 w 1015287"/>
                <a:gd name="connsiteY0" fmla="*/ 693899 h 841459"/>
                <a:gd name="connsiteX1" fmla="*/ 3285 w 1015287"/>
                <a:gd name="connsiteY1" fmla="*/ 616711 h 841459"/>
                <a:gd name="connsiteX2" fmla="*/ 24336 w 1015287"/>
                <a:gd name="connsiteY2" fmla="*/ 583966 h 841459"/>
                <a:gd name="connsiteX3" fmla="*/ 17319 w 1015287"/>
                <a:gd name="connsiteY3" fmla="*/ 558237 h 841459"/>
                <a:gd name="connsiteX4" fmla="*/ 24336 w 1015287"/>
                <a:gd name="connsiteY4" fmla="*/ 539525 h 841459"/>
                <a:gd name="connsiteX5" fmla="*/ 52404 w 1015287"/>
                <a:gd name="connsiteY5" fmla="*/ 509118 h 841459"/>
                <a:gd name="connsiteX6" fmla="*/ 61760 w 1015287"/>
                <a:gd name="connsiteY6" fmla="*/ 490407 h 841459"/>
                <a:gd name="connsiteX7" fmla="*/ 108539 w 1015287"/>
                <a:gd name="connsiteY7" fmla="*/ 481051 h 841459"/>
                <a:gd name="connsiteX8" fmla="*/ 113217 w 1015287"/>
                <a:gd name="connsiteY8" fmla="*/ 448305 h 841459"/>
                <a:gd name="connsiteX9" fmla="*/ 113217 w 1015287"/>
                <a:gd name="connsiteY9" fmla="*/ 424915 h 841459"/>
                <a:gd name="connsiteX10" fmla="*/ 150641 w 1015287"/>
                <a:gd name="connsiteY10" fmla="*/ 410881 h 841459"/>
                <a:gd name="connsiteX11" fmla="*/ 178709 w 1015287"/>
                <a:gd name="connsiteY11" fmla="*/ 417898 h 841459"/>
                <a:gd name="connsiteX12" fmla="*/ 195082 w 1015287"/>
                <a:gd name="connsiteY12" fmla="*/ 394508 h 841459"/>
                <a:gd name="connsiteX13" fmla="*/ 270599 w 1015287"/>
                <a:gd name="connsiteY13" fmla="*/ 371624 h 841459"/>
                <a:gd name="connsiteX14" fmla="*/ 270709 w 1015287"/>
                <a:gd name="connsiteY14" fmla="*/ 372288 h 841459"/>
                <a:gd name="connsiteX15" fmla="*/ 288252 w 1015287"/>
                <a:gd name="connsiteY15" fmla="*/ 372288 h 841459"/>
                <a:gd name="connsiteX16" fmla="*/ 299946 w 1015287"/>
                <a:gd name="connsiteY16" fmla="*/ 348898 h 841459"/>
                <a:gd name="connsiteX17" fmla="*/ 311642 w 1015287"/>
                <a:gd name="connsiteY17" fmla="*/ 346949 h 841459"/>
                <a:gd name="connsiteX18" fmla="*/ 350625 w 1015287"/>
                <a:gd name="connsiteY18" fmla="*/ 360593 h 841459"/>
                <a:gd name="connsiteX19" fmla="*/ 364269 w 1015287"/>
                <a:gd name="connsiteY19" fmla="*/ 360593 h 841459"/>
                <a:gd name="connsiteX20" fmla="*/ 374015 w 1015287"/>
                <a:gd name="connsiteY20" fmla="*/ 343051 h 841459"/>
                <a:gd name="connsiteX21" fmla="*/ 385709 w 1015287"/>
                <a:gd name="connsiteY21" fmla="*/ 341102 h 841459"/>
                <a:gd name="connsiteX22" fmla="*/ 401302 w 1015287"/>
                <a:gd name="connsiteY22" fmla="*/ 317712 h 841459"/>
                <a:gd name="connsiteX23" fmla="*/ 395455 w 1015287"/>
                <a:gd name="connsiteY23" fmla="*/ 282627 h 841459"/>
                <a:gd name="connsiteX24" fmla="*/ 426642 w 1015287"/>
                <a:gd name="connsiteY24" fmla="*/ 282627 h 841459"/>
                <a:gd name="connsiteX25" fmla="*/ 440285 w 1015287"/>
                <a:gd name="connsiteY25" fmla="*/ 267034 h 841459"/>
                <a:gd name="connsiteX26" fmla="*/ 475371 w 1015287"/>
                <a:gd name="connsiteY26" fmla="*/ 268983 h 841459"/>
                <a:gd name="connsiteX27" fmla="*/ 487065 w 1015287"/>
                <a:gd name="connsiteY27" fmla="*/ 265085 h 841459"/>
                <a:gd name="connsiteX28" fmla="*/ 490965 w 1015287"/>
                <a:gd name="connsiteY28" fmla="*/ 245593 h 841459"/>
                <a:gd name="connsiteX29" fmla="*/ 485117 w 1015287"/>
                <a:gd name="connsiteY29" fmla="*/ 210509 h 841459"/>
                <a:gd name="connsiteX30" fmla="*/ 494862 w 1015287"/>
                <a:gd name="connsiteY30" fmla="*/ 198814 h 841459"/>
                <a:gd name="connsiteX31" fmla="*/ 514354 w 1015287"/>
                <a:gd name="connsiteY31" fmla="*/ 192966 h 841459"/>
                <a:gd name="connsiteX32" fmla="*/ 541641 w 1015287"/>
                <a:gd name="connsiteY32" fmla="*/ 196864 h 841459"/>
                <a:gd name="connsiteX33" fmla="*/ 541641 w 1015287"/>
                <a:gd name="connsiteY33" fmla="*/ 155932 h 841459"/>
                <a:gd name="connsiteX34" fmla="*/ 526048 w 1015287"/>
                <a:gd name="connsiteY34" fmla="*/ 140339 h 841459"/>
                <a:gd name="connsiteX35" fmla="*/ 527998 w 1015287"/>
                <a:gd name="connsiteY35" fmla="*/ 97458 h 841459"/>
                <a:gd name="connsiteX36" fmla="*/ 539693 w 1015287"/>
                <a:gd name="connsiteY36" fmla="*/ 87712 h 841459"/>
                <a:gd name="connsiteX37" fmla="*/ 590371 w 1015287"/>
                <a:gd name="connsiteY37" fmla="*/ 83814 h 841459"/>
                <a:gd name="connsiteX38" fmla="*/ 642998 w 1015287"/>
                <a:gd name="connsiteY38" fmla="*/ 50678 h 841459"/>
                <a:gd name="connsiteX39" fmla="*/ 644947 w 1015287"/>
                <a:gd name="connsiteY39" fmla="*/ 13644 h 841459"/>
                <a:gd name="connsiteX40" fmla="*/ 654694 w 1015287"/>
                <a:gd name="connsiteY40" fmla="*/ 0 h 841459"/>
                <a:gd name="connsiteX41" fmla="*/ 672236 w 1015287"/>
                <a:gd name="connsiteY41" fmla="*/ 11695 h 841459"/>
                <a:gd name="connsiteX42" fmla="*/ 689777 w 1015287"/>
                <a:gd name="connsiteY42" fmla="*/ 33136 h 841459"/>
                <a:gd name="connsiteX43" fmla="*/ 705371 w 1015287"/>
                <a:gd name="connsiteY43" fmla="*/ 58475 h 841459"/>
                <a:gd name="connsiteX44" fmla="*/ 722914 w 1015287"/>
                <a:gd name="connsiteY44" fmla="*/ 62373 h 841459"/>
                <a:gd name="connsiteX45" fmla="*/ 724863 w 1015287"/>
                <a:gd name="connsiteY45" fmla="*/ 95509 h 841459"/>
                <a:gd name="connsiteX46" fmla="*/ 734609 w 1015287"/>
                <a:gd name="connsiteY46" fmla="*/ 107204 h 841459"/>
                <a:gd name="connsiteX47" fmla="*/ 752150 w 1015287"/>
                <a:gd name="connsiteY47" fmla="*/ 115000 h 841459"/>
                <a:gd name="connsiteX48" fmla="*/ 765795 w 1015287"/>
                <a:gd name="connsiteY48" fmla="*/ 113051 h 841459"/>
                <a:gd name="connsiteX49" fmla="*/ 790364 w 1015287"/>
                <a:gd name="connsiteY49" fmla="*/ 116491 h 841459"/>
                <a:gd name="connsiteX50" fmla="*/ 777490 w 1015287"/>
                <a:gd name="connsiteY50" fmla="*/ 134881 h 841459"/>
                <a:gd name="connsiteX51" fmla="*/ 778502 w 1015287"/>
                <a:gd name="connsiteY51" fmla="*/ 140857 h 841459"/>
                <a:gd name="connsiteX52" fmla="*/ 787236 w 1015287"/>
                <a:gd name="connsiteY52" fmla="*/ 148136 h 841459"/>
                <a:gd name="connsiteX53" fmla="*/ 816473 w 1015287"/>
                <a:gd name="connsiteY53" fmla="*/ 140339 h 841459"/>
                <a:gd name="connsiteX54" fmla="*/ 878846 w 1015287"/>
                <a:gd name="connsiteY54" fmla="*/ 152034 h 841459"/>
                <a:gd name="connsiteX55" fmla="*/ 910033 w 1015287"/>
                <a:gd name="connsiteY55" fmla="*/ 161780 h 841459"/>
                <a:gd name="connsiteX56" fmla="*/ 919779 w 1015287"/>
                <a:gd name="connsiteY56" fmla="*/ 169576 h 841459"/>
                <a:gd name="connsiteX57" fmla="*/ 923676 w 1015287"/>
                <a:gd name="connsiteY57" fmla="*/ 167628 h 841459"/>
                <a:gd name="connsiteX58" fmla="*/ 923676 w 1015287"/>
                <a:gd name="connsiteY58" fmla="*/ 183220 h 841459"/>
                <a:gd name="connsiteX59" fmla="*/ 910033 w 1015287"/>
                <a:gd name="connsiteY59" fmla="*/ 189068 h 841459"/>
                <a:gd name="connsiteX60" fmla="*/ 906134 w 1015287"/>
                <a:gd name="connsiteY60" fmla="*/ 202712 h 841459"/>
                <a:gd name="connsiteX61" fmla="*/ 896389 w 1015287"/>
                <a:gd name="connsiteY61" fmla="*/ 204661 h 841459"/>
                <a:gd name="connsiteX62" fmla="*/ 892490 w 1015287"/>
                <a:gd name="connsiteY62" fmla="*/ 239746 h 841459"/>
                <a:gd name="connsiteX63" fmla="*/ 913931 w 1015287"/>
                <a:gd name="connsiteY63" fmla="*/ 259237 h 841459"/>
                <a:gd name="connsiteX64" fmla="*/ 927576 w 1015287"/>
                <a:gd name="connsiteY64" fmla="*/ 261186 h 841459"/>
                <a:gd name="connsiteX65" fmla="*/ 941219 w 1015287"/>
                <a:gd name="connsiteY65" fmla="*/ 276780 h 841459"/>
                <a:gd name="connsiteX66" fmla="*/ 913931 w 1015287"/>
                <a:gd name="connsiteY66" fmla="*/ 313813 h 841459"/>
                <a:gd name="connsiteX67" fmla="*/ 890541 w 1015287"/>
                <a:gd name="connsiteY67" fmla="*/ 335254 h 841459"/>
                <a:gd name="connsiteX68" fmla="*/ 890541 w 1015287"/>
                <a:gd name="connsiteY68" fmla="*/ 346949 h 841459"/>
                <a:gd name="connsiteX69" fmla="*/ 910033 w 1015287"/>
                <a:gd name="connsiteY69" fmla="*/ 370339 h 841459"/>
                <a:gd name="connsiteX70" fmla="*/ 898338 w 1015287"/>
                <a:gd name="connsiteY70" fmla="*/ 395678 h 841459"/>
                <a:gd name="connsiteX71" fmla="*/ 872999 w 1015287"/>
                <a:gd name="connsiteY71" fmla="*/ 430763 h 841459"/>
                <a:gd name="connsiteX72" fmla="*/ 880796 w 1015287"/>
                <a:gd name="connsiteY72" fmla="*/ 446356 h 841459"/>
                <a:gd name="connsiteX73" fmla="*/ 869100 w 1015287"/>
                <a:gd name="connsiteY73" fmla="*/ 469746 h 841459"/>
                <a:gd name="connsiteX74" fmla="*/ 876896 w 1015287"/>
                <a:gd name="connsiteY74" fmla="*/ 500932 h 841459"/>
                <a:gd name="connsiteX75" fmla="*/ 898338 w 1015287"/>
                <a:gd name="connsiteY75" fmla="*/ 520423 h 841459"/>
                <a:gd name="connsiteX76" fmla="*/ 923676 w 1015287"/>
                <a:gd name="connsiteY76" fmla="*/ 522373 h 841459"/>
                <a:gd name="connsiteX77" fmla="*/ 935372 w 1015287"/>
                <a:gd name="connsiteY77" fmla="*/ 528220 h 841459"/>
                <a:gd name="connsiteX78" fmla="*/ 950965 w 1015287"/>
                <a:gd name="connsiteY78" fmla="*/ 528220 h 841459"/>
                <a:gd name="connsiteX79" fmla="*/ 960711 w 1015287"/>
                <a:gd name="connsiteY79" fmla="*/ 536017 h 841459"/>
                <a:gd name="connsiteX80" fmla="*/ 980202 w 1015287"/>
                <a:gd name="connsiteY80" fmla="*/ 522373 h 841459"/>
                <a:gd name="connsiteX81" fmla="*/ 999694 w 1015287"/>
                <a:gd name="connsiteY81" fmla="*/ 528220 h 841459"/>
                <a:gd name="connsiteX82" fmla="*/ 1015287 w 1015287"/>
                <a:gd name="connsiteY82" fmla="*/ 559406 h 841459"/>
                <a:gd name="connsiteX83" fmla="*/ 997745 w 1015287"/>
                <a:gd name="connsiteY83" fmla="*/ 590593 h 841459"/>
                <a:gd name="connsiteX84" fmla="*/ 972406 w 1015287"/>
                <a:gd name="connsiteY84" fmla="*/ 590593 h 841459"/>
                <a:gd name="connsiteX85" fmla="*/ 970456 w 1015287"/>
                <a:gd name="connsiteY85" fmla="*/ 621779 h 841459"/>
                <a:gd name="connsiteX86" fmla="*/ 950965 w 1015287"/>
                <a:gd name="connsiteY86" fmla="*/ 652966 h 841459"/>
                <a:gd name="connsiteX87" fmla="*/ 970456 w 1015287"/>
                <a:gd name="connsiteY87" fmla="*/ 678305 h 841459"/>
                <a:gd name="connsiteX88" fmla="*/ 966559 w 1015287"/>
                <a:gd name="connsiteY88" fmla="*/ 693898 h 841459"/>
                <a:gd name="connsiteX89" fmla="*/ 966553 w 1015287"/>
                <a:gd name="connsiteY89" fmla="*/ 693899 h 841459"/>
                <a:gd name="connsiteX90" fmla="*/ 581675 w 1015287"/>
                <a:gd name="connsiteY90" fmla="*/ 841459 h 841459"/>
                <a:gd name="connsiteX0" fmla="*/ 0 w 1015287"/>
                <a:gd name="connsiteY0" fmla="*/ 693899 h 693899"/>
                <a:gd name="connsiteX1" fmla="*/ 3285 w 1015287"/>
                <a:gd name="connsiteY1" fmla="*/ 616711 h 693899"/>
                <a:gd name="connsiteX2" fmla="*/ 24336 w 1015287"/>
                <a:gd name="connsiteY2" fmla="*/ 583966 h 693899"/>
                <a:gd name="connsiteX3" fmla="*/ 17319 w 1015287"/>
                <a:gd name="connsiteY3" fmla="*/ 558237 h 693899"/>
                <a:gd name="connsiteX4" fmla="*/ 24336 w 1015287"/>
                <a:gd name="connsiteY4" fmla="*/ 539525 h 693899"/>
                <a:gd name="connsiteX5" fmla="*/ 52404 w 1015287"/>
                <a:gd name="connsiteY5" fmla="*/ 509118 h 693899"/>
                <a:gd name="connsiteX6" fmla="*/ 61760 w 1015287"/>
                <a:gd name="connsiteY6" fmla="*/ 490407 h 693899"/>
                <a:gd name="connsiteX7" fmla="*/ 108539 w 1015287"/>
                <a:gd name="connsiteY7" fmla="*/ 481051 h 693899"/>
                <a:gd name="connsiteX8" fmla="*/ 113217 w 1015287"/>
                <a:gd name="connsiteY8" fmla="*/ 448305 h 693899"/>
                <a:gd name="connsiteX9" fmla="*/ 113217 w 1015287"/>
                <a:gd name="connsiteY9" fmla="*/ 424915 h 693899"/>
                <a:gd name="connsiteX10" fmla="*/ 150641 w 1015287"/>
                <a:gd name="connsiteY10" fmla="*/ 410881 h 693899"/>
                <a:gd name="connsiteX11" fmla="*/ 178709 w 1015287"/>
                <a:gd name="connsiteY11" fmla="*/ 417898 h 693899"/>
                <a:gd name="connsiteX12" fmla="*/ 195082 w 1015287"/>
                <a:gd name="connsiteY12" fmla="*/ 394508 h 693899"/>
                <a:gd name="connsiteX13" fmla="*/ 270599 w 1015287"/>
                <a:gd name="connsiteY13" fmla="*/ 371624 h 693899"/>
                <a:gd name="connsiteX14" fmla="*/ 270709 w 1015287"/>
                <a:gd name="connsiteY14" fmla="*/ 372288 h 693899"/>
                <a:gd name="connsiteX15" fmla="*/ 288252 w 1015287"/>
                <a:gd name="connsiteY15" fmla="*/ 372288 h 693899"/>
                <a:gd name="connsiteX16" fmla="*/ 299946 w 1015287"/>
                <a:gd name="connsiteY16" fmla="*/ 348898 h 693899"/>
                <a:gd name="connsiteX17" fmla="*/ 311642 w 1015287"/>
                <a:gd name="connsiteY17" fmla="*/ 346949 h 693899"/>
                <a:gd name="connsiteX18" fmla="*/ 350625 w 1015287"/>
                <a:gd name="connsiteY18" fmla="*/ 360593 h 693899"/>
                <a:gd name="connsiteX19" fmla="*/ 364269 w 1015287"/>
                <a:gd name="connsiteY19" fmla="*/ 360593 h 693899"/>
                <a:gd name="connsiteX20" fmla="*/ 374015 w 1015287"/>
                <a:gd name="connsiteY20" fmla="*/ 343051 h 693899"/>
                <a:gd name="connsiteX21" fmla="*/ 385709 w 1015287"/>
                <a:gd name="connsiteY21" fmla="*/ 341102 h 693899"/>
                <a:gd name="connsiteX22" fmla="*/ 401302 w 1015287"/>
                <a:gd name="connsiteY22" fmla="*/ 317712 h 693899"/>
                <a:gd name="connsiteX23" fmla="*/ 395455 w 1015287"/>
                <a:gd name="connsiteY23" fmla="*/ 282627 h 693899"/>
                <a:gd name="connsiteX24" fmla="*/ 426642 w 1015287"/>
                <a:gd name="connsiteY24" fmla="*/ 282627 h 693899"/>
                <a:gd name="connsiteX25" fmla="*/ 440285 w 1015287"/>
                <a:gd name="connsiteY25" fmla="*/ 267034 h 693899"/>
                <a:gd name="connsiteX26" fmla="*/ 475371 w 1015287"/>
                <a:gd name="connsiteY26" fmla="*/ 268983 h 693899"/>
                <a:gd name="connsiteX27" fmla="*/ 487065 w 1015287"/>
                <a:gd name="connsiteY27" fmla="*/ 265085 h 693899"/>
                <a:gd name="connsiteX28" fmla="*/ 490965 w 1015287"/>
                <a:gd name="connsiteY28" fmla="*/ 245593 h 693899"/>
                <a:gd name="connsiteX29" fmla="*/ 485117 w 1015287"/>
                <a:gd name="connsiteY29" fmla="*/ 210509 h 693899"/>
                <a:gd name="connsiteX30" fmla="*/ 494862 w 1015287"/>
                <a:gd name="connsiteY30" fmla="*/ 198814 h 693899"/>
                <a:gd name="connsiteX31" fmla="*/ 514354 w 1015287"/>
                <a:gd name="connsiteY31" fmla="*/ 192966 h 693899"/>
                <a:gd name="connsiteX32" fmla="*/ 541641 w 1015287"/>
                <a:gd name="connsiteY32" fmla="*/ 196864 h 693899"/>
                <a:gd name="connsiteX33" fmla="*/ 541641 w 1015287"/>
                <a:gd name="connsiteY33" fmla="*/ 155932 h 693899"/>
                <a:gd name="connsiteX34" fmla="*/ 526048 w 1015287"/>
                <a:gd name="connsiteY34" fmla="*/ 140339 h 693899"/>
                <a:gd name="connsiteX35" fmla="*/ 527998 w 1015287"/>
                <a:gd name="connsiteY35" fmla="*/ 97458 h 693899"/>
                <a:gd name="connsiteX36" fmla="*/ 539693 w 1015287"/>
                <a:gd name="connsiteY36" fmla="*/ 87712 h 693899"/>
                <a:gd name="connsiteX37" fmla="*/ 590371 w 1015287"/>
                <a:gd name="connsiteY37" fmla="*/ 83814 h 693899"/>
                <a:gd name="connsiteX38" fmla="*/ 642998 w 1015287"/>
                <a:gd name="connsiteY38" fmla="*/ 50678 h 693899"/>
                <a:gd name="connsiteX39" fmla="*/ 644947 w 1015287"/>
                <a:gd name="connsiteY39" fmla="*/ 13644 h 693899"/>
                <a:gd name="connsiteX40" fmla="*/ 654694 w 1015287"/>
                <a:gd name="connsiteY40" fmla="*/ 0 h 693899"/>
                <a:gd name="connsiteX41" fmla="*/ 672236 w 1015287"/>
                <a:gd name="connsiteY41" fmla="*/ 11695 h 693899"/>
                <a:gd name="connsiteX42" fmla="*/ 689777 w 1015287"/>
                <a:gd name="connsiteY42" fmla="*/ 33136 h 693899"/>
                <a:gd name="connsiteX43" fmla="*/ 705371 w 1015287"/>
                <a:gd name="connsiteY43" fmla="*/ 58475 h 693899"/>
                <a:gd name="connsiteX44" fmla="*/ 722914 w 1015287"/>
                <a:gd name="connsiteY44" fmla="*/ 62373 h 693899"/>
                <a:gd name="connsiteX45" fmla="*/ 724863 w 1015287"/>
                <a:gd name="connsiteY45" fmla="*/ 95509 h 693899"/>
                <a:gd name="connsiteX46" fmla="*/ 734609 w 1015287"/>
                <a:gd name="connsiteY46" fmla="*/ 107204 h 693899"/>
                <a:gd name="connsiteX47" fmla="*/ 752150 w 1015287"/>
                <a:gd name="connsiteY47" fmla="*/ 115000 h 693899"/>
                <a:gd name="connsiteX48" fmla="*/ 765795 w 1015287"/>
                <a:gd name="connsiteY48" fmla="*/ 113051 h 693899"/>
                <a:gd name="connsiteX49" fmla="*/ 790364 w 1015287"/>
                <a:gd name="connsiteY49" fmla="*/ 116491 h 693899"/>
                <a:gd name="connsiteX50" fmla="*/ 777490 w 1015287"/>
                <a:gd name="connsiteY50" fmla="*/ 134881 h 693899"/>
                <a:gd name="connsiteX51" fmla="*/ 778502 w 1015287"/>
                <a:gd name="connsiteY51" fmla="*/ 140857 h 693899"/>
                <a:gd name="connsiteX52" fmla="*/ 787236 w 1015287"/>
                <a:gd name="connsiteY52" fmla="*/ 148136 h 693899"/>
                <a:gd name="connsiteX53" fmla="*/ 816473 w 1015287"/>
                <a:gd name="connsiteY53" fmla="*/ 140339 h 693899"/>
                <a:gd name="connsiteX54" fmla="*/ 878846 w 1015287"/>
                <a:gd name="connsiteY54" fmla="*/ 152034 h 693899"/>
                <a:gd name="connsiteX55" fmla="*/ 910033 w 1015287"/>
                <a:gd name="connsiteY55" fmla="*/ 161780 h 693899"/>
                <a:gd name="connsiteX56" fmla="*/ 919779 w 1015287"/>
                <a:gd name="connsiteY56" fmla="*/ 169576 h 693899"/>
                <a:gd name="connsiteX57" fmla="*/ 923676 w 1015287"/>
                <a:gd name="connsiteY57" fmla="*/ 167628 h 693899"/>
                <a:gd name="connsiteX58" fmla="*/ 923676 w 1015287"/>
                <a:gd name="connsiteY58" fmla="*/ 183220 h 693899"/>
                <a:gd name="connsiteX59" fmla="*/ 910033 w 1015287"/>
                <a:gd name="connsiteY59" fmla="*/ 189068 h 693899"/>
                <a:gd name="connsiteX60" fmla="*/ 906134 w 1015287"/>
                <a:gd name="connsiteY60" fmla="*/ 202712 h 693899"/>
                <a:gd name="connsiteX61" fmla="*/ 896389 w 1015287"/>
                <a:gd name="connsiteY61" fmla="*/ 204661 h 693899"/>
                <a:gd name="connsiteX62" fmla="*/ 892490 w 1015287"/>
                <a:gd name="connsiteY62" fmla="*/ 239746 h 693899"/>
                <a:gd name="connsiteX63" fmla="*/ 913931 w 1015287"/>
                <a:gd name="connsiteY63" fmla="*/ 259237 h 693899"/>
                <a:gd name="connsiteX64" fmla="*/ 927576 w 1015287"/>
                <a:gd name="connsiteY64" fmla="*/ 261186 h 693899"/>
                <a:gd name="connsiteX65" fmla="*/ 941219 w 1015287"/>
                <a:gd name="connsiteY65" fmla="*/ 276780 h 693899"/>
                <a:gd name="connsiteX66" fmla="*/ 913931 w 1015287"/>
                <a:gd name="connsiteY66" fmla="*/ 313813 h 693899"/>
                <a:gd name="connsiteX67" fmla="*/ 890541 w 1015287"/>
                <a:gd name="connsiteY67" fmla="*/ 335254 h 693899"/>
                <a:gd name="connsiteX68" fmla="*/ 890541 w 1015287"/>
                <a:gd name="connsiteY68" fmla="*/ 346949 h 693899"/>
                <a:gd name="connsiteX69" fmla="*/ 910033 w 1015287"/>
                <a:gd name="connsiteY69" fmla="*/ 370339 h 693899"/>
                <a:gd name="connsiteX70" fmla="*/ 898338 w 1015287"/>
                <a:gd name="connsiteY70" fmla="*/ 395678 h 693899"/>
                <a:gd name="connsiteX71" fmla="*/ 872999 w 1015287"/>
                <a:gd name="connsiteY71" fmla="*/ 430763 h 693899"/>
                <a:gd name="connsiteX72" fmla="*/ 880796 w 1015287"/>
                <a:gd name="connsiteY72" fmla="*/ 446356 h 693899"/>
                <a:gd name="connsiteX73" fmla="*/ 869100 w 1015287"/>
                <a:gd name="connsiteY73" fmla="*/ 469746 h 693899"/>
                <a:gd name="connsiteX74" fmla="*/ 876896 w 1015287"/>
                <a:gd name="connsiteY74" fmla="*/ 500932 h 693899"/>
                <a:gd name="connsiteX75" fmla="*/ 898338 w 1015287"/>
                <a:gd name="connsiteY75" fmla="*/ 520423 h 693899"/>
                <a:gd name="connsiteX76" fmla="*/ 923676 w 1015287"/>
                <a:gd name="connsiteY76" fmla="*/ 522373 h 693899"/>
                <a:gd name="connsiteX77" fmla="*/ 935372 w 1015287"/>
                <a:gd name="connsiteY77" fmla="*/ 528220 h 693899"/>
                <a:gd name="connsiteX78" fmla="*/ 950965 w 1015287"/>
                <a:gd name="connsiteY78" fmla="*/ 528220 h 693899"/>
                <a:gd name="connsiteX79" fmla="*/ 960711 w 1015287"/>
                <a:gd name="connsiteY79" fmla="*/ 536017 h 693899"/>
                <a:gd name="connsiteX80" fmla="*/ 980202 w 1015287"/>
                <a:gd name="connsiteY80" fmla="*/ 522373 h 693899"/>
                <a:gd name="connsiteX81" fmla="*/ 999694 w 1015287"/>
                <a:gd name="connsiteY81" fmla="*/ 528220 h 693899"/>
                <a:gd name="connsiteX82" fmla="*/ 1015287 w 1015287"/>
                <a:gd name="connsiteY82" fmla="*/ 559406 h 693899"/>
                <a:gd name="connsiteX83" fmla="*/ 997745 w 1015287"/>
                <a:gd name="connsiteY83" fmla="*/ 590593 h 693899"/>
                <a:gd name="connsiteX84" fmla="*/ 972406 w 1015287"/>
                <a:gd name="connsiteY84" fmla="*/ 590593 h 693899"/>
                <a:gd name="connsiteX85" fmla="*/ 970456 w 1015287"/>
                <a:gd name="connsiteY85" fmla="*/ 621779 h 693899"/>
                <a:gd name="connsiteX86" fmla="*/ 950965 w 1015287"/>
                <a:gd name="connsiteY86" fmla="*/ 652966 h 693899"/>
                <a:gd name="connsiteX87" fmla="*/ 970456 w 1015287"/>
                <a:gd name="connsiteY87" fmla="*/ 678305 h 693899"/>
                <a:gd name="connsiteX88" fmla="*/ 966559 w 1015287"/>
                <a:gd name="connsiteY88" fmla="*/ 693898 h 693899"/>
                <a:gd name="connsiteX89" fmla="*/ 966553 w 1015287"/>
                <a:gd name="connsiteY89" fmla="*/ 693899 h 693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015287" h="693899">
                  <a:moveTo>
                    <a:pt x="0" y="693899"/>
                  </a:moveTo>
                  <a:lnTo>
                    <a:pt x="3285" y="616711"/>
                  </a:lnTo>
                  <a:lnTo>
                    <a:pt x="24336" y="583966"/>
                  </a:lnTo>
                  <a:lnTo>
                    <a:pt x="17319" y="558237"/>
                  </a:lnTo>
                  <a:lnTo>
                    <a:pt x="24336" y="539525"/>
                  </a:lnTo>
                  <a:lnTo>
                    <a:pt x="52404" y="509118"/>
                  </a:lnTo>
                  <a:lnTo>
                    <a:pt x="61760" y="490407"/>
                  </a:lnTo>
                  <a:lnTo>
                    <a:pt x="108539" y="481051"/>
                  </a:lnTo>
                  <a:lnTo>
                    <a:pt x="113217" y="448305"/>
                  </a:lnTo>
                  <a:lnTo>
                    <a:pt x="113217" y="424915"/>
                  </a:lnTo>
                  <a:lnTo>
                    <a:pt x="150641" y="410881"/>
                  </a:lnTo>
                  <a:lnTo>
                    <a:pt x="178709" y="417898"/>
                  </a:lnTo>
                  <a:lnTo>
                    <a:pt x="195082" y="394508"/>
                  </a:lnTo>
                  <a:lnTo>
                    <a:pt x="270599" y="371624"/>
                  </a:lnTo>
                  <a:cubicBezTo>
                    <a:pt x="270636" y="371845"/>
                    <a:pt x="270672" y="372067"/>
                    <a:pt x="270709" y="372288"/>
                  </a:cubicBezTo>
                  <a:lnTo>
                    <a:pt x="288252" y="372288"/>
                  </a:lnTo>
                  <a:lnTo>
                    <a:pt x="299946" y="348898"/>
                  </a:lnTo>
                  <a:lnTo>
                    <a:pt x="311642" y="346949"/>
                  </a:lnTo>
                  <a:lnTo>
                    <a:pt x="350625" y="360593"/>
                  </a:lnTo>
                  <a:lnTo>
                    <a:pt x="364269" y="360593"/>
                  </a:lnTo>
                  <a:lnTo>
                    <a:pt x="374015" y="343051"/>
                  </a:lnTo>
                  <a:lnTo>
                    <a:pt x="385709" y="341102"/>
                  </a:lnTo>
                  <a:lnTo>
                    <a:pt x="401302" y="317712"/>
                  </a:lnTo>
                  <a:lnTo>
                    <a:pt x="395455" y="282627"/>
                  </a:lnTo>
                  <a:lnTo>
                    <a:pt x="426642" y="282627"/>
                  </a:lnTo>
                  <a:lnTo>
                    <a:pt x="440285" y="267034"/>
                  </a:lnTo>
                  <a:lnTo>
                    <a:pt x="475371" y="268983"/>
                  </a:lnTo>
                  <a:lnTo>
                    <a:pt x="487065" y="265085"/>
                  </a:lnTo>
                  <a:lnTo>
                    <a:pt x="490965" y="245593"/>
                  </a:lnTo>
                  <a:lnTo>
                    <a:pt x="485117" y="210509"/>
                  </a:lnTo>
                  <a:lnTo>
                    <a:pt x="494862" y="198814"/>
                  </a:lnTo>
                  <a:lnTo>
                    <a:pt x="514354" y="192966"/>
                  </a:lnTo>
                  <a:lnTo>
                    <a:pt x="541641" y="196864"/>
                  </a:lnTo>
                  <a:lnTo>
                    <a:pt x="541641" y="155932"/>
                  </a:lnTo>
                  <a:lnTo>
                    <a:pt x="526048" y="140339"/>
                  </a:lnTo>
                  <a:lnTo>
                    <a:pt x="527998" y="97458"/>
                  </a:lnTo>
                  <a:lnTo>
                    <a:pt x="539693" y="87712"/>
                  </a:lnTo>
                  <a:lnTo>
                    <a:pt x="590371" y="83814"/>
                  </a:lnTo>
                  <a:lnTo>
                    <a:pt x="642998" y="50678"/>
                  </a:lnTo>
                  <a:lnTo>
                    <a:pt x="644947" y="13644"/>
                  </a:lnTo>
                  <a:lnTo>
                    <a:pt x="654694" y="0"/>
                  </a:lnTo>
                  <a:lnTo>
                    <a:pt x="672236" y="11695"/>
                  </a:lnTo>
                  <a:lnTo>
                    <a:pt x="689777" y="33136"/>
                  </a:lnTo>
                  <a:lnTo>
                    <a:pt x="705371" y="58475"/>
                  </a:lnTo>
                  <a:lnTo>
                    <a:pt x="722914" y="62373"/>
                  </a:lnTo>
                  <a:lnTo>
                    <a:pt x="724863" y="95509"/>
                  </a:lnTo>
                  <a:lnTo>
                    <a:pt x="734609" y="107204"/>
                  </a:lnTo>
                  <a:lnTo>
                    <a:pt x="752150" y="115000"/>
                  </a:lnTo>
                  <a:lnTo>
                    <a:pt x="765795" y="113051"/>
                  </a:lnTo>
                  <a:lnTo>
                    <a:pt x="790364" y="116491"/>
                  </a:lnTo>
                  <a:lnTo>
                    <a:pt x="777490" y="134881"/>
                  </a:lnTo>
                  <a:lnTo>
                    <a:pt x="778502" y="140857"/>
                  </a:lnTo>
                  <a:lnTo>
                    <a:pt x="787236" y="148136"/>
                  </a:lnTo>
                  <a:lnTo>
                    <a:pt x="816473" y="140339"/>
                  </a:lnTo>
                  <a:lnTo>
                    <a:pt x="878846" y="152034"/>
                  </a:lnTo>
                  <a:lnTo>
                    <a:pt x="910033" y="161780"/>
                  </a:lnTo>
                  <a:lnTo>
                    <a:pt x="919779" y="169576"/>
                  </a:lnTo>
                  <a:lnTo>
                    <a:pt x="923676" y="167628"/>
                  </a:lnTo>
                  <a:lnTo>
                    <a:pt x="923676" y="183220"/>
                  </a:lnTo>
                  <a:lnTo>
                    <a:pt x="910033" y="189068"/>
                  </a:lnTo>
                  <a:lnTo>
                    <a:pt x="906134" y="202712"/>
                  </a:lnTo>
                  <a:lnTo>
                    <a:pt x="896389" y="204661"/>
                  </a:lnTo>
                  <a:lnTo>
                    <a:pt x="892490" y="239746"/>
                  </a:lnTo>
                  <a:lnTo>
                    <a:pt x="913931" y="259237"/>
                  </a:lnTo>
                  <a:lnTo>
                    <a:pt x="927576" y="261186"/>
                  </a:lnTo>
                  <a:lnTo>
                    <a:pt x="941219" y="276780"/>
                  </a:lnTo>
                  <a:lnTo>
                    <a:pt x="913931" y="313813"/>
                  </a:lnTo>
                  <a:lnTo>
                    <a:pt x="890541" y="335254"/>
                  </a:lnTo>
                  <a:lnTo>
                    <a:pt x="890541" y="346949"/>
                  </a:lnTo>
                  <a:lnTo>
                    <a:pt x="910033" y="370339"/>
                  </a:lnTo>
                  <a:lnTo>
                    <a:pt x="898338" y="395678"/>
                  </a:lnTo>
                  <a:lnTo>
                    <a:pt x="872999" y="430763"/>
                  </a:lnTo>
                  <a:lnTo>
                    <a:pt x="880796" y="446356"/>
                  </a:lnTo>
                  <a:lnTo>
                    <a:pt x="869100" y="469746"/>
                  </a:lnTo>
                  <a:lnTo>
                    <a:pt x="876896" y="500932"/>
                  </a:lnTo>
                  <a:lnTo>
                    <a:pt x="898338" y="520423"/>
                  </a:lnTo>
                  <a:lnTo>
                    <a:pt x="923676" y="522373"/>
                  </a:lnTo>
                  <a:lnTo>
                    <a:pt x="935372" y="528220"/>
                  </a:lnTo>
                  <a:lnTo>
                    <a:pt x="950965" y="528220"/>
                  </a:lnTo>
                  <a:lnTo>
                    <a:pt x="960711" y="536017"/>
                  </a:lnTo>
                  <a:lnTo>
                    <a:pt x="980202" y="522373"/>
                  </a:lnTo>
                  <a:lnTo>
                    <a:pt x="999694" y="528220"/>
                  </a:lnTo>
                  <a:lnTo>
                    <a:pt x="1015287" y="559406"/>
                  </a:lnTo>
                  <a:lnTo>
                    <a:pt x="997745" y="590593"/>
                  </a:lnTo>
                  <a:lnTo>
                    <a:pt x="972406" y="590593"/>
                  </a:lnTo>
                  <a:lnTo>
                    <a:pt x="970456" y="621779"/>
                  </a:lnTo>
                  <a:lnTo>
                    <a:pt x="950965" y="652966"/>
                  </a:lnTo>
                  <a:lnTo>
                    <a:pt x="970456" y="678305"/>
                  </a:lnTo>
                  <a:lnTo>
                    <a:pt x="966559" y="693898"/>
                  </a:lnTo>
                  <a:cubicBezTo>
                    <a:pt x="966557" y="693898"/>
                    <a:pt x="966555" y="693899"/>
                    <a:pt x="966553" y="693899"/>
                  </a:cubicBez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432F88C8-C985-47A1-8C70-F8ADD0D252ED}"/>
                </a:ext>
              </a:extLst>
            </p:cNvPr>
            <p:cNvSpPr/>
            <p:nvPr/>
          </p:nvSpPr>
          <p:spPr>
            <a:xfrm>
              <a:off x="975370" y="5775271"/>
              <a:ext cx="983154" cy="664659"/>
            </a:xfrm>
            <a:custGeom>
              <a:avLst/>
              <a:gdLst>
                <a:gd name="connsiteX0" fmla="*/ 815528 w 983154"/>
                <a:gd name="connsiteY0" fmla="*/ 0 h 664659"/>
                <a:gd name="connsiteX1" fmla="*/ 825272 w 983154"/>
                <a:gd name="connsiteY1" fmla="*/ 7797 h 664659"/>
                <a:gd name="connsiteX2" fmla="*/ 870103 w 983154"/>
                <a:gd name="connsiteY2" fmla="*/ 11696 h 664659"/>
                <a:gd name="connsiteX3" fmla="*/ 872052 w 983154"/>
                <a:gd name="connsiteY3" fmla="*/ 35085 h 664659"/>
                <a:gd name="connsiteX4" fmla="*/ 879849 w 983154"/>
                <a:gd name="connsiteY4" fmla="*/ 48729 h 664659"/>
                <a:gd name="connsiteX5" fmla="*/ 887645 w 983154"/>
                <a:gd name="connsiteY5" fmla="*/ 120848 h 664659"/>
                <a:gd name="connsiteX6" fmla="*/ 889595 w 983154"/>
                <a:gd name="connsiteY6" fmla="*/ 132543 h 664659"/>
                <a:gd name="connsiteX7" fmla="*/ 893492 w 983154"/>
                <a:gd name="connsiteY7" fmla="*/ 144237 h 664659"/>
                <a:gd name="connsiteX8" fmla="*/ 912984 w 983154"/>
                <a:gd name="connsiteY8" fmla="*/ 144237 h 664659"/>
                <a:gd name="connsiteX9" fmla="*/ 912984 w 983154"/>
                <a:gd name="connsiteY9" fmla="*/ 167627 h 664659"/>
                <a:gd name="connsiteX10" fmla="*/ 951968 w 983154"/>
                <a:gd name="connsiteY10" fmla="*/ 194915 h 664659"/>
                <a:gd name="connsiteX11" fmla="*/ 971459 w 983154"/>
                <a:gd name="connsiteY11" fmla="*/ 191018 h 664659"/>
                <a:gd name="connsiteX12" fmla="*/ 983154 w 983154"/>
                <a:gd name="connsiteY12" fmla="*/ 212458 h 664659"/>
                <a:gd name="connsiteX13" fmla="*/ 975358 w 983154"/>
                <a:gd name="connsiteY13" fmla="*/ 241696 h 664659"/>
                <a:gd name="connsiteX14" fmla="*/ 983154 w 983154"/>
                <a:gd name="connsiteY14" fmla="*/ 261187 h 664659"/>
                <a:gd name="connsiteX15" fmla="*/ 981205 w 983154"/>
                <a:gd name="connsiteY15" fmla="*/ 280678 h 664659"/>
                <a:gd name="connsiteX16" fmla="*/ 961714 w 983154"/>
                <a:gd name="connsiteY16" fmla="*/ 290424 h 664659"/>
                <a:gd name="connsiteX17" fmla="*/ 961714 w 983154"/>
                <a:gd name="connsiteY17" fmla="*/ 302119 h 664659"/>
                <a:gd name="connsiteX18" fmla="*/ 977307 w 983154"/>
                <a:gd name="connsiteY18" fmla="*/ 307966 h 664659"/>
                <a:gd name="connsiteX19" fmla="*/ 983043 w 983154"/>
                <a:gd name="connsiteY19" fmla="*/ 342388 h 664659"/>
                <a:gd name="connsiteX20" fmla="*/ 907528 w 983154"/>
                <a:gd name="connsiteY20" fmla="*/ 365271 h 664659"/>
                <a:gd name="connsiteX21" fmla="*/ 891154 w 983154"/>
                <a:gd name="connsiteY21" fmla="*/ 388661 h 664659"/>
                <a:gd name="connsiteX22" fmla="*/ 863087 w 983154"/>
                <a:gd name="connsiteY22" fmla="*/ 381645 h 664659"/>
                <a:gd name="connsiteX23" fmla="*/ 825662 w 983154"/>
                <a:gd name="connsiteY23" fmla="*/ 395679 h 664659"/>
                <a:gd name="connsiteX24" fmla="*/ 825662 w 983154"/>
                <a:gd name="connsiteY24" fmla="*/ 419068 h 664659"/>
                <a:gd name="connsiteX25" fmla="*/ 820984 w 983154"/>
                <a:gd name="connsiteY25" fmla="*/ 451813 h 664659"/>
                <a:gd name="connsiteX26" fmla="*/ 774204 w 983154"/>
                <a:gd name="connsiteY26" fmla="*/ 461169 h 664659"/>
                <a:gd name="connsiteX27" fmla="*/ 764848 w 983154"/>
                <a:gd name="connsiteY27" fmla="*/ 479882 h 664659"/>
                <a:gd name="connsiteX28" fmla="*/ 736781 w 983154"/>
                <a:gd name="connsiteY28" fmla="*/ 510289 h 664659"/>
                <a:gd name="connsiteX29" fmla="*/ 729765 w 983154"/>
                <a:gd name="connsiteY29" fmla="*/ 529000 h 664659"/>
                <a:gd name="connsiteX30" fmla="*/ 736781 w 983154"/>
                <a:gd name="connsiteY30" fmla="*/ 554730 h 664659"/>
                <a:gd name="connsiteX31" fmla="*/ 715730 w 983154"/>
                <a:gd name="connsiteY31" fmla="*/ 587475 h 664659"/>
                <a:gd name="connsiteX32" fmla="*/ 712445 w 983154"/>
                <a:gd name="connsiteY32" fmla="*/ 664659 h 664659"/>
                <a:gd name="connsiteX33" fmla="*/ 7016 w 983154"/>
                <a:gd name="connsiteY33" fmla="*/ 664659 h 664659"/>
                <a:gd name="connsiteX34" fmla="*/ 0 w 983154"/>
                <a:gd name="connsiteY34" fmla="*/ 655305 h 664659"/>
                <a:gd name="connsiteX35" fmla="*/ 0 w 983154"/>
                <a:gd name="connsiteY35" fmla="*/ 641271 h 664659"/>
                <a:gd name="connsiteX36" fmla="*/ 18712 w 983154"/>
                <a:gd name="connsiteY36" fmla="*/ 636593 h 664659"/>
                <a:gd name="connsiteX37" fmla="*/ 25729 w 983154"/>
                <a:gd name="connsiteY37" fmla="*/ 617882 h 664659"/>
                <a:gd name="connsiteX38" fmla="*/ 51457 w 983154"/>
                <a:gd name="connsiteY38" fmla="*/ 608526 h 664659"/>
                <a:gd name="connsiteX39" fmla="*/ 60814 w 983154"/>
                <a:gd name="connsiteY39" fmla="*/ 580457 h 664659"/>
                <a:gd name="connsiteX40" fmla="*/ 35085 w 983154"/>
                <a:gd name="connsiteY40" fmla="*/ 578119 h 664659"/>
                <a:gd name="connsiteX41" fmla="*/ 39763 w 983154"/>
                <a:gd name="connsiteY41" fmla="*/ 552390 h 664659"/>
                <a:gd name="connsiteX42" fmla="*/ 74848 w 983154"/>
                <a:gd name="connsiteY42" fmla="*/ 521983 h 664659"/>
                <a:gd name="connsiteX43" fmla="*/ 100576 w 983154"/>
                <a:gd name="connsiteY43" fmla="*/ 521983 h 664659"/>
                <a:gd name="connsiteX44" fmla="*/ 93560 w 983154"/>
                <a:gd name="connsiteY44" fmla="*/ 482220 h 664659"/>
                <a:gd name="connsiteX45" fmla="*/ 105253 w 983154"/>
                <a:gd name="connsiteY45" fmla="*/ 463509 h 664659"/>
                <a:gd name="connsiteX46" fmla="*/ 112271 w 983154"/>
                <a:gd name="connsiteY46" fmla="*/ 428424 h 664659"/>
                <a:gd name="connsiteX47" fmla="*/ 98237 w 983154"/>
                <a:gd name="connsiteY47" fmla="*/ 388661 h 664659"/>
                <a:gd name="connsiteX48" fmla="*/ 107593 w 983154"/>
                <a:gd name="connsiteY48" fmla="*/ 306797 h 664659"/>
                <a:gd name="connsiteX49" fmla="*/ 107773 w 983154"/>
                <a:gd name="connsiteY49" fmla="*/ 305808 h 664659"/>
                <a:gd name="connsiteX50" fmla="*/ 113830 w 983154"/>
                <a:gd name="connsiteY50" fmla="*/ 311865 h 664659"/>
                <a:gd name="connsiteX51" fmla="*/ 139169 w 983154"/>
                <a:gd name="connsiteY51" fmla="*/ 298220 h 664659"/>
                <a:gd name="connsiteX52" fmla="*/ 143068 w 983154"/>
                <a:gd name="connsiteY52" fmla="*/ 288474 h 664659"/>
                <a:gd name="connsiteX53" fmla="*/ 154762 w 983154"/>
                <a:gd name="connsiteY53" fmla="*/ 276780 h 664659"/>
                <a:gd name="connsiteX54" fmla="*/ 197645 w 983154"/>
                <a:gd name="connsiteY54" fmla="*/ 218306 h 664659"/>
                <a:gd name="connsiteX55" fmla="*/ 213238 w 983154"/>
                <a:gd name="connsiteY55" fmla="*/ 198814 h 664659"/>
                <a:gd name="connsiteX56" fmla="*/ 213238 w 983154"/>
                <a:gd name="connsiteY56" fmla="*/ 181272 h 664659"/>
                <a:gd name="connsiteX57" fmla="*/ 203492 w 983154"/>
                <a:gd name="connsiteY57" fmla="*/ 167627 h 664659"/>
                <a:gd name="connsiteX58" fmla="*/ 209339 w 983154"/>
                <a:gd name="connsiteY58" fmla="*/ 138390 h 664659"/>
                <a:gd name="connsiteX59" fmla="*/ 230781 w 983154"/>
                <a:gd name="connsiteY59" fmla="*/ 144237 h 664659"/>
                <a:gd name="connsiteX60" fmla="*/ 250271 w 983154"/>
                <a:gd name="connsiteY60" fmla="*/ 130594 h 664659"/>
                <a:gd name="connsiteX61" fmla="*/ 297052 w 983154"/>
                <a:gd name="connsiteY61" fmla="*/ 150086 h 664659"/>
                <a:gd name="connsiteX62" fmla="*/ 310695 w 983154"/>
                <a:gd name="connsiteY62" fmla="*/ 138390 h 664659"/>
                <a:gd name="connsiteX63" fmla="*/ 328237 w 983154"/>
                <a:gd name="connsiteY63" fmla="*/ 140340 h 664659"/>
                <a:gd name="connsiteX64" fmla="*/ 330187 w 983154"/>
                <a:gd name="connsiteY64" fmla="*/ 152034 h 664659"/>
                <a:gd name="connsiteX65" fmla="*/ 339933 w 983154"/>
                <a:gd name="connsiteY65" fmla="*/ 152034 h 664659"/>
                <a:gd name="connsiteX66" fmla="*/ 347729 w 983154"/>
                <a:gd name="connsiteY66" fmla="*/ 163729 h 664659"/>
                <a:gd name="connsiteX67" fmla="*/ 357474 w 983154"/>
                <a:gd name="connsiteY67" fmla="*/ 163729 h 664659"/>
                <a:gd name="connsiteX68" fmla="*/ 359423 w 983154"/>
                <a:gd name="connsiteY68" fmla="*/ 185169 h 664659"/>
                <a:gd name="connsiteX69" fmla="*/ 347729 w 983154"/>
                <a:gd name="connsiteY69" fmla="*/ 206611 h 664659"/>
                <a:gd name="connsiteX70" fmla="*/ 349677 w 983154"/>
                <a:gd name="connsiteY70" fmla="*/ 218306 h 664659"/>
                <a:gd name="connsiteX71" fmla="*/ 336034 w 983154"/>
                <a:gd name="connsiteY71" fmla="*/ 239746 h 664659"/>
                <a:gd name="connsiteX72" fmla="*/ 392560 w 983154"/>
                <a:gd name="connsiteY72" fmla="*/ 265085 h 664659"/>
                <a:gd name="connsiteX73" fmla="*/ 406204 w 983154"/>
                <a:gd name="connsiteY73" fmla="*/ 261187 h 664659"/>
                <a:gd name="connsiteX74" fmla="*/ 406204 w 983154"/>
                <a:gd name="connsiteY74" fmla="*/ 245593 h 664659"/>
                <a:gd name="connsiteX75" fmla="*/ 431544 w 983154"/>
                <a:gd name="connsiteY75" fmla="*/ 214407 h 664659"/>
                <a:gd name="connsiteX76" fmla="*/ 451035 w 983154"/>
                <a:gd name="connsiteY76" fmla="*/ 214407 h 664659"/>
                <a:gd name="connsiteX77" fmla="*/ 478323 w 983154"/>
                <a:gd name="connsiteY77" fmla="*/ 218306 h 664659"/>
                <a:gd name="connsiteX78" fmla="*/ 511459 w 983154"/>
                <a:gd name="connsiteY78" fmla="*/ 212458 h 664659"/>
                <a:gd name="connsiteX79" fmla="*/ 530951 w 983154"/>
                <a:gd name="connsiteY79" fmla="*/ 194915 h 664659"/>
                <a:gd name="connsiteX80" fmla="*/ 558238 w 983154"/>
                <a:gd name="connsiteY80" fmla="*/ 196865 h 664659"/>
                <a:gd name="connsiteX81" fmla="*/ 567984 w 983154"/>
                <a:gd name="connsiteY81" fmla="*/ 189068 h 664659"/>
                <a:gd name="connsiteX82" fmla="*/ 589425 w 983154"/>
                <a:gd name="connsiteY82" fmla="*/ 202712 h 664659"/>
                <a:gd name="connsiteX83" fmla="*/ 595272 w 983154"/>
                <a:gd name="connsiteY83" fmla="*/ 224153 h 664659"/>
                <a:gd name="connsiteX84" fmla="*/ 614762 w 983154"/>
                <a:gd name="connsiteY84" fmla="*/ 208560 h 664659"/>
                <a:gd name="connsiteX85" fmla="*/ 608917 w 983154"/>
                <a:gd name="connsiteY85" fmla="*/ 191018 h 664659"/>
                <a:gd name="connsiteX86" fmla="*/ 614762 w 983154"/>
                <a:gd name="connsiteY86" fmla="*/ 179322 h 664659"/>
                <a:gd name="connsiteX87" fmla="*/ 608917 w 983154"/>
                <a:gd name="connsiteY87" fmla="*/ 150086 h 664659"/>
                <a:gd name="connsiteX88" fmla="*/ 630357 w 983154"/>
                <a:gd name="connsiteY88" fmla="*/ 128644 h 664659"/>
                <a:gd name="connsiteX89" fmla="*/ 644000 w 983154"/>
                <a:gd name="connsiteY89" fmla="*/ 122797 h 664659"/>
                <a:gd name="connsiteX90" fmla="*/ 681035 w 983154"/>
                <a:gd name="connsiteY90" fmla="*/ 103305 h 664659"/>
                <a:gd name="connsiteX91" fmla="*/ 684932 w 983154"/>
                <a:gd name="connsiteY91" fmla="*/ 68221 h 664659"/>
                <a:gd name="connsiteX92" fmla="*/ 698577 w 983154"/>
                <a:gd name="connsiteY92" fmla="*/ 40932 h 664659"/>
                <a:gd name="connsiteX0" fmla="*/ 815528 w 983154"/>
                <a:gd name="connsiteY0" fmla="*/ 0 h 723978"/>
                <a:gd name="connsiteX1" fmla="*/ 825272 w 983154"/>
                <a:gd name="connsiteY1" fmla="*/ 7797 h 723978"/>
                <a:gd name="connsiteX2" fmla="*/ 870103 w 983154"/>
                <a:gd name="connsiteY2" fmla="*/ 11696 h 723978"/>
                <a:gd name="connsiteX3" fmla="*/ 872052 w 983154"/>
                <a:gd name="connsiteY3" fmla="*/ 35085 h 723978"/>
                <a:gd name="connsiteX4" fmla="*/ 879849 w 983154"/>
                <a:gd name="connsiteY4" fmla="*/ 48729 h 723978"/>
                <a:gd name="connsiteX5" fmla="*/ 887645 w 983154"/>
                <a:gd name="connsiteY5" fmla="*/ 120848 h 723978"/>
                <a:gd name="connsiteX6" fmla="*/ 889595 w 983154"/>
                <a:gd name="connsiteY6" fmla="*/ 132543 h 723978"/>
                <a:gd name="connsiteX7" fmla="*/ 893492 w 983154"/>
                <a:gd name="connsiteY7" fmla="*/ 144237 h 723978"/>
                <a:gd name="connsiteX8" fmla="*/ 912984 w 983154"/>
                <a:gd name="connsiteY8" fmla="*/ 144237 h 723978"/>
                <a:gd name="connsiteX9" fmla="*/ 912984 w 983154"/>
                <a:gd name="connsiteY9" fmla="*/ 167627 h 723978"/>
                <a:gd name="connsiteX10" fmla="*/ 951968 w 983154"/>
                <a:gd name="connsiteY10" fmla="*/ 194915 h 723978"/>
                <a:gd name="connsiteX11" fmla="*/ 971459 w 983154"/>
                <a:gd name="connsiteY11" fmla="*/ 191018 h 723978"/>
                <a:gd name="connsiteX12" fmla="*/ 983154 w 983154"/>
                <a:gd name="connsiteY12" fmla="*/ 212458 h 723978"/>
                <a:gd name="connsiteX13" fmla="*/ 975358 w 983154"/>
                <a:gd name="connsiteY13" fmla="*/ 241696 h 723978"/>
                <a:gd name="connsiteX14" fmla="*/ 983154 w 983154"/>
                <a:gd name="connsiteY14" fmla="*/ 261187 h 723978"/>
                <a:gd name="connsiteX15" fmla="*/ 981205 w 983154"/>
                <a:gd name="connsiteY15" fmla="*/ 280678 h 723978"/>
                <a:gd name="connsiteX16" fmla="*/ 961714 w 983154"/>
                <a:gd name="connsiteY16" fmla="*/ 290424 h 723978"/>
                <a:gd name="connsiteX17" fmla="*/ 961714 w 983154"/>
                <a:gd name="connsiteY17" fmla="*/ 302119 h 723978"/>
                <a:gd name="connsiteX18" fmla="*/ 977307 w 983154"/>
                <a:gd name="connsiteY18" fmla="*/ 307966 h 723978"/>
                <a:gd name="connsiteX19" fmla="*/ 983043 w 983154"/>
                <a:gd name="connsiteY19" fmla="*/ 342388 h 723978"/>
                <a:gd name="connsiteX20" fmla="*/ 907528 w 983154"/>
                <a:gd name="connsiteY20" fmla="*/ 365271 h 723978"/>
                <a:gd name="connsiteX21" fmla="*/ 891154 w 983154"/>
                <a:gd name="connsiteY21" fmla="*/ 388661 h 723978"/>
                <a:gd name="connsiteX22" fmla="*/ 863087 w 983154"/>
                <a:gd name="connsiteY22" fmla="*/ 381645 h 723978"/>
                <a:gd name="connsiteX23" fmla="*/ 825662 w 983154"/>
                <a:gd name="connsiteY23" fmla="*/ 395679 h 723978"/>
                <a:gd name="connsiteX24" fmla="*/ 825662 w 983154"/>
                <a:gd name="connsiteY24" fmla="*/ 419068 h 723978"/>
                <a:gd name="connsiteX25" fmla="*/ 820984 w 983154"/>
                <a:gd name="connsiteY25" fmla="*/ 451813 h 723978"/>
                <a:gd name="connsiteX26" fmla="*/ 774204 w 983154"/>
                <a:gd name="connsiteY26" fmla="*/ 461169 h 723978"/>
                <a:gd name="connsiteX27" fmla="*/ 764848 w 983154"/>
                <a:gd name="connsiteY27" fmla="*/ 479882 h 723978"/>
                <a:gd name="connsiteX28" fmla="*/ 736781 w 983154"/>
                <a:gd name="connsiteY28" fmla="*/ 510289 h 723978"/>
                <a:gd name="connsiteX29" fmla="*/ 729765 w 983154"/>
                <a:gd name="connsiteY29" fmla="*/ 529000 h 723978"/>
                <a:gd name="connsiteX30" fmla="*/ 736781 w 983154"/>
                <a:gd name="connsiteY30" fmla="*/ 554730 h 723978"/>
                <a:gd name="connsiteX31" fmla="*/ 715730 w 983154"/>
                <a:gd name="connsiteY31" fmla="*/ 587475 h 723978"/>
                <a:gd name="connsiteX32" fmla="*/ 712445 w 983154"/>
                <a:gd name="connsiteY32" fmla="*/ 664659 h 723978"/>
                <a:gd name="connsiteX33" fmla="*/ 396230 w 983154"/>
                <a:gd name="connsiteY33" fmla="*/ 723955 h 723978"/>
                <a:gd name="connsiteX34" fmla="*/ 7016 w 983154"/>
                <a:gd name="connsiteY34" fmla="*/ 664659 h 723978"/>
                <a:gd name="connsiteX35" fmla="*/ 0 w 983154"/>
                <a:gd name="connsiteY35" fmla="*/ 655305 h 723978"/>
                <a:gd name="connsiteX36" fmla="*/ 0 w 983154"/>
                <a:gd name="connsiteY36" fmla="*/ 641271 h 723978"/>
                <a:gd name="connsiteX37" fmla="*/ 18712 w 983154"/>
                <a:gd name="connsiteY37" fmla="*/ 636593 h 723978"/>
                <a:gd name="connsiteX38" fmla="*/ 25729 w 983154"/>
                <a:gd name="connsiteY38" fmla="*/ 617882 h 723978"/>
                <a:gd name="connsiteX39" fmla="*/ 51457 w 983154"/>
                <a:gd name="connsiteY39" fmla="*/ 608526 h 723978"/>
                <a:gd name="connsiteX40" fmla="*/ 60814 w 983154"/>
                <a:gd name="connsiteY40" fmla="*/ 580457 h 723978"/>
                <a:gd name="connsiteX41" fmla="*/ 35085 w 983154"/>
                <a:gd name="connsiteY41" fmla="*/ 578119 h 723978"/>
                <a:gd name="connsiteX42" fmla="*/ 39763 w 983154"/>
                <a:gd name="connsiteY42" fmla="*/ 552390 h 723978"/>
                <a:gd name="connsiteX43" fmla="*/ 74848 w 983154"/>
                <a:gd name="connsiteY43" fmla="*/ 521983 h 723978"/>
                <a:gd name="connsiteX44" fmla="*/ 100576 w 983154"/>
                <a:gd name="connsiteY44" fmla="*/ 521983 h 723978"/>
                <a:gd name="connsiteX45" fmla="*/ 93560 w 983154"/>
                <a:gd name="connsiteY45" fmla="*/ 482220 h 723978"/>
                <a:gd name="connsiteX46" fmla="*/ 105253 w 983154"/>
                <a:gd name="connsiteY46" fmla="*/ 463509 h 723978"/>
                <a:gd name="connsiteX47" fmla="*/ 112271 w 983154"/>
                <a:gd name="connsiteY47" fmla="*/ 428424 h 723978"/>
                <a:gd name="connsiteX48" fmla="*/ 98237 w 983154"/>
                <a:gd name="connsiteY48" fmla="*/ 388661 h 723978"/>
                <a:gd name="connsiteX49" fmla="*/ 107593 w 983154"/>
                <a:gd name="connsiteY49" fmla="*/ 306797 h 723978"/>
                <a:gd name="connsiteX50" fmla="*/ 107773 w 983154"/>
                <a:gd name="connsiteY50" fmla="*/ 305808 h 723978"/>
                <a:gd name="connsiteX51" fmla="*/ 113830 w 983154"/>
                <a:gd name="connsiteY51" fmla="*/ 311865 h 723978"/>
                <a:gd name="connsiteX52" fmla="*/ 139169 w 983154"/>
                <a:gd name="connsiteY52" fmla="*/ 298220 h 723978"/>
                <a:gd name="connsiteX53" fmla="*/ 143068 w 983154"/>
                <a:gd name="connsiteY53" fmla="*/ 288474 h 723978"/>
                <a:gd name="connsiteX54" fmla="*/ 154762 w 983154"/>
                <a:gd name="connsiteY54" fmla="*/ 276780 h 723978"/>
                <a:gd name="connsiteX55" fmla="*/ 197645 w 983154"/>
                <a:gd name="connsiteY55" fmla="*/ 218306 h 723978"/>
                <a:gd name="connsiteX56" fmla="*/ 213238 w 983154"/>
                <a:gd name="connsiteY56" fmla="*/ 198814 h 723978"/>
                <a:gd name="connsiteX57" fmla="*/ 213238 w 983154"/>
                <a:gd name="connsiteY57" fmla="*/ 181272 h 723978"/>
                <a:gd name="connsiteX58" fmla="*/ 203492 w 983154"/>
                <a:gd name="connsiteY58" fmla="*/ 167627 h 723978"/>
                <a:gd name="connsiteX59" fmla="*/ 209339 w 983154"/>
                <a:gd name="connsiteY59" fmla="*/ 138390 h 723978"/>
                <a:gd name="connsiteX60" fmla="*/ 230781 w 983154"/>
                <a:gd name="connsiteY60" fmla="*/ 144237 h 723978"/>
                <a:gd name="connsiteX61" fmla="*/ 250271 w 983154"/>
                <a:gd name="connsiteY61" fmla="*/ 130594 h 723978"/>
                <a:gd name="connsiteX62" fmla="*/ 297052 w 983154"/>
                <a:gd name="connsiteY62" fmla="*/ 150086 h 723978"/>
                <a:gd name="connsiteX63" fmla="*/ 310695 w 983154"/>
                <a:gd name="connsiteY63" fmla="*/ 138390 h 723978"/>
                <a:gd name="connsiteX64" fmla="*/ 328237 w 983154"/>
                <a:gd name="connsiteY64" fmla="*/ 140340 h 723978"/>
                <a:gd name="connsiteX65" fmla="*/ 330187 w 983154"/>
                <a:gd name="connsiteY65" fmla="*/ 152034 h 723978"/>
                <a:gd name="connsiteX66" fmla="*/ 339933 w 983154"/>
                <a:gd name="connsiteY66" fmla="*/ 152034 h 723978"/>
                <a:gd name="connsiteX67" fmla="*/ 347729 w 983154"/>
                <a:gd name="connsiteY67" fmla="*/ 163729 h 723978"/>
                <a:gd name="connsiteX68" fmla="*/ 357474 w 983154"/>
                <a:gd name="connsiteY68" fmla="*/ 163729 h 723978"/>
                <a:gd name="connsiteX69" fmla="*/ 359423 w 983154"/>
                <a:gd name="connsiteY69" fmla="*/ 185169 h 723978"/>
                <a:gd name="connsiteX70" fmla="*/ 347729 w 983154"/>
                <a:gd name="connsiteY70" fmla="*/ 206611 h 723978"/>
                <a:gd name="connsiteX71" fmla="*/ 349677 w 983154"/>
                <a:gd name="connsiteY71" fmla="*/ 218306 h 723978"/>
                <a:gd name="connsiteX72" fmla="*/ 336034 w 983154"/>
                <a:gd name="connsiteY72" fmla="*/ 239746 h 723978"/>
                <a:gd name="connsiteX73" fmla="*/ 392560 w 983154"/>
                <a:gd name="connsiteY73" fmla="*/ 265085 h 723978"/>
                <a:gd name="connsiteX74" fmla="*/ 406204 w 983154"/>
                <a:gd name="connsiteY74" fmla="*/ 261187 h 723978"/>
                <a:gd name="connsiteX75" fmla="*/ 406204 w 983154"/>
                <a:gd name="connsiteY75" fmla="*/ 245593 h 723978"/>
                <a:gd name="connsiteX76" fmla="*/ 431544 w 983154"/>
                <a:gd name="connsiteY76" fmla="*/ 214407 h 723978"/>
                <a:gd name="connsiteX77" fmla="*/ 451035 w 983154"/>
                <a:gd name="connsiteY77" fmla="*/ 214407 h 723978"/>
                <a:gd name="connsiteX78" fmla="*/ 478323 w 983154"/>
                <a:gd name="connsiteY78" fmla="*/ 218306 h 723978"/>
                <a:gd name="connsiteX79" fmla="*/ 511459 w 983154"/>
                <a:gd name="connsiteY79" fmla="*/ 212458 h 723978"/>
                <a:gd name="connsiteX80" fmla="*/ 530951 w 983154"/>
                <a:gd name="connsiteY80" fmla="*/ 194915 h 723978"/>
                <a:gd name="connsiteX81" fmla="*/ 558238 w 983154"/>
                <a:gd name="connsiteY81" fmla="*/ 196865 h 723978"/>
                <a:gd name="connsiteX82" fmla="*/ 567984 w 983154"/>
                <a:gd name="connsiteY82" fmla="*/ 189068 h 723978"/>
                <a:gd name="connsiteX83" fmla="*/ 589425 w 983154"/>
                <a:gd name="connsiteY83" fmla="*/ 202712 h 723978"/>
                <a:gd name="connsiteX84" fmla="*/ 595272 w 983154"/>
                <a:gd name="connsiteY84" fmla="*/ 224153 h 723978"/>
                <a:gd name="connsiteX85" fmla="*/ 614762 w 983154"/>
                <a:gd name="connsiteY85" fmla="*/ 208560 h 723978"/>
                <a:gd name="connsiteX86" fmla="*/ 608917 w 983154"/>
                <a:gd name="connsiteY86" fmla="*/ 191018 h 723978"/>
                <a:gd name="connsiteX87" fmla="*/ 614762 w 983154"/>
                <a:gd name="connsiteY87" fmla="*/ 179322 h 723978"/>
                <a:gd name="connsiteX88" fmla="*/ 608917 w 983154"/>
                <a:gd name="connsiteY88" fmla="*/ 150086 h 723978"/>
                <a:gd name="connsiteX89" fmla="*/ 630357 w 983154"/>
                <a:gd name="connsiteY89" fmla="*/ 128644 h 723978"/>
                <a:gd name="connsiteX90" fmla="*/ 644000 w 983154"/>
                <a:gd name="connsiteY90" fmla="*/ 122797 h 723978"/>
                <a:gd name="connsiteX91" fmla="*/ 681035 w 983154"/>
                <a:gd name="connsiteY91" fmla="*/ 103305 h 723978"/>
                <a:gd name="connsiteX92" fmla="*/ 684932 w 983154"/>
                <a:gd name="connsiteY92" fmla="*/ 68221 h 723978"/>
                <a:gd name="connsiteX93" fmla="*/ 698577 w 983154"/>
                <a:gd name="connsiteY93" fmla="*/ 40932 h 723978"/>
                <a:gd name="connsiteX94" fmla="*/ 815528 w 983154"/>
                <a:gd name="connsiteY94" fmla="*/ 0 h 723978"/>
                <a:gd name="connsiteX0" fmla="*/ 396230 w 983154"/>
                <a:gd name="connsiteY0" fmla="*/ 723955 h 815395"/>
                <a:gd name="connsiteX1" fmla="*/ 7016 w 983154"/>
                <a:gd name="connsiteY1" fmla="*/ 664659 h 815395"/>
                <a:gd name="connsiteX2" fmla="*/ 0 w 983154"/>
                <a:gd name="connsiteY2" fmla="*/ 655305 h 815395"/>
                <a:gd name="connsiteX3" fmla="*/ 0 w 983154"/>
                <a:gd name="connsiteY3" fmla="*/ 641271 h 815395"/>
                <a:gd name="connsiteX4" fmla="*/ 18712 w 983154"/>
                <a:gd name="connsiteY4" fmla="*/ 636593 h 815395"/>
                <a:gd name="connsiteX5" fmla="*/ 25729 w 983154"/>
                <a:gd name="connsiteY5" fmla="*/ 617882 h 815395"/>
                <a:gd name="connsiteX6" fmla="*/ 51457 w 983154"/>
                <a:gd name="connsiteY6" fmla="*/ 608526 h 815395"/>
                <a:gd name="connsiteX7" fmla="*/ 60814 w 983154"/>
                <a:gd name="connsiteY7" fmla="*/ 580457 h 815395"/>
                <a:gd name="connsiteX8" fmla="*/ 35085 w 983154"/>
                <a:gd name="connsiteY8" fmla="*/ 578119 h 815395"/>
                <a:gd name="connsiteX9" fmla="*/ 39763 w 983154"/>
                <a:gd name="connsiteY9" fmla="*/ 552390 h 815395"/>
                <a:gd name="connsiteX10" fmla="*/ 74848 w 983154"/>
                <a:gd name="connsiteY10" fmla="*/ 521983 h 815395"/>
                <a:gd name="connsiteX11" fmla="*/ 100576 w 983154"/>
                <a:gd name="connsiteY11" fmla="*/ 521983 h 815395"/>
                <a:gd name="connsiteX12" fmla="*/ 93560 w 983154"/>
                <a:gd name="connsiteY12" fmla="*/ 482220 h 815395"/>
                <a:gd name="connsiteX13" fmla="*/ 105253 w 983154"/>
                <a:gd name="connsiteY13" fmla="*/ 463509 h 815395"/>
                <a:gd name="connsiteX14" fmla="*/ 112271 w 983154"/>
                <a:gd name="connsiteY14" fmla="*/ 428424 h 815395"/>
                <a:gd name="connsiteX15" fmla="*/ 98237 w 983154"/>
                <a:gd name="connsiteY15" fmla="*/ 388661 h 815395"/>
                <a:gd name="connsiteX16" fmla="*/ 107593 w 983154"/>
                <a:gd name="connsiteY16" fmla="*/ 306797 h 815395"/>
                <a:gd name="connsiteX17" fmla="*/ 107773 w 983154"/>
                <a:gd name="connsiteY17" fmla="*/ 305808 h 815395"/>
                <a:gd name="connsiteX18" fmla="*/ 113830 w 983154"/>
                <a:gd name="connsiteY18" fmla="*/ 311865 h 815395"/>
                <a:gd name="connsiteX19" fmla="*/ 139169 w 983154"/>
                <a:gd name="connsiteY19" fmla="*/ 298220 h 815395"/>
                <a:gd name="connsiteX20" fmla="*/ 143068 w 983154"/>
                <a:gd name="connsiteY20" fmla="*/ 288474 h 815395"/>
                <a:gd name="connsiteX21" fmla="*/ 154762 w 983154"/>
                <a:gd name="connsiteY21" fmla="*/ 276780 h 815395"/>
                <a:gd name="connsiteX22" fmla="*/ 197645 w 983154"/>
                <a:gd name="connsiteY22" fmla="*/ 218306 h 815395"/>
                <a:gd name="connsiteX23" fmla="*/ 213238 w 983154"/>
                <a:gd name="connsiteY23" fmla="*/ 198814 h 815395"/>
                <a:gd name="connsiteX24" fmla="*/ 213238 w 983154"/>
                <a:gd name="connsiteY24" fmla="*/ 181272 h 815395"/>
                <a:gd name="connsiteX25" fmla="*/ 203492 w 983154"/>
                <a:gd name="connsiteY25" fmla="*/ 167627 h 815395"/>
                <a:gd name="connsiteX26" fmla="*/ 209339 w 983154"/>
                <a:gd name="connsiteY26" fmla="*/ 138390 h 815395"/>
                <a:gd name="connsiteX27" fmla="*/ 230781 w 983154"/>
                <a:gd name="connsiteY27" fmla="*/ 144237 h 815395"/>
                <a:gd name="connsiteX28" fmla="*/ 250271 w 983154"/>
                <a:gd name="connsiteY28" fmla="*/ 130594 h 815395"/>
                <a:gd name="connsiteX29" fmla="*/ 297052 w 983154"/>
                <a:gd name="connsiteY29" fmla="*/ 150086 h 815395"/>
                <a:gd name="connsiteX30" fmla="*/ 310695 w 983154"/>
                <a:gd name="connsiteY30" fmla="*/ 138390 h 815395"/>
                <a:gd name="connsiteX31" fmla="*/ 328237 w 983154"/>
                <a:gd name="connsiteY31" fmla="*/ 140340 h 815395"/>
                <a:gd name="connsiteX32" fmla="*/ 330187 w 983154"/>
                <a:gd name="connsiteY32" fmla="*/ 152034 h 815395"/>
                <a:gd name="connsiteX33" fmla="*/ 339933 w 983154"/>
                <a:gd name="connsiteY33" fmla="*/ 152034 h 815395"/>
                <a:gd name="connsiteX34" fmla="*/ 347729 w 983154"/>
                <a:gd name="connsiteY34" fmla="*/ 163729 h 815395"/>
                <a:gd name="connsiteX35" fmla="*/ 357474 w 983154"/>
                <a:gd name="connsiteY35" fmla="*/ 163729 h 815395"/>
                <a:gd name="connsiteX36" fmla="*/ 359423 w 983154"/>
                <a:gd name="connsiteY36" fmla="*/ 185169 h 815395"/>
                <a:gd name="connsiteX37" fmla="*/ 347729 w 983154"/>
                <a:gd name="connsiteY37" fmla="*/ 206611 h 815395"/>
                <a:gd name="connsiteX38" fmla="*/ 349677 w 983154"/>
                <a:gd name="connsiteY38" fmla="*/ 218306 h 815395"/>
                <a:gd name="connsiteX39" fmla="*/ 336034 w 983154"/>
                <a:gd name="connsiteY39" fmla="*/ 239746 h 815395"/>
                <a:gd name="connsiteX40" fmla="*/ 392560 w 983154"/>
                <a:gd name="connsiteY40" fmla="*/ 265085 h 815395"/>
                <a:gd name="connsiteX41" fmla="*/ 406204 w 983154"/>
                <a:gd name="connsiteY41" fmla="*/ 261187 h 815395"/>
                <a:gd name="connsiteX42" fmla="*/ 406204 w 983154"/>
                <a:gd name="connsiteY42" fmla="*/ 245593 h 815395"/>
                <a:gd name="connsiteX43" fmla="*/ 431544 w 983154"/>
                <a:gd name="connsiteY43" fmla="*/ 214407 h 815395"/>
                <a:gd name="connsiteX44" fmla="*/ 451035 w 983154"/>
                <a:gd name="connsiteY44" fmla="*/ 214407 h 815395"/>
                <a:gd name="connsiteX45" fmla="*/ 478323 w 983154"/>
                <a:gd name="connsiteY45" fmla="*/ 218306 h 815395"/>
                <a:gd name="connsiteX46" fmla="*/ 511459 w 983154"/>
                <a:gd name="connsiteY46" fmla="*/ 212458 h 815395"/>
                <a:gd name="connsiteX47" fmla="*/ 530951 w 983154"/>
                <a:gd name="connsiteY47" fmla="*/ 194915 h 815395"/>
                <a:gd name="connsiteX48" fmla="*/ 558238 w 983154"/>
                <a:gd name="connsiteY48" fmla="*/ 196865 h 815395"/>
                <a:gd name="connsiteX49" fmla="*/ 567984 w 983154"/>
                <a:gd name="connsiteY49" fmla="*/ 189068 h 815395"/>
                <a:gd name="connsiteX50" fmla="*/ 589425 w 983154"/>
                <a:gd name="connsiteY50" fmla="*/ 202712 h 815395"/>
                <a:gd name="connsiteX51" fmla="*/ 595272 w 983154"/>
                <a:gd name="connsiteY51" fmla="*/ 224153 h 815395"/>
                <a:gd name="connsiteX52" fmla="*/ 614762 w 983154"/>
                <a:gd name="connsiteY52" fmla="*/ 208560 h 815395"/>
                <a:gd name="connsiteX53" fmla="*/ 608917 w 983154"/>
                <a:gd name="connsiteY53" fmla="*/ 191018 h 815395"/>
                <a:gd name="connsiteX54" fmla="*/ 614762 w 983154"/>
                <a:gd name="connsiteY54" fmla="*/ 179322 h 815395"/>
                <a:gd name="connsiteX55" fmla="*/ 608917 w 983154"/>
                <a:gd name="connsiteY55" fmla="*/ 150086 h 815395"/>
                <a:gd name="connsiteX56" fmla="*/ 630357 w 983154"/>
                <a:gd name="connsiteY56" fmla="*/ 128644 h 815395"/>
                <a:gd name="connsiteX57" fmla="*/ 644000 w 983154"/>
                <a:gd name="connsiteY57" fmla="*/ 122797 h 815395"/>
                <a:gd name="connsiteX58" fmla="*/ 681035 w 983154"/>
                <a:gd name="connsiteY58" fmla="*/ 103305 h 815395"/>
                <a:gd name="connsiteX59" fmla="*/ 684932 w 983154"/>
                <a:gd name="connsiteY59" fmla="*/ 68221 h 815395"/>
                <a:gd name="connsiteX60" fmla="*/ 698577 w 983154"/>
                <a:gd name="connsiteY60" fmla="*/ 40932 h 815395"/>
                <a:gd name="connsiteX61" fmla="*/ 815528 w 983154"/>
                <a:gd name="connsiteY61" fmla="*/ 0 h 815395"/>
                <a:gd name="connsiteX62" fmla="*/ 825272 w 983154"/>
                <a:gd name="connsiteY62" fmla="*/ 7797 h 815395"/>
                <a:gd name="connsiteX63" fmla="*/ 870103 w 983154"/>
                <a:gd name="connsiteY63" fmla="*/ 11696 h 815395"/>
                <a:gd name="connsiteX64" fmla="*/ 872052 w 983154"/>
                <a:gd name="connsiteY64" fmla="*/ 35085 h 815395"/>
                <a:gd name="connsiteX65" fmla="*/ 879849 w 983154"/>
                <a:gd name="connsiteY65" fmla="*/ 48729 h 815395"/>
                <a:gd name="connsiteX66" fmla="*/ 887645 w 983154"/>
                <a:gd name="connsiteY66" fmla="*/ 120848 h 815395"/>
                <a:gd name="connsiteX67" fmla="*/ 889595 w 983154"/>
                <a:gd name="connsiteY67" fmla="*/ 132543 h 815395"/>
                <a:gd name="connsiteX68" fmla="*/ 893492 w 983154"/>
                <a:gd name="connsiteY68" fmla="*/ 144237 h 815395"/>
                <a:gd name="connsiteX69" fmla="*/ 912984 w 983154"/>
                <a:gd name="connsiteY69" fmla="*/ 144237 h 815395"/>
                <a:gd name="connsiteX70" fmla="*/ 912984 w 983154"/>
                <a:gd name="connsiteY70" fmla="*/ 167627 h 815395"/>
                <a:gd name="connsiteX71" fmla="*/ 951968 w 983154"/>
                <a:gd name="connsiteY71" fmla="*/ 194915 h 815395"/>
                <a:gd name="connsiteX72" fmla="*/ 971459 w 983154"/>
                <a:gd name="connsiteY72" fmla="*/ 191018 h 815395"/>
                <a:gd name="connsiteX73" fmla="*/ 983154 w 983154"/>
                <a:gd name="connsiteY73" fmla="*/ 212458 h 815395"/>
                <a:gd name="connsiteX74" fmla="*/ 975358 w 983154"/>
                <a:gd name="connsiteY74" fmla="*/ 241696 h 815395"/>
                <a:gd name="connsiteX75" fmla="*/ 983154 w 983154"/>
                <a:gd name="connsiteY75" fmla="*/ 261187 h 815395"/>
                <a:gd name="connsiteX76" fmla="*/ 981205 w 983154"/>
                <a:gd name="connsiteY76" fmla="*/ 280678 h 815395"/>
                <a:gd name="connsiteX77" fmla="*/ 961714 w 983154"/>
                <a:gd name="connsiteY77" fmla="*/ 290424 h 815395"/>
                <a:gd name="connsiteX78" fmla="*/ 961714 w 983154"/>
                <a:gd name="connsiteY78" fmla="*/ 302119 h 815395"/>
                <a:gd name="connsiteX79" fmla="*/ 977307 w 983154"/>
                <a:gd name="connsiteY79" fmla="*/ 307966 h 815395"/>
                <a:gd name="connsiteX80" fmla="*/ 983043 w 983154"/>
                <a:gd name="connsiteY80" fmla="*/ 342388 h 815395"/>
                <a:gd name="connsiteX81" fmla="*/ 907528 w 983154"/>
                <a:gd name="connsiteY81" fmla="*/ 365271 h 815395"/>
                <a:gd name="connsiteX82" fmla="*/ 891154 w 983154"/>
                <a:gd name="connsiteY82" fmla="*/ 388661 h 815395"/>
                <a:gd name="connsiteX83" fmla="*/ 863087 w 983154"/>
                <a:gd name="connsiteY83" fmla="*/ 381645 h 815395"/>
                <a:gd name="connsiteX84" fmla="*/ 825662 w 983154"/>
                <a:gd name="connsiteY84" fmla="*/ 395679 h 815395"/>
                <a:gd name="connsiteX85" fmla="*/ 825662 w 983154"/>
                <a:gd name="connsiteY85" fmla="*/ 419068 h 815395"/>
                <a:gd name="connsiteX86" fmla="*/ 820984 w 983154"/>
                <a:gd name="connsiteY86" fmla="*/ 451813 h 815395"/>
                <a:gd name="connsiteX87" fmla="*/ 774204 w 983154"/>
                <a:gd name="connsiteY87" fmla="*/ 461169 h 815395"/>
                <a:gd name="connsiteX88" fmla="*/ 764848 w 983154"/>
                <a:gd name="connsiteY88" fmla="*/ 479882 h 815395"/>
                <a:gd name="connsiteX89" fmla="*/ 736781 w 983154"/>
                <a:gd name="connsiteY89" fmla="*/ 510289 h 815395"/>
                <a:gd name="connsiteX90" fmla="*/ 729765 w 983154"/>
                <a:gd name="connsiteY90" fmla="*/ 529000 h 815395"/>
                <a:gd name="connsiteX91" fmla="*/ 736781 w 983154"/>
                <a:gd name="connsiteY91" fmla="*/ 554730 h 815395"/>
                <a:gd name="connsiteX92" fmla="*/ 715730 w 983154"/>
                <a:gd name="connsiteY92" fmla="*/ 587475 h 815395"/>
                <a:gd name="connsiteX93" fmla="*/ 712445 w 983154"/>
                <a:gd name="connsiteY93" fmla="*/ 664659 h 815395"/>
                <a:gd name="connsiteX94" fmla="*/ 487670 w 983154"/>
                <a:gd name="connsiteY94" fmla="*/ 815395 h 815395"/>
                <a:gd name="connsiteX0" fmla="*/ 7016 w 983154"/>
                <a:gd name="connsiteY0" fmla="*/ 664659 h 815395"/>
                <a:gd name="connsiteX1" fmla="*/ 0 w 983154"/>
                <a:gd name="connsiteY1" fmla="*/ 655305 h 815395"/>
                <a:gd name="connsiteX2" fmla="*/ 0 w 983154"/>
                <a:gd name="connsiteY2" fmla="*/ 641271 h 815395"/>
                <a:gd name="connsiteX3" fmla="*/ 18712 w 983154"/>
                <a:gd name="connsiteY3" fmla="*/ 636593 h 815395"/>
                <a:gd name="connsiteX4" fmla="*/ 25729 w 983154"/>
                <a:gd name="connsiteY4" fmla="*/ 617882 h 815395"/>
                <a:gd name="connsiteX5" fmla="*/ 51457 w 983154"/>
                <a:gd name="connsiteY5" fmla="*/ 608526 h 815395"/>
                <a:gd name="connsiteX6" fmla="*/ 60814 w 983154"/>
                <a:gd name="connsiteY6" fmla="*/ 580457 h 815395"/>
                <a:gd name="connsiteX7" fmla="*/ 35085 w 983154"/>
                <a:gd name="connsiteY7" fmla="*/ 578119 h 815395"/>
                <a:gd name="connsiteX8" fmla="*/ 39763 w 983154"/>
                <a:gd name="connsiteY8" fmla="*/ 552390 h 815395"/>
                <a:gd name="connsiteX9" fmla="*/ 74848 w 983154"/>
                <a:gd name="connsiteY9" fmla="*/ 521983 h 815395"/>
                <a:gd name="connsiteX10" fmla="*/ 100576 w 983154"/>
                <a:gd name="connsiteY10" fmla="*/ 521983 h 815395"/>
                <a:gd name="connsiteX11" fmla="*/ 93560 w 983154"/>
                <a:gd name="connsiteY11" fmla="*/ 482220 h 815395"/>
                <a:gd name="connsiteX12" fmla="*/ 105253 w 983154"/>
                <a:gd name="connsiteY12" fmla="*/ 463509 h 815395"/>
                <a:gd name="connsiteX13" fmla="*/ 112271 w 983154"/>
                <a:gd name="connsiteY13" fmla="*/ 428424 h 815395"/>
                <a:gd name="connsiteX14" fmla="*/ 98237 w 983154"/>
                <a:gd name="connsiteY14" fmla="*/ 388661 h 815395"/>
                <a:gd name="connsiteX15" fmla="*/ 107593 w 983154"/>
                <a:gd name="connsiteY15" fmla="*/ 306797 h 815395"/>
                <a:gd name="connsiteX16" fmla="*/ 107773 w 983154"/>
                <a:gd name="connsiteY16" fmla="*/ 305808 h 815395"/>
                <a:gd name="connsiteX17" fmla="*/ 113830 w 983154"/>
                <a:gd name="connsiteY17" fmla="*/ 311865 h 815395"/>
                <a:gd name="connsiteX18" fmla="*/ 139169 w 983154"/>
                <a:gd name="connsiteY18" fmla="*/ 298220 h 815395"/>
                <a:gd name="connsiteX19" fmla="*/ 143068 w 983154"/>
                <a:gd name="connsiteY19" fmla="*/ 288474 h 815395"/>
                <a:gd name="connsiteX20" fmla="*/ 154762 w 983154"/>
                <a:gd name="connsiteY20" fmla="*/ 276780 h 815395"/>
                <a:gd name="connsiteX21" fmla="*/ 197645 w 983154"/>
                <a:gd name="connsiteY21" fmla="*/ 218306 h 815395"/>
                <a:gd name="connsiteX22" fmla="*/ 213238 w 983154"/>
                <a:gd name="connsiteY22" fmla="*/ 198814 h 815395"/>
                <a:gd name="connsiteX23" fmla="*/ 213238 w 983154"/>
                <a:gd name="connsiteY23" fmla="*/ 181272 h 815395"/>
                <a:gd name="connsiteX24" fmla="*/ 203492 w 983154"/>
                <a:gd name="connsiteY24" fmla="*/ 167627 h 815395"/>
                <a:gd name="connsiteX25" fmla="*/ 209339 w 983154"/>
                <a:gd name="connsiteY25" fmla="*/ 138390 h 815395"/>
                <a:gd name="connsiteX26" fmla="*/ 230781 w 983154"/>
                <a:gd name="connsiteY26" fmla="*/ 144237 h 815395"/>
                <a:gd name="connsiteX27" fmla="*/ 250271 w 983154"/>
                <a:gd name="connsiteY27" fmla="*/ 130594 h 815395"/>
                <a:gd name="connsiteX28" fmla="*/ 297052 w 983154"/>
                <a:gd name="connsiteY28" fmla="*/ 150086 h 815395"/>
                <a:gd name="connsiteX29" fmla="*/ 310695 w 983154"/>
                <a:gd name="connsiteY29" fmla="*/ 138390 h 815395"/>
                <a:gd name="connsiteX30" fmla="*/ 328237 w 983154"/>
                <a:gd name="connsiteY30" fmla="*/ 140340 h 815395"/>
                <a:gd name="connsiteX31" fmla="*/ 330187 w 983154"/>
                <a:gd name="connsiteY31" fmla="*/ 152034 h 815395"/>
                <a:gd name="connsiteX32" fmla="*/ 339933 w 983154"/>
                <a:gd name="connsiteY32" fmla="*/ 152034 h 815395"/>
                <a:gd name="connsiteX33" fmla="*/ 347729 w 983154"/>
                <a:gd name="connsiteY33" fmla="*/ 163729 h 815395"/>
                <a:gd name="connsiteX34" fmla="*/ 357474 w 983154"/>
                <a:gd name="connsiteY34" fmla="*/ 163729 h 815395"/>
                <a:gd name="connsiteX35" fmla="*/ 359423 w 983154"/>
                <a:gd name="connsiteY35" fmla="*/ 185169 h 815395"/>
                <a:gd name="connsiteX36" fmla="*/ 347729 w 983154"/>
                <a:gd name="connsiteY36" fmla="*/ 206611 h 815395"/>
                <a:gd name="connsiteX37" fmla="*/ 349677 w 983154"/>
                <a:gd name="connsiteY37" fmla="*/ 218306 h 815395"/>
                <a:gd name="connsiteX38" fmla="*/ 336034 w 983154"/>
                <a:gd name="connsiteY38" fmla="*/ 239746 h 815395"/>
                <a:gd name="connsiteX39" fmla="*/ 392560 w 983154"/>
                <a:gd name="connsiteY39" fmla="*/ 265085 h 815395"/>
                <a:gd name="connsiteX40" fmla="*/ 406204 w 983154"/>
                <a:gd name="connsiteY40" fmla="*/ 261187 h 815395"/>
                <a:gd name="connsiteX41" fmla="*/ 406204 w 983154"/>
                <a:gd name="connsiteY41" fmla="*/ 245593 h 815395"/>
                <a:gd name="connsiteX42" fmla="*/ 431544 w 983154"/>
                <a:gd name="connsiteY42" fmla="*/ 214407 h 815395"/>
                <a:gd name="connsiteX43" fmla="*/ 451035 w 983154"/>
                <a:gd name="connsiteY43" fmla="*/ 214407 h 815395"/>
                <a:gd name="connsiteX44" fmla="*/ 478323 w 983154"/>
                <a:gd name="connsiteY44" fmla="*/ 218306 h 815395"/>
                <a:gd name="connsiteX45" fmla="*/ 511459 w 983154"/>
                <a:gd name="connsiteY45" fmla="*/ 212458 h 815395"/>
                <a:gd name="connsiteX46" fmla="*/ 530951 w 983154"/>
                <a:gd name="connsiteY46" fmla="*/ 194915 h 815395"/>
                <a:gd name="connsiteX47" fmla="*/ 558238 w 983154"/>
                <a:gd name="connsiteY47" fmla="*/ 196865 h 815395"/>
                <a:gd name="connsiteX48" fmla="*/ 567984 w 983154"/>
                <a:gd name="connsiteY48" fmla="*/ 189068 h 815395"/>
                <a:gd name="connsiteX49" fmla="*/ 589425 w 983154"/>
                <a:gd name="connsiteY49" fmla="*/ 202712 h 815395"/>
                <a:gd name="connsiteX50" fmla="*/ 595272 w 983154"/>
                <a:gd name="connsiteY50" fmla="*/ 224153 h 815395"/>
                <a:gd name="connsiteX51" fmla="*/ 614762 w 983154"/>
                <a:gd name="connsiteY51" fmla="*/ 208560 h 815395"/>
                <a:gd name="connsiteX52" fmla="*/ 608917 w 983154"/>
                <a:gd name="connsiteY52" fmla="*/ 191018 h 815395"/>
                <a:gd name="connsiteX53" fmla="*/ 614762 w 983154"/>
                <a:gd name="connsiteY53" fmla="*/ 179322 h 815395"/>
                <a:gd name="connsiteX54" fmla="*/ 608917 w 983154"/>
                <a:gd name="connsiteY54" fmla="*/ 150086 h 815395"/>
                <a:gd name="connsiteX55" fmla="*/ 630357 w 983154"/>
                <a:gd name="connsiteY55" fmla="*/ 128644 h 815395"/>
                <a:gd name="connsiteX56" fmla="*/ 644000 w 983154"/>
                <a:gd name="connsiteY56" fmla="*/ 122797 h 815395"/>
                <a:gd name="connsiteX57" fmla="*/ 681035 w 983154"/>
                <a:gd name="connsiteY57" fmla="*/ 103305 h 815395"/>
                <a:gd name="connsiteX58" fmla="*/ 684932 w 983154"/>
                <a:gd name="connsiteY58" fmla="*/ 68221 h 815395"/>
                <a:gd name="connsiteX59" fmla="*/ 698577 w 983154"/>
                <a:gd name="connsiteY59" fmla="*/ 40932 h 815395"/>
                <a:gd name="connsiteX60" fmla="*/ 815528 w 983154"/>
                <a:gd name="connsiteY60" fmla="*/ 0 h 815395"/>
                <a:gd name="connsiteX61" fmla="*/ 825272 w 983154"/>
                <a:gd name="connsiteY61" fmla="*/ 7797 h 815395"/>
                <a:gd name="connsiteX62" fmla="*/ 870103 w 983154"/>
                <a:gd name="connsiteY62" fmla="*/ 11696 h 815395"/>
                <a:gd name="connsiteX63" fmla="*/ 872052 w 983154"/>
                <a:gd name="connsiteY63" fmla="*/ 35085 h 815395"/>
                <a:gd name="connsiteX64" fmla="*/ 879849 w 983154"/>
                <a:gd name="connsiteY64" fmla="*/ 48729 h 815395"/>
                <a:gd name="connsiteX65" fmla="*/ 887645 w 983154"/>
                <a:gd name="connsiteY65" fmla="*/ 120848 h 815395"/>
                <a:gd name="connsiteX66" fmla="*/ 889595 w 983154"/>
                <a:gd name="connsiteY66" fmla="*/ 132543 h 815395"/>
                <a:gd name="connsiteX67" fmla="*/ 893492 w 983154"/>
                <a:gd name="connsiteY67" fmla="*/ 144237 h 815395"/>
                <a:gd name="connsiteX68" fmla="*/ 912984 w 983154"/>
                <a:gd name="connsiteY68" fmla="*/ 144237 h 815395"/>
                <a:gd name="connsiteX69" fmla="*/ 912984 w 983154"/>
                <a:gd name="connsiteY69" fmla="*/ 167627 h 815395"/>
                <a:gd name="connsiteX70" fmla="*/ 951968 w 983154"/>
                <a:gd name="connsiteY70" fmla="*/ 194915 h 815395"/>
                <a:gd name="connsiteX71" fmla="*/ 971459 w 983154"/>
                <a:gd name="connsiteY71" fmla="*/ 191018 h 815395"/>
                <a:gd name="connsiteX72" fmla="*/ 983154 w 983154"/>
                <a:gd name="connsiteY72" fmla="*/ 212458 h 815395"/>
                <a:gd name="connsiteX73" fmla="*/ 975358 w 983154"/>
                <a:gd name="connsiteY73" fmla="*/ 241696 h 815395"/>
                <a:gd name="connsiteX74" fmla="*/ 983154 w 983154"/>
                <a:gd name="connsiteY74" fmla="*/ 261187 h 815395"/>
                <a:gd name="connsiteX75" fmla="*/ 981205 w 983154"/>
                <a:gd name="connsiteY75" fmla="*/ 280678 h 815395"/>
                <a:gd name="connsiteX76" fmla="*/ 961714 w 983154"/>
                <a:gd name="connsiteY76" fmla="*/ 290424 h 815395"/>
                <a:gd name="connsiteX77" fmla="*/ 961714 w 983154"/>
                <a:gd name="connsiteY77" fmla="*/ 302119 h 815395"/>
                <a:gd name="connsiteX78" fmla="*/ 977307 w 983154"/>
                <a:gd name="connsiteY78" fmla="*/ 307966 h 815395"/>
                <a:gd name="connsiteX79" fmla="*/ 983043 w 983154"/>
                <a:gd name="connsiteY79" fmla="*/ 342388 h 815395"/>
                <a:gd name="connsiteX80" fmla="*/ 907528 w 983154"/>
                <a:gd name="connsiteY80" fmla="*/ 365271 h 815395"/>
                <a:gd name="connsiteX81" fmla="*/ 891154 w 983154"/>
                <a:gd name="connsiteY81" fmla="*/ 388661 h 815395"/>
                <a:gd name="connsiteX82" fmla="*/ 863087 w 983154"/>
                <a:gd name="connsiteY82" fmla="*/ 381645 h 815395"/>
                <a:gd name="connsiteX83" fmla="*/ 825662 w 983154"/>
                <a:gd name="connsiteY83" fmla="*/ 395679 h 815395"/>
                <a:gd name="connsiteX84" fmla="*/ 825662 w 983154"/>
                <a:gd name="connsiteY84" fmla="*/ 419068 h 815395"/>
                <a:gd name="connsiteX85" fmla="*/ 820984 w 983154"/>
                <a:gd name="connsiteY85" fmla="*/ 451813 h 815395"/>
                <a:gd name="connsiteX86" fmla="*/ 774204 w 983154"/>
                <a:gd name="connsiteY86" fmla="*/ 461169 h 815395"/>
                <a:gd name="connsiteX87" fmla="*/ 764848 w 983154"/>
                <a:gd name="connsiteY87" fmla="*/ 479882 h 815395"/>
                <a:gd name="connsiteX88" fmla="*/ 736781 w 983154"/>
                <a:gd name="connsiteY88" fmla="*/ 510289 h 815395"/>
                <a:gd name="connsiteX89" fmla="*/ 729765 w 983154"/>
                <a:gd name="connsiteY89" fmla="*/ 529000 h 815395"/>
                <a:gd name="connsiteX90" fmla="*/ 736781 w 983154"/>
                <a:gd name="connsiteY90" fmla="*/ 554730 h 815395"/>
                <a:gd name="connsiteX91" fmla="*/ 715730 w 983154"/>
                <a:gd name="connsiteY91" fmla="*/ 587475 h 815395"/>
                <a:gd name="connsiteX92" fmla="*/ 712445 w 983154"/>
                <a:gd name="connsiteY92" fmla="*/ 664659 h 815395"/>
                <a:gd name="connsiteX93" fmla="*/ 487670 w 983154"/>
                <a:gd name="connsiteY93" fmla="*/ 815395 h 815395"/>
                <a:gd name="connsiteX0" fmla="*/ 7016 w 983154"/>
                <a:gd name="connsiteY0" fmla="*/ 664659 h 664659"/>
                <a:gd name="connsiteX1" fmla="*/ 0 w 983154"/>
                <a:gd name="connsiteY1" fmla="*/ 655305 h 664659"/>
                <a:gd name="connsiteX2" fmla="*/ 0 w 983154"/>
                <a:gd name="connsiteY2" fmla="*/ 641271 h 664659"/>
                <a:gd name="connsiteX3" fmla="*/ 18712 w 983154"/>
                <a:gd name="connsiteY3" fmla="*/ 636593 h 664659"/>
                <a:gd name="connsiteX4" fmla="*/ 25729 w 983154"/>
                <a:gd name="connsiteY4" fmla="*/ 617882 h 664659"/>
                <a:gd name="connsiteX5" fmla="*/ 51457 w 983154"/>
                <a:gd name="connsiteY5" fmla="*/ 608526 h 664659"/>
                <a:gd name="connsiteX6" fmla="*/ 60814 w 983154"/>
                <a:gd name="connsiteY6" fmla="*/ 580457 h 664659"/>
                <a:gd name="connsiteX7" fmla="*/ 35085 w 983154"/>
                <a:gd name="connsiteY7" fmla="*/ 578119 h 664659"/>
                <a:gd name="connsiteX8" fmla="*/ 39763 w 983154"/>
                <a:gd name="connsiteY8" fmla="*/ 552390 h 664659"/>
                <a:gd name="connsiteX9" fmla="*/ 74848 w 983154"/>
                <a:gd name="connsiteY9" fmla="*/ 521983 h 664659"/>
                <a:gd name="connsiteX10" fmla="*/ 100576 w 983154"/>
                <a:gd name="connsiteY10" fmla="*/ 521983 h 664659"/>
                <a:gd name="connsiteX11" fmla="*/ 93560 w 983154"/>
                <a:gd name="connsiteY11" fmla="*/ 482220 h 664659"/>
                <a:gd name="connsiteX12" fmla="*/ 105253 w 983154"/>
                <a:gd name="connsiteY12" fmla="*/ 463509 h 664659"/>
                <a:gd name="connsiteX13" fmla="*/ 112271 w 983154"/>
                <a:gd name="connsiteY13" fmla="*/ 428424 h 664659"/>
                <a:gd name="connsiteX14" fmla="*/ 98237 w 983154"/>
                <a:gd name="connsiteY14" fmla="*/ 388661 h 664659"/>
                <a:gd name="connsiteX15" fmla="*/ 107593 w 983154"/>
                <a:gd name="connsiteY15" fmla="*/ 306797 h 664659"/>
                <a:gd name="connsiteX16" fmla="*/ 107773 w 983154"/>
                <a:gd name="connsiteY16" fmla="*/ 305808 h 664659"/>
                <a:gd name="connsiteX17" fmla="*/ 113830 w 983154"/>
                <a:gd name="connsiteY17" fmla="*/ 311865 h 664659"/>
                <a:gd name="connsiteX18" fmla="*/ 139169 w 983154"/>
                <a:gd name="connsiteY18" fmla="*/ 298220 h 664659"/>
                <a:gd name="connsiteX19" fmla="*/ 143068 w 983154"/>
                <a:gd name="connsiteY19" fmla="*/ 288474 h 664659"/>
                <a:gd name="connsiteX20" fmla="*/ 154762 w 983154"/>
                <a:gd name="connsiteY20" fmla="*/ 276780 h 664659"/>
                <a:gd name="connsiteX21" fmla="*/ 197645 w 983154"/>
                <a:gd name="connsiteY21" fmla="*/ 218306 h 664659"/>
                <a:gd name="connsiteX22" fmla="*/ 213238 w 983154"/>
                <a:gd name="connsiteY22" fmla="*/ 198814 h 664659"/>
                <a:gd name="connsiteX23" fmla="*/ 213238 w 983154"/>
                <a:gd name="connsiteY23" fmla="*/ 181272 h 664659"/>
                <a:gd name="connsiteX24" fmla="*/ 203492 w 983154"/>
                <a:gd name="connsiteY24" fmla="*/ 167627 h 664659"/>
                <a:gd name="connsiteX25" fmla="*/ 209339 w 983154"/>
                <a:gd name="connsiteY25" fmla="*/ 138390 h 664659"/>
                <a:gd name="connsiteX26" fmla="*/ 230781 w 983154"/>
                <a:gd name="connsiteY26" fmla="*/ 144237 h 664659"/>
                <a:gd name="connsiteX27" fmla="*/ 250271 w 983154"/>
                <a:gd name="connsiteY27" fmla="*/ 130594 h 664659"/>
                <a:gd name="connsiteX28" fmla="*/ 297052 w 983154"/>
                <a:gd name="connsiteY28" fmla="*/ 150086 h 664659"/>
                <a:gd name="connsiteX29" fmla="*/ 310695 w 983154"/>
                <a:gd name="connsiteY29" fmla="*/ 138390 h 664659"/>
                <a:gd name="connsiteX30" fmla="*/ 328237 w 983154"/>
                <a:gd name="connsiteY30" fmla="*/ 140340 h 664659"/>
                <a:gd name="connsiteX31" fmla="*/ 330187 w 983154"/>
                <a:gd name="connsiteY31" fmla="*/ 152034 h 664659"/>
                <a:gd name="connsiteX32" fmla="*/ 339933 w 983154"/>
                <a:gd name="connsiteY32" fmla="*/ 152034 h 664659"/>
                <a:gd name="connsiteX33" fmla="*/ 347729 w 983154"/>
                <a:gd name="connsiteY33" fmla="*/ 163729 h 664659"/>
                <a:gd name="connsiteX34" fmla="*/ 357474 w 983154"/>
                <a:gd name="connsiteY34" fmla="*/ 163729 h 664659"/>
                <a:gd name="connsiteX35" fmla="*/ 359423 w 983154"/>
                <a:gd name="connsiteY35" fmla="*/ 185169 h 664659"/>
                <a:gd name="connsiteX36" fmla="*/ 347729 w 983154"/>
                <a:gd name="connsiteY36" fmla="*/ 206611 h 664659"/>
                <a:gd name="connsiteX37" fmla="*/ 349677 w 983154"/>
                <a:gd name="connsiteY37" fmla="*/ 218306 h 664659"/>
                <a:gd name="connsiteX38" fmla="*/ 336034 w 983154"/>
                <a:gd name="connsiteY38" fmla="*/ 239746 h 664659"/>
                <a:gd name="connsiteX39" fmla="*/ 392560 w 983154"/>
                <a:gd name="connsiteY39" fmla="*/ 265085 h 664659"/>
                <a:gd name="connsiteX40" fmla="*/ 406204 w 983154"/>
                <a:gd name="connsiteY40" fmla="*/ 261187 h 664659"/>
                <a:gd name="connsiteX41" fmla="*/ 406204 w 983154"/>
                <a:gd name="connsiteY41" fmla="*/ 245593 h 664659"/>
                <a:gd name="connsiteX42" fmla="*/ 431544 w 983154"/>
                <a:gd name="connsiteY42" fmla="*/ 214407 h 664659"/>
                <a:gd name="connsiteX43" fmla="*/ 451035 w 983154"/>
                <a:gd name="connsiteY43" fmla="*/ 214407 h 664659"/>
                <a:gd name="connsiteX44" fmla="*/ 478323 w 983154"/>
                <a:gd name="connsiteY44" fmla="*/ 218306 h 664659"/>
                <a:gd name="connsiteX45" fmla="*/ 511459 w 983154"/>
                <a:gd name="connsiteY45" fmla="*/ 212458 h 664659"/>
                <a:gd name="connsiteX46" fmla="*/ 530951 w 983154"/>
                <a:gd name="connsiteY46" fmla="*/ 194915 h 664659"/>
                <a:gd name="connsiteX47" fmla="*/ 558238 w 983154"/>
                <a:gd name="connsiteY47" fmla="*/ 196865 h 664659"/>
                <a:gd name="connsiteX48" fmla="*/ 567984 w 983154"/>
                <a:gd name="connsiteY48" fmla="*/ 189068 h 664659"/>
                <a:gd name="connsiteX49" fmla="*/ 589425 w 983154"/>
                <a:gd name="connsiteY49" fmla="*/ 202712 h 664659"/>
                <a:gd name="connsiteX50" fmla="*/ 595272 w 983154"/>
                <a:gd name="connsiteY50" fmla="*/ 224153 h 664659"/>
                <a:gd name="connsiteX51" fmla="*/ 614762 w 983154"/>
                <a:gd name="connsiteY51" fmla="*/ 208560 h 664659"/>
                <a:gd name="connsiteX52" fmla="*/ 608917 w 983154"/>
                <a:gd name="connsiteY52" fmla="*/ 191018 h 664659"/>
                <a:gd name="connsiteX53" fmla="*/ 614762 w 983154"/>
                <a:gd name="connsiteY53" fmla="*/ 179322 h 664659"/>
                <a:gd name="connsiteX54" fmla="*/ 608917 w 983154"/>
                <a:gd name="connsiteY54" fmla="*/ 150086 h 664659"/>
                <a:gd name="connsiteX55" fmla="*/ 630357 w 983154"/>
                <a:gd name="connsiteY55" fmla="*/ 128644 h 664659"/>
                <a:gd name="connsiteX56" fmla="*/ 644000 w 983154"/>
                <a:gd name="connsiteY56" fmla="*/ 122797 h 664659"/>
                <a:gd name="connsiteX57" fmla="*/ 681035 w 983154"/>
                <a:gd name="connsiteY57" fmla="*/ 103305 h 664659"/>
                <a:gd name="connsiteX58" fmla="*/ 684932 w 983154"/>
                <a:gd name="connsiteY58" fmla="*/ 68221 h 664659"/>
                <a:gd name="connsiteX59" fmla="*/ 698577 w 983154"/>
                <a:gd name="connsiteY59" fmla="*/ 40932 h 664659"/>
                <a:gd name="connsiteX60" fmla="*/ 815528 w 983154"/>
                <a:gd name="connsiteY60" fmla="*/ 0 h 664659"/>
                <a:gd name="connsiteX61" fmla="*/ 825272 w 983154"/>
                <a:gd name="connsiteY61" fmla="*/ 7797 h 664659"/>
                <a:gd name="connsiteX62" fmla="*/ 870103 w 983154"/>
                <a:gd name="connsiteY62" fmla="*/ 11696 h 664659"/>
                <a:gd name="connsiteX63" fmla="*/ 872052 w 983154"/>
                <a:gd name="connsiteY63" fmla="*/ 35085 h 664659"/>
                <a:gd name="connsiteX64" fmla="*/ 879849 w 983154"/>
                <a:gd name="connsiteY64" fmla="*/ 48729 h 664659"/>
                <a:gd name="connsiteX65" fmla="*/ 887645 w 983154"/>
                <a:gd name="connsiteY65" fmla="*/ 120848 h 664659"/>
                <a:gd name="connsiteX66" fmla="*/ 889595 w 983154"/>
                <a:gd name="connsiteY66" fmla="*/ 132543 h 664659"/>
                <a:gd name="connsiteX67" fmla="*/ 893492 w 983154"/>
                <a:gd name="connsiteY67" fmla="*/ 144237 h 664659"/>
                <a:gd name="connsiteX68" fmla="*/ 912984 w 983154"/>
                <a:gd name="connsiteY68" fmla="*/ 144237 h 664659"/>
                <a:gd name="connsiteX69" fmla="*/ 912984 w 983154"/>
                <a:gd name="connsiteY69" fmla="*/ 167627 h 664659"/>
                <a:gd name="connsiteX70" fmla="*/ 951968 w 983154"/>
                <a:gd name="connsiteY70" fmla="*/ 194915 h 664659"/>
                <a:gd name="connsiteX71" fmla="*/ 971459 w 983154"/>
                <a:gd name="connsiteY71" fmla="*/ 191018 h 664659"/>
                <a:gd name="connsiteX72" fmla="*/ 983154 w 983154"/>
                <a:gd name="connsiteY72" fmla="*/ 212458 h 664659"/>
                <a:gd name="connsiteX73" fmla="*/ 975358 w 983154"/>
                <a:gd name="connsiteY73" fmla="*/ 241696 h 664659"/>
                <a:gd name="connsiteX74" fmla="*/ 983154 w 983154"/>
                <a:gd name="connsiteY74" fmla="*/ 261187 h 664659"/>
                <a:gd name="connsiteX75" fmla="*/ 981205 w 983154"/>
                <a:gd name="connsiteY75" fmla="*/ 280678 h 664659"/>
                <a:gd name="connsiteX76" fmla="*/ 961714 w 983154"/>
                <a:gd name="connsiteY76" fmla="*/ 290424 h 664659"/>
                <a:gd name="connsiteX77" fmla="*/ 961714 w 983154"/>
                <a:gd name="connsiteY77" fmla="*/ 302119 h 664659"/>
                <a:gd name="connsiteX78" fmla="*/ 977307 w 983154"/>
                <a:gd name="connsiteY78" fmla="*/ 307966 h 664659"/>
                <a:gd name="connsiteX79" fmla="*/ 983043 w 983154"/>
                <a:gd name="connsiteY79" fmla="*/ 342388 h 664659"/>
                <a:gd name="connsiteX80" fmla="*/ 907528 w 983154"/>
                <a:gd name="connsiteY80" fmla="*/ 365271 h 664659"/>
                <a:gd name="connsiteX81" fmla="*/ 891154 w 983154"/>
                <a:gd name="connsiteY81" fmla="*/ 388661 h 664659"/>
                <a:gd name="connsiteX82" fmla="*/ 863087 w 983154"/>
                <a:gd name="connsiteY82" fmla="*/ 381645 h 664659"/>
                <a:gd name="connsiteX83" fmla="*/ 825662 w 983154"/>
                <a:gd name="connsiteY83" fmla="*/ 395679 h 664659"/>
                <a:gd name="connsiteX84" fmla="*/ 825662 w 983154"/>
                <a:gd name="connsiteY84" fmla="*/ 419068 h 664659"/>
                <a:gd name="connsiteX85" fmla="*/ 820984 w 983154"/>
                <a:gd name="connsiteY85" fmla="*/ 451813 h 664659"/>
                <a:gd name="connsiteX86" fmla="*/ 774204 w 983154"/>
                <a:gd name="connsiteY86" fmla="*/ 461169 h 664659"/>
                <a:gd name="connsiteX87" fmla="*/ 764848 w 983154"/>
                <a:gd name="connsiteY87" fmla="*/ 479882 h 664659"/>
                <a:gd name="connsiteX88" fmla="*/ 736781 w 983154"/>
                <a:gd name="connsiteY88" fmla="*/ 510289 h 664659"/>
                <a:gd name="connsiteX89" fmla="*/ 729765 w 983154"/>
                <a:gd name="connsiteY89" fmla="*/ 529000 h 664659"/>
                <a:gd name="connsiteX90" fmla="*/ 736781 w 983154"/>
                <a:gd name="connsiteY90" fmla="*/ 554730 h 664659"/>
                <a:gd name="connsiteX91" fmla="*/ 715730 w 983154"/>
                <a:gd name="connsiteY91" fmla="*/ 587475 h 664659"/>
                <a:gd name="connsiteX92" fmla="*/ 712445 w 983154"/>
                <a:gd name="connsiteY92" fmla="*/ 664659 h 664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983154" h="664659">
                  <a:moveTo>
                    <a:pt x="7016" y="664659"/>
                  </a:moveTo>
                  <a:lnTo>
                    <a:pt x="0" y="655305"/>
                  </a:lnTo>
                  <a:lnTo>
                    <a:pt x="0" y="641271"/>
                  </a:lnTo>
                  <a:lnTo>
                    <a:pt x="18712" y="636593"/>
                  </a:lnTo>
                  <a:lnTo>
                    <a:pt x="25729" y="617882"/>
                  </a:lnTo>
                  <a:lnTo>
                    <a:pt x="51457" y="608526"/>
                  </a:lnTo>
                  <a:lnTo>
                    <a:pt x="60814" y="580457"/>
                  </a:lnTo>
                  <a:lnTo>
                    <a:pt x="35085" y="578119"/>
                  </a:lnTo>
                  <a:lnTo>
                    <a:pt x="39763" y="552390"/>
                  </a:lnTo>
                  <a:lnTo>
                    <a:pt x="74848" y="521983"/>
                  </a:lnTo>
                  <a:lnTo>
                    <a:pt x="100576" y="521983"/>
                  </a:lnTo>
                  <a:lnTo>
                    <a:pt x="93560" y="482220"/>
                  </a:lnTo>
                  <a:lnTo>
                    <a:pt x="105253" y="463509"/>
                  </a:lnTo>
                  <a:lnTo>
                    <a:pt x="112271" y="428424"/>
                  </a:lnTo>
                  <a:lnTo>
                    <a:pt x="98237" y="388661"/>
                  </a:lnTo>
                  <a:lnTo>
                    <a:pt x="107593" y="306797"/>
                  </a:lnTo>
                  <a:cubicBezTo>
                    <a:pt x="107653" y="306468"/>
                    <a:pt x="107714" y="306137"/>
                    <a:pt x="107773" y="305808"/>
                  </a:cubicBezTo>
                  <a:lnTo>
                    <a:pt x="113830" y="311865"/>
                  </a:lnTo>
                  <a:lnTo>
                    <a:pt x="139169" y="298220"/>
                  </a:lnTo>
                  <a:lnTo>
                    <a:pt x="143068" y="288474"/>
                  </a:lnTo>
                  <a:lnTo>
                    <a:pt x="154762" y="276780"/>
                  </a:lnTo>
                  <a:lnTo>
                    <a:pt x="197645" y="218306"/>
                  </a:lnTo>
                  <a:lnTo>
                    <a:pt x="213238" y="198814"/>
                  </a:lnTo>
                  <a:lnTo>
                    <a:pt x="213238" y="181272"/>
                  </a:lnTo>
                  <a:lnTo>
                    <a:pt x="203492" y="167627"/>
                  </a:lnTo>
                  <a:lnTo>
                    <a:pt x="209339" y="138390"/>
                  </a:lnTo>
                  <a:lnTo>
                    <a:pt x="230781" y="144237"/>
                  </a:lnTo>
                  <a:lnTo>
                    <a:pt x="250271" y="130594"/>
                  </a:lnTo>
                  <a:lnTo>
                    <a:pt x="297052" y="150086"/>
                  </a:lnTo>
                  <a:lnTo>
                    <a:pt x="310695" y="138390"/>
                  </a:lnTo>
                  <a:lnTo>
                    <a:pt x="328237" y="140340"/>
                  </a:lnTo>
                  <a:lnTo>
                    <a:pt x="330187" y="152034"/>
                  </a:lnTo>
                  <a:lnTo>
                    <a:pt x="339933" y="152034"/>
                  </a:lnTo>
                  <a:lnTo>
                    <a:pt x="347729" y="163729"/>
                  </a:lnTo>
                  <a:lnTo>
                    <a:pt x="357474" y="163729"/>
                  </a:lnTo>
                  <a:lnTo>
                    <a:pt x="359423" y="185169"/>
                  </a:lnTo>
                  <a:lnTo>
                    <a:pt x="347729" y="206611"/>
                  </a:lnTo>
                  <a:lnTo>
                    <a:pt x="349677" y="218306"/>
                  </a:lnTo>
                  <a:lnTo>
                    <a:pt x="336034" y="239746"/>
                  </a:lnTo>
                  <a:lnTo>
                    <a:pt x="392560" y="265085"/>
                  </a:lnTo>
                  <a:lnTo>
                    <a:pt x="406204" y="261187"/>
                  </a:lnTo>
                  <a:lnTo>
                    <a:pt x="406204" y="245593"/>
                  </a:lnTo>
                  <a:lnTo>
                    <a:pt x="431544" y="214407"/>
                  </a:lnTo>
                  <a:lnTo>
                    <a:pt x="451035" y="214407"/>
                  </a:lnTo>
                  <a:lnTo>
                    <a:pt x="478323" y="218306"/>
                  </a:lnTo>
                  <a:lnTo>
                    <a:pt x="511459" y="212458"/>
                  </a:lnTo>
                  <a:lnTo>
                    <a:pt x="530951" y="194915"/>
                  </a:lnTo>
                  <a:lnTo>
                    <a:pt x="558238" y="196865"/>
                  </a:lnTo>
                  <a:lnTo>
                    <a:pt x="567984" y="189068"/>
                  </a:lnTo>
                  <a:lnTo>
                    <a:pt x="589425" y="202712"/>
                  </a:lnTo>
                  <a:lnTo>
                    <a:pt x="595272" y="224153"/>
                  </a:lnTo>
                  <a:lnTo>
                    <a:pt x="614762" y="208560"/>
                  </a:lnTo>
                  <a:lnTo>
                    <a:pt x="608917" y="191018"/>
                  </a:lnTo>
                  <a:lnTo>
                    <a:pt x="614762" y="179322"/>
                  </a:lnTo>
                  <a:lnTo>
                    <a:pt x="608917" y="150086"/>
                  </a:lnTo>
                  <a:lnTo>
                    <a:pt x="630357" y="128644"/>
                  </a:lnTo>
                  <a:lnTo>
                    <a:pt x="644000" y="122797"/>
                  </a:lnTo>
                  <a:lnTo>
                    <a:pt x="681035" y="103305"/>
                  </a:lnTo>
                  <a:lnTo>
                    <a:pt x="684932" y="68221"/>
                  </a:lnTo>
                  <a:lnTo>
                    <a:pt x="698577" y="40932"/>
                  </a:lnTo>
                  <a:lnTo>
                    <a:pt x="815528" y="0"/>
                  </a:lnTo>
                  <a:lnTo>
                    <a:pt x="825272" y="7797"/>
                  </a:lnTo>
                  <a:lnTo>
                    <a:pt x="870103" y="11696"/>
                  </a:lnTo>
                  <a:lnTo>
                    <a:pt x="872052" y="35085"/>
                  </a:lnTo>
                  <a:lnTo>
                    <a:pt x="879849" y="48729"/>
                  </a:lnTo>
                  <a:lnTo>
                    <a:pt x="887645" y="120848"/>
                  </a:lnTo>
                  <a:lnTo>
                    <a:pt x="889595" y="132543"/>
                  </a:lnTo>
                  <a:lnTo>
                    <a:pt x="893492" y="144237"/>
                  </a:lnTo>
                  <a:lnTo>
                    <a:pt x="912984" y="144237"/>
                  </a:lnTo>
                  <a:lnTo>
                    <a:pt x="912984" y="167627"/>
                  </a:lnTo>
                  <a:lnTo>
                    <a:pt x="951968" y="194915"/>
                  </a:lnTo>
                  <a:lnTo>
                    <a:pt x="971459" y="191018"/>
                  </a:lnTo>
                  <a:lnTo>
                    <a:pt x="983154" y="212458"/>
                  </a:lnTo>
                  <a:lnTo>
                    <a:pt x="975358" y="241696"/>
                  </a:lnTo>
                  <a:lnTo>
                    <a:pt x="983154" y="261187"/>
                  </a:lnTo>
                  <a:lnTo>
                    <a:pt x="981205" y="280678"/>
                  </a:lnTo>
                  <a:lnTo>
                    <a:pt x="961714" y="290424"/>
                  </a:lnTo>
                  <a:lnTo>
                    <a:pt x="961714" y="302119"/>
                  </a:lnTo>
                  <a:lnTo>
                    <a:pt x="977307" y="307966"/>
                  </a:lnTo>
                  <a:lnTo>
                    <a:pt x="983043" y="342388"/>
                  </a:lnTo>
                  <a:lnTo>
                    <a:pt x="907528" y="365271"/>
                  </a:lnTo>
                  <a:lnTo>
                    <a:pt x="891154" y="388661"/>
                  </a:lnTo>
                  <a:lnTo>
                    <a:pt x="863087" y="381645"/>
                  </a:lnTo>
                  <a:lnTo>
                    <a:pt x="825662" y="395679"/>
                  </a:lnTo>
                  <a:lnTo>
                    <a:pt x="825662" y="419068"/>
                  </a:lnTo>
                  <a:lnTo>
                    <a:pt x="820984" y="451813"/>
                  </a:lnTo>
                  <a:lnTo>
                    <a:pt x="774204" y="461169"/>
                  </a:lnTo>
                  <a:lnTo>
                    <a:pt x="764848" y="479882"/>
                  </a:lnTo>
                  <a:lnTo>
                    <a:pt x="736781" y="510289"/>
                  </a:lnTo>
                  <a:lnTo>
                    <a:pt x="729765" y="529000"/>
                  </a:lnTo>
                  <a:lnTo>
                    <a:pt x="736781" y="554730"/>
                  </a:lnTo>
                  <a:lnTo>
                    <a:pt x="715730" y="587475"/>
                  </a:lnTo>
                  <a:lnTo>
                    <a:pt x="712445" y="664659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A101EF44-38CF-58E1-EEB2-50EBFBA55F0E}"/>
                </a:ext>
              </a:extLst>
            </p:cNvPr>
            <p:cNvSpPr/>
            <p:nvPr/>
          </p:nvSpPr>
          <p:spPr>
            <a:xfrm rot="20820390">
              <a:off x="3106148" y="3906102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山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形</a:t>
              </a: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42E9B6CE-647D-FFDF-B167-EEA2835427DA}"/>
                </a:ext>
              </a:extLst>
            </p:cNvPr>
            <p:cNvSpPr/>
            <p:nvPr/>
          </p:nvSpPr>
          <p:spPr>
            <a:xfrm rot="1958066">
              <a:off x="2071806" y="4916521"/>
              <a:ext cx="339796" cy="615553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新</a:t>
              </a:r>
              <a:endParaRPr lang="en-US" altLang="ja-JP" sz="2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潟</a:t>
              </a: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42A691A4-3A8A-EED1-A400-F0FD5351AD05}"/>
                </a:ext>
              </a:extLst>
            </p:cNvPr>
            <p:cNvSpPr/>
            <p:nvPr/>
          </p:nvSpPr>
          <p:spPr>
            <a:xfrm>
              <a:off x="2076859" y="6173076"/>
              <a:ext cx="320601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3247180E-2BCB-AA9C-11CF-A2FC46A8F7F1}"/>
                </a:ext>
              </a:extLst>
            </p:cNvPr>
            <p:cNvSpPr/>
            <p:nvPr/>
          </p:nvSpPr>
          <p:spPr>
            <a:xfrm>
              <a:off x="2907210" y="5274826"/>
              <a:ext cx="320601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6DFE9745-C50A-9F20-2837-73D088936EAF}"/>
                </a:ext>
              </a:extLst>
            </p:cNvPr>
            <p:cNvSpPr/>
            <p:nvPr/>
          </p:nvSpPr>
          <p:spPr>
            <a:xfrm>
              <a:off x="1238659" y="6173076"/>
              <a:ext cx="320601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長野</a:t>
              </a:r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D6EBB692-1113-71FC-9640-6FF6AABC03C7}"/>
                </a:ext>
              </a:extLst>
            </p:cNvPr>
            <p:cNvSpPr/>
            <p:nvPr/>
          </p:nvSpPr>
          <p:spPr>
            <a:xfrm>
              <a:off x="2556915" y="5631030"/>
              <a:ext cx="815751" cy="808899"/>
            </a:xfrm>
            <a:custGeom>
              <a:avLst/>
              <a:gdLst>
                <a:gd name="connsiteX0" fmla="*/ 575001 w 815751"/>
                <a:gd name="connsiteY0" fmla="*/ 0 h 808899"/>
                <a:gd name="connsiteX1" fmla="*/ 600339 w 815751"/>
                <a:gd name="connsiteY1" fmla="*/ 7797 h 808899"/>
                <a:gd name="connsiteX2" fmla="*/ 664662 w 815751"/>
                <a:gd name="connsiteY2" fmla="*/ 21441 h 808899"/>
                <a:gd name="connsiteX3" fmla="*/ 697798 w 815751"/>
                <a:gd name="connsiteY3" fmla="*/ 37034 h 808899"/>
                <a:gd name="connsiteX4" fmla="*/ 719238 w 815751"/>
                <a:gd name="connsiteY4" fmla="*/ 38983 h 808899"/>
                <a:gd name="connsiteX5" fmla="*/ 754323 w 815751"/>
                <a:gd name="connsiteY5" fmla="*/ 54576 h 808899"/>
                <a:gd name="connsiteX6" fmla="*/ 789407 w 815751"/>
                <a:gd name="connsiteY6" fmla="*/ 93559 h 808899"/>
                <a:gd name="connsiteX7" fmla="*/ 810847 w 815751"/>
                <a:gd name="connsiteY7" fmla="*/ 111102 h 808899"/>
                <a:gd name="connsiteX8" fmla="*/ 815751 w 815751"/>
                <a:gd name="connsiteY8" fmla="*/ 138072 h 808899"/>
                <a:gd name="connsiteX9" fmla="*/ 815751 w 815751"/>
                <a:gd name="connsiteY9" fmla="*/ 808899 h 808899"/>
                <a:gd name="connsiteX10" fmla="*/ 97455 w 815751"/>
                <a:gd name="connsiteY10" fmla="*/ 808899 h 808899"/>
                <a:gd name="connsiteX11" fmla="*/ 97459 w 815751"/>
                <a:gd name="connsiteY11" fmla="*/ 808898 h 808899"/>
                <a:gd name="connsiteX12" fmla="*/ 101356 w 815751"/>
                <a:gd name="connsiteY12" fmla="*/ 793304 h 808899"/>
                <a:gd name="connsiteX13" fmla="*/ 81866 w 815751"/>
                <a:gd name="connsiteY13" fmla="*/ 767965 h 808899"/>
                <a:gd name="connsiteX14" fmla="*/ 101356 w 815751"/>
                <a:gd name="connsiteY14" fmla="*/ 736779 h 808899"/>
                <a:gd name="connsiteX15" fmla="*/ 103306 w 815751"/>
                <a:gd name="connsiteY15" fmla="*/ 705593 h 808899"/>
                <a:gd name="connsiteX16" fmla="*/ 128645 w 815751"/>
                <a:gd name="connsiteY16" fmla="*/ 705593 h 808899"/>
                <a:gd name="connsiteX17" fmla="*/ 146187 w 815751"/>
                <a:gd name="connsiteY17" fmla="*/ 674406 h 808899"/>
                <a:gd name="connsiteX18" fmla="*/ 130594 w 815751"/>
                <a:gd name="connsiteY18" fmla="*/ 643220 h 808899"/>
                <a:gd name="connsiteX19" fmla="*/ 111102 w 815751"/>
                <a:gd name="connsiteY19" fmla="*/ 637372 h 808899"/>
                <a:gd name="connsiteX20" fmla="*/ 91611 w 815751"/>
                <a:gd name="connsiteY20" fmla="*/ 651016 h 808899"/>
                <a:gd name="connsiteX21" fmla="*/ 81866 w 815751"/>
                <a:gd name="connsiteY21" fmla="*/ 643220 h 808899"/>
                <a:gd name="connsiteX22" fmla="*/ 66273 w 815751"/>
                <a:gd name="connsiteY22" fmla="*/ 643220 h 808899"/>
                <a:gd name="connsiteX23" fmla="*/ 54576 w 815751"/>
                <a:gd name="connsiteY23" fmla="*/ 637372 h 808899"/>
                <a:gd name="connsiteX24" fmla="*/ 29238 w 815751"/>
                <a:gd name="connsiteY24" fmla="*/ 635423 h 808899"/>
                <a:gd name="connsiteX25" fmla="*/ 7797 w 815751"/>
                <a:gd name="connsiteY25" fmla="*/ 615932 h 808899"/>
                <a:gd name="connsiteX26" fmla="*/ 0 w 815751"/>
                <a:gd name="connsiteY26" fmla="*/ 584745 h 808899"/>
                <a:gd name="connsiteX27" fmla="*/ 11696 w 815751"/>
                <a:gd name="connsiteY27" fmla="*/ 561355 h 808899"/>
                <a:gd name="connsiteX28" fmla="*/ 3900 w 815751"/>
                <a:gd name="connsiteY28" fmla="*/ 545762 h 808899"/>
                <a:gd name="connsiteX29" fmla="*/ 29238 w 815751"/>
                <a:gd name="connsiteY29" fmla="*/ 510678 h 808899"/>
                <a:gd name="connsiteX30" fmla="*/ 40933 w 815751"/>
                <a:gd name="connsiteY30" fmla="*/ 485339 h 808899"/>
                <a:gd name="connsiteX31" fmla="*/ 21441 w 815751"/>
                <a:gd name="connsiteY31" fmla="*/ 461949 h 808899"/>
                <a:gd name="connsiteX32" fmla="*/ 21441 w 815751"/>
                <a:gd name="connsiteY32" fmla="*/ 450254 h 808899"/>
                <a:gd name="connsiteX33" fmla="*/ 44831 w 815751"/>
                <a:gd name="connsiteY33" fmla="*/ 428813 h 808899"/>
                <a:gd name="connsiteX34" fmla="*/ 72119 w 815751"/>
                <a:gd name="connsiteY34" fmla="*/ 391779 h 808899"/>
                <a:gd name="connsiteX35" fmla="*/ 58476 w 815751"/>
                <a:gd name="connsiteY35" fmla="*/ 376186 h 808899"/>
                <a:gd name="connsiteX36" fmla="*/ 44831 w 815751"/>
                <a:gd name="connsiteY36" fmla="*/ 374237 h 808899"/>
                <a:gd name="connsiteX37" fmla="*/ 23390 w 815751"/>
                <a:gd name="connsiteY37" fmla="*/ 354746 h 808899"/>
                <a:gd name="connsiteX38" fmla="*/ 27289 w 815751"/>
                <a:gd name="connsiteY38" fmla="*/ 319661 h 808899"/>
                <a:gd name="connsiteX39" fmla="*/ 37035 w 815751"/>
                <a:gd name="connsiteY39" fmla="*/ 317712 h 808899"/>
                <a:gd name="connsiteX40" fmla="*/ 40933 w 815751"/>
                <a:gd name="connsiteY40" fmla="*/ 304068 h 808899"/>
                <a:gd name="connsiteX41" fmla="*/ 54576 w 815751"/>
                <a:gd name="connsiteY41" fmla="*/ 298220 h 808899"/>
                <a:gd name="connsiteX42" fmla="*/ 54576 w 815751"/>
                <a:gd name="connsiteY42" fmla="*/ 282628 h 808899"/>
                <a:gd name="connsiteX43" fmla="*/ 58476 w 815751"/>
                <a:gd name="connsiteY43" fmla="*/ 280678 h 808899"/>
                <a:gd name="connsiteX44" fmla="*/ 77966 w 815751"/>
                <a:gd name="connsiteY44" fmla="*/ 272881 h 808899"/>
                <a:gd name="connsiteX45" fmla="*/ 81866 w 815751"/>
                <a:gd name="connsiteY45" fmla="*/ 259237 h 808899"/>
                <a:gd name="connsiteX46" fmla="*/ 122797 w 815751"/>
                <a:gd name="connsiteY46" fmla="*/ 239746 h 808899"/>
                <a:gd name="connsiteX47" fmla="*/ 134492 w 815751"/>
                <a:gd name="connsiteY47" fmla="*/ 216356 h 808899"/>
                <a:gd name="connsiteX48" fmla="*/ 155932 w 815751"/>
                <a:gd name="connsiteY48" fmla="*/ 220254 h 808899"/>
                <a:gd name="connsiteX49" fmla="*/ 212458 w 815751"/>
                <a:gd name="connsiteY49" fmla="*/ 194915 h 808899"/>
                <a:gd name="connsiteX50" fmla="*/ 230001 w 815751"/>
                <a:gd name="connsiteY50" fmla="*/ 179322 h 808899"/>
                <a:gd name="connsiteX51" fmla="*/ 243645 w 815751"/>
                <a:gd name="connsiteY51" fmla="*/ 163729 h 808899"/>
                <a:gd name="connsiteX52" fmla="*/ 276781 w 815751"/>
                <a:gd name="connsiteY52" fmla="*/ 157881 h 808899"/>
                <a:gd name="connsiteX53" fmla="*/ 278730 w 815751"/>
                <a:gd name="connsiteY53" fmla="*/ 138390 h 808899"/>
                <a:gd name="connsiteX54" fmla="*/ 317713 w 815751"/>
                <a:gd name="connsiteY54" fmla="*/ 134492 h 808899"/>
                <a:gd name="connsiteX55" fmla="*/ 329407 w 815751"/>
                <a:gd name="connsiteY55" fmla="*/ 115000 h 808899"/>
                <a:gd name="connsiteX56" fmla="*/ 360594 w 815751"/>
                <a:gd name="connsiteY56" fmla="*/ 97458 h 808899"/>
                <a:gd name="connsiteX57" fmla="*/ 389831 w 815751"/>
                <a:gd name="connsiteY57" fmla="*/ 99407 h 808899"/>
                <a:gd name="connsiteX58" fmla="*/ 419068 w 815751"/>
                <a:gd name="connsiteY58" fmla="*/ 77966 h 808899"/>
                <a:gd name="connsiteX59" fmla="*/ 465848 w 815751"/>
                <a:gd name="connsiteY59" fmla="*/ 77966 h 808899"/>
                <a:gd name="connsiteX60" fmla="*/ 465848 w 815751"/>
                <a:gd name="connsiteY60" fmla="*/ 64322 h 808899"/>
                <a:gd name="connsiteX61" fmla="*/ 460000 w 815751"/>
                <a:gd name="connsiteY61" fmla="*/ 38983 h 808899"/>
                <a:gd name="connsiteX62" fmla="*/ 473645 w 815751"/>
                <a:gd name="connsiteY62" fmla="*/ 21441 h 808899"/>
                <a:gd name="connsiteX63" fmla="*/ 534069 w 815751"/>
                <a:gd name="connsiteY63" fmla="*/ 3899 h 808899"/>
                <a:gd name="connsiteX0" fmla="*/ 815751 w 907191"/>
                <a:gd name="connsiteY0" fmla="*/ 808899 h 900339"/>
                <a:gd name="connsiteX1" fmla="*/ 97455 w 907191"/>
                <a:gd name="connsiteY1" fmla="*/ 808899 h 900339"/>
                <a:gd name="connsiteX2" fmla="*/ 97459 w 907191"/>
                <a:gd name="connsiteY2" fmla="*/ 808898 h 900339"/>
                <a:gd name="connsiteX3" fmla="*/ 101356 w 907191"/>
                <a:gd name="connsiteY3" fmla="*/ 793304 h 900339"/>
                <a:gd name="connsiteX4" fmla="*/ 81866 w 907191"/>
                <a:gd name="connsiteY4" fmla="*/ 767965 h 900339"/>
                <a:gd name="connsiteX5" fmla="*/ 101356 w 907191"/>
                <a:gd name="connsiteY5" fmla="*/ 736779 h 900339"/>
                <a:gd name="connsiteX6" fmla="*/ 103306 w 907191"/>
                <a:gd name="connsiteY6" fmla="*/ 705593 h 900339"/>
                <a:gd name="connsiteX7" fmla="*/ 128645 w 907191"/>
                <a:gd name="connsiteY7" fmla="*/ 705593 h 900339"/>
                <a:gd name="connsiteX8" fmla="*/ 146187 w 907191"/>
                <a:gd name="connsiteY8" fmla="*/ 674406 h 900339"/>
                <a:gd name="connsiteX9" fmla="*/ 130594 w 907191"/>
                <a:gd name="connsiteY9" fmla="*/ 643220 h 900339"/>
                <a:gd name="connsiteX10" fmla="*/ 111102 w 907191"/>
                <a:gd name="connsiteY10" fmla="*/ 637372 h 900339"/>
                <a:gd name="connsiteX11" fmla="*/ 91611 w 907191"/>
                <a:gd name="connsiteY11" fmla="*/ 651016 h 900339"/>
                <a:gd name="connsiteX12" fmla="*/ 81866 w 907191"/>
                <a:gd name="connsiteY12" fmla="*/ 643220 h 900339"/>
                <a:gd name="connsiteX13" fmla="*/ 66273 w 907191"/>
                <a:gd name="connsiteY13" fmla="*/ 643220 h 900339"/>
                <a:gd name="connsiteX14" fmla="*/ 54576 w 907191"/>
                <a:gd name="connsiteY14" fmla="*/ 637372 h 900339"/>
                <a:gd name="connsiteX15" fmla="*/ 29238 w 907191"/>
                <a:gd name="connsiteY15" fmla="*/ 635423 h 900339"/>
                <a:gd name="connsiteX16" fmla="*/ 7797 w 907191"/>
                <a:gd name="connsiteY16" fmla="*/ 615932 h 900339"/>
                <a:gd name="connsiteX17" fmla="*/ 0 w 907191"/>
                <a:gd name="connsiteY17" fmla="*/ 584745 h 900339"/>
                <a:gd name="connsiteX18" fmla="*/ 11696 w 907191"/>
                <a:gd name="connsiteY18" fmla="*/ 561355 h 900339"/>
                <a:gd name="connsiteX19" fmla="*/ 3900 w 907191"/>
                <a:gd name="connsiteY19" fmla="*/ 545762 h 900339"/>
                <a:gd name="connsiteX20" fmla="*/ 29238 w 907191"/>
                <a:gd name="connsiteY20" fmla="*/ 510678 h 900339"/>
                <a:gd name="connsiteX21" fmla="*/ 40933 w 907191"/>
                <a:gd name="connsiteY21" fmla="*/ 485339 h 900339"/>
                <a:gd name="connsiteX22" fmla="*/ 21441 w 907191"/>
                <a:gd name="connsiteY22" fmla="*/ 461949 h 900339"/>
                <a:gd name="connsiteX23" fmla="*/ 21441 w 907191"/>
                <a:gd name="connsiteY23" fmla="*/ 450254 h 900339"/>
                <a:gd name="connsiteX24" fmla="*/ 44831 w 907191"/>
                <a:gd name="connsiteY24" fmla="*/ 428813 h 900339"/>
                <a:gd name="connsiteX25" fmla="*/ 72119 w 907191"/>
                <a:gd name="connsiteY25" fmla="*/ 391779 h 900339"/>
                <a:gd name="connsiteX26" fmla="*/ 58476 w 907191"/>
                <a:gd name="connsiteY26" fmla="*/ 376186 h 900339"/>
                <a:gd name="connsiteX27" fmla="*/ 44831 w 907191"/>
                <a:gd name="connsiteY27" fmla="*/ 374237 h 900339"/>
                <a:gd name="connsiteX28" fmla="*/ 23390 w 907191"/>
                <a:gd name="connsiteY28" fmla="*/ 354746 h 900339"/>
                <a:gd name="connsiteX29" fmla="*/ 27289 w 907191"/>
                <a:gd name="connsiteY29" fmla="*/ 319661 h 900339"/>
                <a:gd name="connsiteX30" fmla="*/ 37035 w 907191"/>
                <a:gd name="connsiteY30" fmla="*/ 317712 h 900339"/>
                <a:gd name="connsiteX31" fmla="*/ 40933 w 907191"/>
                <a:gd name="connsiteY31" fmla="*/ 304068 h 900339"/>
                <a:gd name="connsiteX32" fmla="*/ 54576 w 907191"/>
                <a:gd name="connsiteY32" fmla="*/ 298220 h 900339"/>
                <a:gd name="connsiteX33" fmla="*/ 54576 w 907191"/>
                <a:gd name="connsiteY33" fmla="*/ 282628 h 900339"/>
                <a:gd name="connsiteX34" fmla="*/ 58476 w 907191"/>
                <a:gd name="connsiteY34" fmla="*/ 280678 h 900339"/>
                <a:gd name="connsiteX35" fmla="*/ 77966 w 907191"/>
                <a:gd name="connsiteY35" fmla="*/ 272881 h 900339"/>
                <a:gd name="connsiteX36" fmla="*/ 81866 w 907191"/>
                <a:gd name="connsiteY36" fmla="*/ 259237 h 900339"/>
                <a:gd name="connsiteX37" fmla="*/ 122797 w 907191"/>
                <a:gd name="connsiteY37" fmla="*/ 239746 h 900339"/>
                <a:gd name="connsiteX38" fmla="*/ 134492 w 907191"/>
                <a:gd name="connsiteY38" fmla="*/ 216356 h 900339"/>
                <a:gd name="connsiteX39" fmla="*/ 155932 w 907191"/>
                <a:gd name="connsiteY39" fmla="*/ 220254 h 900339"/>
                <a:gd name="connsiteX40" fmla="*/ 212458 w 907191"/>
                <a:gd name="connsiteY40" fmla="*/ 194915 h 900339"/>
                <a:gd name="connsiteX41" fmla="*/ 230001 w 907191"/>
                <a:gd name="connsiteY41" fmla="*/ 179322 h 900339"/>
                <a:gd name="connsiteX42" fmla="*/ 243645 w 907191"/>
                <a:gd name="connsiteY42" fmla="*/ 163729 h 900339"/>
                <a:gd name="connsiteX43" fmla="*/ 276781 w 907191"/>
                <a:gd name="connsiteY43" fmla="*/ 157881 h 900339"/>
                <a:gd name="connsiteX44" fmla="*/ 278730 w 907191"/>
                <a:gd name="connsiteY44" fmla="*/ 138390 h 900339"/>
                <a:gd name="connsiteX45" fmla="*/ 317713 w 907191"/>
                <a:gd name="connsiteY45" fmla="*/ 134492 h 900339"/>
                <a:gd name="connsiteX46" fmla="*/ 329407 w 907191"/>
                <a:gd name="connsiteY46" fmla="*/ 115000 h 900339"/>
                <a:gd name="connsiteX47" fmla="*/ 360594 w 907191"/>
                <a:gd name="connsiteY47" fmla="*/ 97458 h 900339"/>
                <a:gd name="connsiteX48" fmla="*/ 389831 w 907191"/>
                <a:gd name="connsiteY48" fmla="*/ 99407 h 900339"/>
                <a:gd name="connsiteX49" fmla="*/ 419068 w 907191"/>
                <a:gd name="connsiteY49" fmla="*/ 77966 h 900339"/>
                <a:gd name="connsiteX50" fmla="*/ 465848 w 907191"/>
                <a:gd name="connsiteY50" fmla="*/ 77966 h 900339"/>
                <a:gd name="connsiteX51" fmla="*/ 465848 w 907191"/>
                <a:gd name="connsiteY51" fmla="*/ 64322 h 900339"/>
                <a:gd name="connsiteX52" fmla="*/ 460000 w 907191"/>
                <a:gd name="connsiteY52" fmla="*/ 38983 h 900339"/>
                <a:gd name="connsiteX53" fmla="*/ 473645 w 907191"/>
                <a:gd name="connsiteY53" fmla="*/ 21441 h 900339"/>
                <a:gd name="connsiteX54" fmla="*/ 534069 w 907191"/>
                <a:gd name="connsiteY54" fmla="*/ 3899 h 900339"/>
                <a:gd name="connsiteX55" fmla="*/ 575001 w 907191"/>
                <a:gd name="connsiteY55" fmla="*/ 0 h 900339"/>
                <a:gd name="connsiteX56" fmla="*/ 600339 w 907191"/>
                <a:gd name="connsiteY56" fmla="*/ 7797 h 900339"/>
                <a:gd name="connsiteX57" fmla="*/ 664662 w 907191"/>
                <a:gd name="connsiteY57" fmla="*/ 21441 h 900339"/>
                <a:gd name="connsiteX58" fmla="*/ 697798 w 907191"/>
                <a:gd name="connsiteY58" fmla="*/ 37034 h 900339"/>
                <a:gd name="connsiteX59" fmla="*/ 719238 w 907191"/>
                <a:gd name="connsiteY59" fmla="*/ 38983 h 900339"/>
                <a:gd name="connsiteX60" fmla="*/ 754323 w 907191"/>
                <a:gd name="connsiteY60" fmla="*/ 54576 h 900339"/>
                <a:gd name="connsiteX61" fmla="*/ 789407 w 907191"/>
                <a:gd name="connsiteY61" fmla="*/ 93559 h 900339"/>
                <a:gd name="connsiteX62" fmla="*/ 810847 w 907191"/>
                <a:gd name="connsiteY62" fmla="*/ 111102 h 900339"/>
                <a:gd name="connsiteX63" fmla="*/ 815751 w 907191"/>
                <a:gd name="connsiteY63" fmla="*/ 138072 h 900339"/>
                <a:gd name="connsiteX64" fmla="*/ 907191 w 907191"/>
                <a:gd name="connsiteY64" fmla="*/ 900339 h 900339"/>
                <a:gd name="connsiteX0" fmla="*/ 97455 w 907191"/>
                <a:gd name="connsiteY0" fmla="*/ 808899 h 900339"/>
                <a:gd name="connsiteX1" fmla="*/ 97459 w 907191"/>
                <a:gd name="connsiteY1" fmla="*/ 808898 h 900339"/>
                <a:gd name="connsiteX2" fmla="*/ 101356 w 907191"/>
                <a:gd name="connsiteY2" fmla="*/ 793304 h 900339"/>
                <a:gd name="connsiteX3" fmla="*/ 81866 w 907191"/>
                <a:gd name="connsiteY3" fmla="*/ 767965 h 900339"/>
                <a:gd name="connsiteX4" fmla="*/ 101356 w 907191"/>
                <a:gd name="connsiteY4" fmla="*/ 736779 h 900339"/>
                <a:gd name="connsiteX5" fmla="*/ 103306 w 907191"/>
                <a:gd name="connsiteY5" fmla="*/ 705593 h 900339"/>
                <a:gd name="connsiteX6" fmla="*/ 128645 w 907191"/>
                <a:gd name="connsiteY6" fmla="*/ 705593 h 900339"/>
                <a:gd name="connsiteX7" fmla="*/ 146187 w 907191"/>
                <a:gd name="connsiteY7" fmla="*/ 674406 h 900339"/>
                <a:gd name="connsiteX8" fmla="*/ 130594 w 907191"/>
                <a:gd name="connsiteY8" fmla="*/ 643220 h 900339"/>
                <a:gd name="connsiteX9" fmla="*/ 111102 w 907191"/>
                <a:gd name="connsiteY9" fmla="*/ 637372 h 900339"/>
                <a:gd name="connsiteX10" fmla="*/ 91611 w 907191"/>
                <a:gd name="connsiteY10" fmla="*/ 651016 h 900339"/>
                <a:gd name="connsiteX11" fmla="*/ 81866 w 907191"/>
                <a:gd name="connsiteY11" fmla="*/ 643220 h 900339"/>
                <a:gd name="connsiteX12" fmla="*/ 66273 w 907191"/>
                <a:gd name="connsiteY12" fmla="*/ 643220 h 900339"/>
                <a:gd name="connsiteX13" fmla="*/ 54576 w 907191"/>
                <a:gd name="connsiteY13" fmla="*/ 637372 h 900339"/>
                <a:gd name="connsiteX14" fmla="*/ 29238 w 907191"/>
                <a:gd name="connsiteY14" fmla="*/ 635423 h 900339"/>
                <a:gd name="connsiteX15" fmla="*/ 7797 w 907191"/>
                <a:gd name="connsiteY15" fmla="*/ 615932 h 900339"/>
                <a:gd name="connsiteX16" fmla="*/ 0 w 907191"/>
                <a:gd name="connsiteY16" fmla="*/ 584745 h 900339"/>
                <a:gd name="connsiteX17" fmla="*/ 11696 w 907191"/>
                <a:gd name="connsiteY17" fmla="*/ 561355 h 900339"/>
                <a:gd name="connsiteX18" fmla="*/ 3900 w 907191"/>
                <a:gd name="connsiteY18" fmla="*/ 545762 h 900339"/>
                <a:gd name="connsiteX19" fmla="*/ 29238 w 907191"/>
                <a:gd name="connsiteY19" fmla="*/ 510678 h 900339"/>
                <a:gd name="connsiteX20" fmla="*/ 40933 w 907191"/>
                <a:gd name="connsiteY20" fmla="*/ 485339 h 900339"/>
                <a:gd name="connsiteX21" fmla="*/ 21441 w 907191"/>
                <a:gd name="connsiteY21" fmla="*/ 461949 h 900339"/>
                <a:gd name="connsiteX22" fmla="*/ 21441 w 907191"/>
                <a:gd name="connsiteY22" fmla="*/ 450254 h 900339"/>
                <a:gd name="connsiteX23" fmla="*/ 44831 w 907191"/>
                <a:gd name="connsiteY23" fmla="*/ 428813 h 900339"/>
                <a:gd name="connsiteX24" fmla="*/ 72119 w 907191"/>
                <a:gd name="connsiteY24" fmla="*/ 391779 h 900339"/>
                <a:gd name="connsiteX25" fmla="*/ 58476 w 907191"/>
                <a:gd name="connsiteY25" fmla="*/ 376186 h 900339"/>
                <a:gd name="connsiteX26" fmla="*/ 44831 w 907191"/>
                <a:gd name="connsiteY26" fmla="*/ 374237 h 900339"/>
                <a:gd name="connsiteX27" fmla="*/ 23390 w 907191"/>
                <a:gd name="connsiteY27" fmla="*/ 354746 h 900339"/>
                <a:gd name="connsiteX28" fmla="*/ 27289 w 907191"/>
                <a:gd name="connsiteY28" fmla="*/ 319661 h 900339"/>
                <a:gd name="connsiteX29" fmla="*/ 37035 w 907191"/>
                <a:gd name="connsiteY29" fmla="*/ 317712 h 900339"/>
                <a:gd name="connsiteX30" fmla="*/ 40933 w 907191"/>
                <a:gd name="connsiteY30" fmla="*/ 304068 h 900339"/>
                <a:gd name="connsiteX31" fmla="*/ 54576 w 907191"/>
                <a:gd name="connsiteY31" fmla="*/ 298220 h 900339"/>
                <a:gd name="connsiteX32" fmla="*/ 54576 w 907191"/>
                <a:gd name="connsiteY32" fmla="*/ 282628 h 900339"/>
                <a:gd name="connsiteX33" fmla="*/ 58476 w 907191"/>
                <a:gd name="connsiteY33" fmla="*/ 280678 h 900339"/>
                <a:gd name="connsiteX34" fmla="*/ 77966 w 907191"/>
                <a:gd name="connsiteY34" fmla="*/ 272881 h 900339"/>
                <a:gd name="connsiteX35" fmla="*/ 81866 w 907191"/>
                <a:gd name="connsiteY35" fmla="*/ 259237 h 900339"/>
                <a:gd name="connsiteX36" fmla="*/ 122797 w 907191"/>
                <a:gd name="connsiteY36" fmla="*/ 239746 h 900339"/>
                <a:gd name="connsiteX37" fmla="*/ 134492 w 907191"/>
                <a:gd name="connsiteY37" fmla="*/ 216356 h 900339"/>
                <a:gd name="connsiteX38" fmla="*/ 155932 w 907191"/>
                <a:gd name="connsiteY38" fmla="*/ 220254 h 900339"/>
                <a:gd name="connsiteX39" fmla="*/ 212458 w 907191"/>
                <a:gd name="connsiteY39" fmla="*/ 194915 h 900339"/>
                <a:gd name="connsiteX40" fmla="*/ 230001 w 907191"/>
                <a:gd name="connsiteY40" fmla="*/ 179322 h 900339"/>
                <a:gd name="connsiteX41" fmla="*/ 243645 w 907191"/>
                <a:gd name="connsiteY41" fmla="*/ 163729 h 900339"/>
                <a:gd name="connsiteX42" fmla="*/ 276781 w 907191"/>
                <a:gd name="connsiteY42" fmla="*/ 157881 h 900339"/>
                <a:gd name="connsiteX43" fmla="*/ 278730 w 907191"/>
                <a:gd name="connsiteY43" fmla="*/ 138390 h 900339"/>
                <a:gd name="connsiteX44" fmla="*/ 317713 w 907191"/>
                <a:gd name="connsiteY44" fmla="*/ 134492 h 900339"/>
                <a:gd name="connsiteX45" fmla="*/ 329407 w 907191"/>
                <a:gd name="connsiteY45" fmla="*/ 115000 h 900339"/>
                <a:gd name="connsiteX46" fmla="*/ 360594 w 907191"/>
                <a:gd name="connsiteY46" fmla="*/ 97458 h 900339"/>
                <a:gd name="connsiteX47" fmla="*/ 389831 w 907191"/>
                <a:gd name="connsiteY47" fmla="*/ 99407 h 900339"/>
                <a:gd name="connsiteX48" fmla="*/ 419068 w 907191"/>
                <a:gd name="connsiteY48" fmla="*/ 77966 h 900339"/>
                <a:gd name="connsiteX49" fmla="*/ 465848 w 907191"/>
                <a:gd name="connsiteY49" fmla="*/ 77966 h 900339"/>
                <a:gd name="connsiteX50" fmla="*/ 465848 w 907191"/>
                <a:gd name="connsiteY50" fmla="*/ 64322 h 900339"/>
                <a:gd name="connsiteX51" fmla="*/ 460000 w 907191"/>
                <a:gd name="connsiteY51" fmla="*/ 38983 h 900339"/>
                <a:gd name="connsiteX52" fmla="*/ 473645 w 907191"/>
                <a:gd name="connsiteY52" fmla="*/ 21441 h 900339"/>
                <a:gd name="connsiteX53" fmla="*/ 534069 w 907191"/>
                <a:gd name="connsiteY53" fmla="*/ 3899 h 900339"/>
                <a:gd name="connsiteX54" fmla="*/ 575001 w 907191"/>
                <a:gd name="connsiteY54" fmla="*/ 0 h 900339"/>
                <a:gd name="connsiteX55" fmla="*/ 600339 w 907191"/>
                <a:gd name="connsiteY55" fmla="*/ 7797 h 900339"/>
                <a:gd name="connsiteX56" fmla="*/ 664662 w 907191"/>
                <a:gd name="connsiteY56" fmla="*/ 21441 h 900339"/>
                <a:gd name="connsiteX57" fmla="*/ 697798 w 907191"/>
                <a:gd name="connsiteY57" fmla="*/ 37034 h 900339"/>
                <a:gd name="connsiteX58" fmla="*/ 719238 w 907191"/>
                <a:gd name="connsiteY58" fmla="*/ 38983 h 900339"/>
                <a:gd name="connsiteX59" fmla="*/ 754323 w 907191"/>
                <a:gd name="connsiteY59" fmla="*/ 54576 h 900339"/>
                <a:gd name="connsiteX60" fmla="*/ 789407 w 907191"/>
                <a:gd name="connsiteY60" fmla="*/ 93559 h 900339"/>
                <a:gd name="connsiteX61" fmla="*/ 810847 w 907191"/>
                <a:gd name="connsiteY61" fmla="*/ 111102 h 900339"/>
                <a:gd name="connsiteX62" fmla="*/ 815751 w 907191"/>
                <a:gd name="connsiteY62" fmla="*/ 138072 h 900339"/>
                <a:gd name="connsiteX63" fmla="*/ 907191 w 907191"/>
                <a:gd name="connsiteY63" fmla="*/ 900339 h 900339"/>
                <a:gd name="connsiteX0" fmla="*/ 97455 w 815751"/>
                <a:gd name="connsiteY0" fmla="*/ 808899 h 808899"/>
                <a:gd name="connsiteX1" fmla="*/ 97459 w 815751"/>
                <a:gd name="connsiteY1" fmla="*/ 808898 h 808899"/>
                <a:gd name="connsiteX2" fmla="*/ 101356 w 815751"/>
                <a:gd name="connsiteY2" fmla="*/ 793304 h 808899"/>
                <a:gd name="connsiteX3" fmla="*/ 81866 w 815751"/>
                <a:gd name="connsiteY3" fmla="*/ 767965 h 808899"/>
                <a:gd name="connsiteX4" fmla="*/ 101356 w 815751"/>
                <a:gd name="connsiteY4" fmla="*/ 736779 h 808899"/>
                <a:gd name="connsiteX5" fmla="*/ 103306 w 815751"/>
                <a:gd name="connsiteY5" fmla="*/ 705593 h 808899"/>
                <a:gd name="connsiteX6" fmla="*/ 128645 w 815751"/>
                <a:gd name="connsiteY6" fmla="*/ 705593 h 808899"/>
                <a:gd name="connsiteX7" fmla="*/ 146187 w 815751"/>
                <a:gd name="connsiteY7" fmla="*/ 674406 h 808899"/>
                <a:gd name="connsiteX8" fmla="*/ 130594 w 815751"/>
                <a:gd name="connsiteY8" fmla="*/ 643220 h 808899"/>
                <a:gd name="connsiteX9" fmla="*/ 111102 w 815751"/>
                <a:gd name="connsiteY9" fmla="*/ 637372 h 808899"/>
                <a:gd name="connsiteX10" fmla="*/ 91611 w 815751"/>
                <a:gd name="connsiteY10" fmla="*/ 651016 h 808899"/>
                <a:gd name="connsiteX11" fmla="*/ 81866 w 815751"/>
                <a:gd name="connsiteY11" fmla="*/ 643220 h 808899"/>
                <a:gd name="connsiteX12" fmla="*/ 66273 w 815751"/>
                <a:gd name="connsiteY12" fmla="*/ 643220 h 808899"/>
                <a:gd name="connsiteX13" fmla="*/ 54576 w 815751"/>
                <a:gd name="connsiteY13" fmla="*/ 637372 h 808899"/>
                <a:gd name="connsiteX14" fmla="*/ 29238 w 815751"/>
                <a:gd name="connsiteY14" fmla="*/ 635423 h 808899"/>
                <a:gd name="connsiteX15" fmla="*/ 7797 w 815751"/>
                <a:gd name="connsiteY15" fmla="*/ 615932 h 808899"/>
                <a:gd name="connsiteX16" fmla="*/ 0 w 815751"/>
                <a:gd name="connsiteY16" fmla="*/ 584745 h 808899"/>
                <a:gd name="connsiteX17" fmla="*/ 11696 w 815751"/>
                <a:gd name="connsiteY17" fmla="*/ 561355 h 808899"/>
                <a:gd name="connsiteX18" fmla="*/ 3900 w 815751"/>
                <a:gd name="connsiteY18" fmla="*/ 545762 h 808899"/>
                <a:gd name="connsiteX19" fmla="*/ 29238 w 815751"/>
                <a:gd name="connsiteY19" fmla="*/ 510678 h 808899"/>
                <a:gd name="connsiteX20" fmla="*/ 40933 w 815751"/>
                <a:gd name="connsiteY20" fmla="*/ 485339 h 808899"/>
                <a:gd name="connsiteX21" fmla="*/ 21441 w 815751"/>
                <a:gd name="connsiteY21" fmla="*/ 461949 h 808899"/>
                <a:gd name="connsiteX22" fmla="*/ 21441 w 815751"/>
                <a:gd name="connsiteY22" fmla="*/ 450254 h 808899"/>
                <a:gd name="connsiteX23" fmla="*/ 44831 w 815751"/>
                <a:gd name="connsiteY23" fmla="*/ 428813 h 808899"/>
                <a:gd name="connsiteX24" fmla="*/ 72119 w 815751"/>
                <a:gd name="connsiteY24" fmla="*/ 391779 h 808899"/>
                <a:gd name="connsiteX25" fmla="*/ 58476 w 815751"/>
                <a:gd name="connsiteY25" fmla="*/ 376186 h 808899"/>
                <a:gd name="connsiteX26" fmla="*/ 44831 w 815751"/>
                <a:gd name="connsiteY26" fmla="*/ 374237 h 808899"/>
                <a:gd name="connsiteX27" fmla="*/ 23390 w 815751"/>
                <a:gd name="connsiteY27" fmla="*/ 354746 h 808899"/>
                <a:gd name="connsiteX28" fmla="*/ 27289 w 815751"/>
                <a:gd name="connsiteY28" fmla="*/ 319661 h 808899"/>
                <a:gd name="connsiteX29" fmla="*/ 37035 w 815751"/>
                <a:gd name="connsiteY29" fmla="*/ 317712 h 808899"/>
                <a:gd name="connsiteX30" fmla="*/ 40933 w 815751"/>
                <a:gd name="connsiteY30" fmla="*/ 304068 h 808899"/>
                <a:gd name="connsiteX31" fmla="*/ 54576 w 815751"/>
                <a:gd name="connsiteY31" fmla="*/ 298220 h 808899"/>
                <a:gd name="connsiteX32" fmla="*/ 54576 w 815751"/>
                <a:gd name="connsiteY32" fmla="*/ 282628 h 808899"/>
                <a:gd name="connsiteX33" fmla="*/ 58476 w 815751"/>
                <a:gd name="connsiteY33" fmla="*/ 280678 h 808899"/>
                <a:gd name="connsiteX34" fmla="*/ 77966 w 815751"/>
                <a:gd name="connsiteY34" fmla="*/ 272881 h 808899"/>
                <a:gd name="connsiteX35" fmla="*/ 81866 w 815751"/>
                <a:gd name="connsiteY35" fmla="*/ 259237 h 808899"/>
                <a:gd name="connsiteX36" fmla="*/ 122797 w 815751"/>
                <a:gd name="connsiteY36" fmla="*/ 239746 h 808899"/>
                <a:gd name="connsiteX37" fmla="*/ 134492 w 815751"/>
                <a:gd name="connsiteY37" fmla="*/ 216356 h 808899"/>
                <a:gd name="connsiteX38" fmla="*/ 155932 w 815751"/>
                <a:gd name="connsiteY38" fmla="*/ 220254 h 808899"/>
                <a:gd name="connsiteX39" fmla="*/ 212458 w 815751"/>
                <a:gd name="connsiteY39" fmla="*/ 194915 h 808899"/>
                <a:gd name="connsiteX40" fmla="*/ 230001 w 815751"/>
                <a:gd name="connsiteY40" fmla="*/ 179322 h 808899"/>
                <a:gd name="connsiteX41" fmla="*/ 243645 w 815751"/>
                <a:gd name="connsiteY41" fmla="*/ 163729 h 808899"/>
                <a:gd name="connsiteX42" fmla="*/ 276781 w 815751"/>
                <a:gd name="connsiteY42" fmla="*/ 157881 h 808899"/>
                <a:gd name="connsiteX43" fmla="*/ 278730 w 815751"/>
                <a:gd name="connsiteY43" fmla="*/ 138390 h 808899"/>
                <a:gd name="connsiteX44" fmla="*/ 317713 w 815751"/>
                <a:gd name="connsiteY44" fmla="*/ 134492 h 808899"/>
                <a:gd name="connsiteX45" fmla="*/ 329407 w 815751"/>
                <a:gd name="connsiteY45" fmla="*/ 115000 h 808899"/>
                <a:gd name="connsiteX46" fmla="*/ 360594 w 815751"/>
                <a:gd name="connsiteY46" fmla="*/ 97458 h 808899"/>
                <a:gd name="connsiteX47" fmla="*/ 389831 w 815751"/>
                <a:gd name="connsiteY47" fmla="*/ 99407 h 808899"/>
                <a:gd name="connsiteX48" fmla="*/ 419068 w 815751"/>
                <a:gd name="connsiteY48" fmla="*/ 77966 h 808899"/>
                <a:gd name="connsiteX49" fmla="*/ 465848 w 815751"/>
                <a:gd name="connsiteY49" fmla="*/ 77966 h 808899"/>
                <a:gd name="connsiteX50" fmla="*/ 465848 w 815751"/>
                <a:gd name="connsiteY50" fmla="*/ 64322 h 808899"/>
                <a:gd name="connsiteX51" fmla="*/ 460000 w 815751"/>
                <a:gd name="connsiteY51" fmla="*/ 38983 h 808899"/>
                <a:gd name="connsiteX52" fmla="*/ 473645 w 815751"/>
                <a:gd name="connsiteY52" fmla="*/ 21441 h 808899"/>
                <a:gd name="connsiteX53" fmla="*/ 534069 w 815751"/>
                <a:gd name="connsiteY53" fmla="*/ 3899 h 808899"/>
                <a:gd name="connsiteX54" fmla="*/ 575001 w 815751"/>
                <a:gd name="connsiteY54" fmla="*/ 0 h 808899"/>
                <a:gd name="connsiteX55" fmla="*/ 600339 w 815751"/>
                <a:gd name="connsiteY55" fmla="*/ 7797 h 808899"/>
                <a:gd name="connsiteX56" fmla="*/ 664662 w 815751"/>
                <a:gd name="connsiteY56" fmla="*/ 21441 h 808899"/>
                <a:gd name="connsiteX57" fmla="*/ 697798 w 815751"/>
                <a:gd name="connsiteY57" fmla="*/ 37034 h 808899"/>
                <a:gd name="connsiteX58" fmla="*/ 719238 w 815751"/>
                <a:gd name="connsiteY58" fmla="*/ 38983 h 808899"/>
                <a:gd name="connsiteX59" fmla="*/ 754323 w 815751"/>
                <a:gd name="connsiteY59" fmla="*/ 54576 h 808899"/>
                <a:gd name="connsiteX60" fmla="*/ 789407 w 815751"/>
                <a:gd name="connsiteY60" fmla="*/ 93559 h 808899"/>
                <a:gd name="connsiteX61" fmla="*/ 810847 w 815751"/>
                <a:gd name="connsiteY61" fmla="*/ 111102 h 808899"/>
                <a:gd name="connsiteX62" fmla="*/ 815751 w 815751"/>
                <a:gd name="connsiteY62" fmla="*/ 138072 h 808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815751" h="808899">
                  <a:moveTo>
                    <a:pt x="97455" y="808899"/>
                  </a:moveTo>
                  <a:cubicBezTo>
                    <a:pt x="97456" y="808899"/>
                    <a:pt x="97458" y="808898"/>
                    <a:pt x="97459" y="808898"/>
                  </a:cubicBezTo>
                  <a:lnTo>
                    <a:pt x="101356" y="793304"/>
                  </a:lnTo>
                  <a:lnTo>
                    <a:pt x="81866" y="767965"/>
                  </a:lnTo>
                  <a:lnTo>
                    <a:pt x="101356" y="736779"/>
                  </a:lnTo>
                  <a:lnTo>
                    <a:pt x="103306" y="705593"/>
                  </a:lnTo>
                  <a:lnTo>
                    <a:pt x="128645" y="705593"/>
                  </a:lnTo>
                  <a:lnTo>
                    <a:pt x="146187" y="674406"/>
                  </a:lnTo>
                  <a:lnTo>
                    <a:pt x="130594" y="643220"/>
                  </a:lnTo>
                  <a:lnTo>
                    <a:pt x="111102" y="637372"/>
                  </a:lnTo>
                  <a:lnTo>
                    <a:pt x="91611" y="651016"/>
                  </a:lnTo>
                  <a:lnTo>
                    <a:pt x="81866" y="643220"/>
                  </a:lnTo>
                  <a:lnTo>
                    <a:pt x="66273" y="643220"/>
                  </a:lnTo>
                  <a:lnTo>
                    <a:pt x="54576" y="637372"/>
                  </a:lnTo>
                  <a:lnTo>
                    <a:pt x="29238" y="635423"/>
                  </a:lnTo>
                  <a:lnTo>
                    <a:pt x="7797" y="615932"/>
                  </a:lnTo>
                  <a:lnTo>
                    <a:pt x="0" y="584745"/>
                  </a:lnTo>
                  <a:lnTo>
                    <a:pt x="11696" y="561355"/>
                  </a:lnTo>
                  <a:lnTo>
                    <a:pt x="3900" y="545762"/>
                  </a:lnTo>
                  <a:lnTo>
                    <a:pt x="29238" y="510678"/>
                  </a:lnTo>
                  <a:lnTo>
                    <a:pt x="40933" y="485339"/>
                  </a:lnTo>
                  <a:lnTo>
                    <a:pt x="21441" y="461949"/>
                  </a:lnTo>
                  <a:lnTo>
                    <a:pt x="21441" y="450254"/>
                  </a:lnTo>
                  <a:lnTo>
                    <a:pt x="44831" y="428813"/>
                  </a:lnTo>
                  <a:lnTo>
                    <a:pt x="72119" y="391779"/>
                  </a:lnTo>
                  <a:lnTo>
                    <a:pt x="58476" y="376186"/>
                  </a:lnTo>
                  <a:lnTo>
                    <a:pt x="44831" y="374237"/>
                  </a:lnTo>
                  <a:lnTo>
                    <a:pt x="23390" y="354746"/>
                  </a:lnTo>
                  <a:lnTo>
                    <a:pt x="27289" y="319661"/>
                  </a:lnTo>
                  <a:lnTo>
                    <a:pt x="37035" y="317712"/>
                  </a:lnTo>
                  <a:lnTo>
                    <a:pt x="40933" y="304068"/>
                  </a:lnTo>
                  <a:lnTo>
                    <a:pt x="54576" y="298220"/>
                  </a:lnTo>
                  <a:lnTo>
                    <a:pt x="54576" y="282628"/>
                  </a:lnTo>
                  <a:lnTo>
                    <a:pt x="58476" y="280678"/>
                  </a:lnTo>
                  <a:lnTo>
                    <a:pt x="77966" y="272881"/>
                  </a:lnTo>
                  <a:lnTo>
                    <a:pt x="81866" y="259237"/>
                  </a:lnTo>
                  <a:lnTo>
                    <a:pt x="122797" y="239746"/>
                  </a:lnTo>
                  <a:lnTo>
                    <a:pt x="134492" y="216356"/>
                  </a:lnTo>
                  <a:lnTo>
                    <a:pt x="155932" y="220254"/>
                  </a:lnTo>
                  <a:lnTo>
                    <a:pt x="212458" y="194915"/>
                  </a:lnTo>
                  <a:lnTo>
                    <a:pt x="230001" y="179322"/>
                  </a:lnTo>
                  <a:lnTo>
                    <a:pt x="243645" y="163729"/>
                  </a:lnTo>
                  <a:lnTo>
                    <a:pt x="276781" y="157881"/>
                  </a:lnTo>
                  <a:lnTo>
                    <a:pt x="278730" y="138390"/>
                  </a:lnTo>
                  <a:lnTo>
                    <a:pt x="317713" y="134492"/>
                  </a:lnTo>
                  <a:lnTo>
                    <a:pt x="329407" y="115000"/>
                  </a:lnTo>
                  <a:lnTo>
                    <a:pt x="360594" y="97458"/>
                  </a:lnTo>
                  <a:lnTo>
                    <a:pt x="389831" y="99407"/>
                  </a:lnTo>
                  <a:lnTo>
                    <a:pt x="419068" y="77966"/>
                  </a:lnTo>
                  <a:lnTo>
                    <a:pt x="465848" y="77966"/>
                  </a:lnTo>
                  <a:lnTo>
                    <a:pt x="465848" y="64322"/>
                  </a:lnTo>
                  <a:lnTo>
                    <a:pt x="460000" y="38983"/>
                  </a:lnTo>
                  <a:lnTo>
                    <a:pt x="473645" y="21441"/>
                  </a:lnTo>
                  <a:lnTo>
                    <a:pt x="534069" y="3899"/>
                  </a:lnTo>
                  <a:lnTo>
                    <a:pt x="575001" y="0"/>
                  </a:lnTo>
                  <a:lnTo>
                    <a:pt x="600339" y="7797"/>
                  </a:lnTo>
                  <a:lnTo>
                    <a:pt x="664662" y="21441"/>
                  </a:lnTo>
                  <a:lnTo>
                    <a:pt x="697798" y="37034"/>
                  </a:lnTo>
                  <a:lnTo>
                    <a:pt x="719238" y="38983"/>
                  </a:lnTo>
                  <a:lnTo>
                    <a:pt x="754323" y="54576"/>
                  </a:lnTo>
                  <a:lnTo>
                    <a:pt x="789407" y="93559"/>
                  </a:lnTo>
                  <a:lnTo>
                    <a:pt x="810847" y="111102"/>
                  </a:lnTo>
                  <a:lnTo>
                    <a:pt x="815751" y="138072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D14E1842-A3B4-00F5-1736-E4B64970AC01}"/>
                </a:ext>
              </a:extLst>
            </p:cNvPr>
            <p:cNvSpPr/>
            <p:nvPr/>
          </p:nvSpPr>
          <p:spPr>
            <a:xfrm>
              <a:off x="2761350" y="3745543"/>
              <a:ext cx="610310" cy="1197439"/>
            </a:xfrm>
            <a:custGeom>
              <a:avLst/>
              <a:gdLst>
                <a:gd name="connsiteX0" fmla="*/ 149842 w 610310"/>
                <a:gd name="connsiteY0" fmla="*/ 0 h 1197439"/>
                <a:gd name="connsiteX1" fmla="*/ 610310 w 610310"/>
                <a:gd name="connsiteY1" fmla="*/ 0 h 1197439"/>
                <a:gd name="connsiteX2" fmla="*/ 610310 w 610310"/>
                <a:gd name="connsiteY2" fmla="*/ 1178816 h 1197439"/>
                <a:gd name="connsiteX3" fmla="*/ 594102 w 610310"/>
                <a:gd name="connsiteY3" fmla="*/ 1174049 h 1197439"/>
                <a:gd name="connsiteX4" fmla="*/ 568373 w 610310"/>
                <a:gd name="connsiteY4" fmla="*/ 1174049 h 1197439"/>
                <a:gd name="connsiteX5" fmla="*/ 552000 w 610310"/>
                <a:gd name="connsiteY5" fmla="*/ 1195100 h 1197439"/>
                <a:gd name="connsiteX6" fmla="*/ 523933 w 610310"/>
                <a:gd name="connsiteY6" fmla="*/ 1197439 h 1197439"/>
                <a:gd name="connsiteX7" fmla="*/ 491187 w 610310"/>
                <a:gd name="connsiteY7" fmla="*/ 1174049 h 1197439"/>
                <a:gd name="connsiteX8" fmla="*/ 491187 w 610310"/>
                <a:gd name="connsiteY8" fmla="*/ 1167032 h 1197439"/>
                <a:gd name="connsiteX9" fmla="*/ 470136 w 610310"/>
                <a:gd name="connsiteY9" fmla="*/ 1150660 h 1197439"/>
                <a:gd name="connsiteX10" fmla="*/ 460780 w 610310"/>
                <a:gd name="connsiteY10" fmla="*/ 1164693 h 1197439"/>
                <a:gd name="connsiteX11" fmla="*/ 414000 w 610310"/>
                <a:gd name="connsiteY11" fmla="*/ 1167032 h 1197439"/>
                <a:gd name="connsiteX12" fmla="*/ 395288 w 610310"/>
                <a:gd name="connsiteY12" fmla="*/ 1141304 h 1197439"/>
                <a:gd name="connsiteX13" fmla="*/ 383594 w 610310"/>
                <a:gd name="connsiteY13" fmla="*/ 1106219 h 1197439"/>
                <a:gd name="connsiteX14" fmla="*/ 357865 w 610310"/>
                <a:gd name="connsiteY14" fmla="*/ 1085168 h 1197439"/>
                <a:gd name="connsiteX15" fmla="*/ 346170 w 610310"/>
                <a:gd name="connsiteY15" fmla="*/ 1103880 h 1197439"/>
                <a:gd name="connsiteX16" fmla="*/ 313424 w 610310"/>
                <a:gd name="connsiteY16" fmla="*/ 1108558 h 1197439"/>
                <a:gd name="connsiteX17" fmla="*/ 283017 w 610310"/>
                <a:gd name="connsiteY17" fmla="*/ 1096863 h 1197439"/>
                <a:gd name="connsiteX18" fmla="*/ 245593 w 610310"/>
                <a:gd name="connsiteY18" fmla="*/ 1115575 h 1197439"/>
                <a:gd name="connsiteX19" fmla="*/ 219865 w 610310"/>
                <a:gd name="connsiteY19" fmla="*/ 1085168 h 1197439"/>
                <a:gd name="connsiteX20" fmla="*/ 177763 w 610310"/>
                <a:gd name="connsiteY20" fmla="*/ 1092185 h 1197439"/>
                <a:gd name="connsiteX21" fmla="*/ 149695 w 610310"/>
                <a:gd name="connsiteY21" fmla="*/ 1059439 h 1197439"/>
                <a:gd name="connsiteX22" fmla="*/ 135661 w 610310"/>
                <a:gd name="connsiteY22" fmla="*/ 1061778 h 1197439"/>
                <a:gd name="connsiteX23" fmla="*/ 102915 w 610310"/>
                <a:gd name="connsiteY23" fmla="*/ 1040727 h 1197439"/>
                <a:gd name="connsiteX24" fmla="*/ 79526 w 610310"/>
                <a:gd name="connsiteY24" fmla="*/ 1005643 h 1197439"/>
                <a:gd name="connsiteX25" fmla="*/ 74848 w 610310"/>
                <a:gd name="connsiteY25" fmla="*/ 982253 h 1197439"/>
                <a:gd name="connsiteX26" fmla="*/ 74848 w 610310"/>
                <a:gd name="connsiteY26" fmla="*/ 965880 h 1197439"/>
                <a:gd name="connsiteX27" fmla="*/ 91221 w 610310"/>
                <a:gd name="connsiteY27" fmla="*/ 928456 h 1197439"/>
                <a:gd name="connsiteX28" fmla="*/ 88882 w 610310"/>
                <a:gd name="connsiteY28" fmla="*/ 914422 h 1197439"/>
                <a:gd name="connsiteX29" fmla="*/ 86543 w 610310"/>
                <a:gd name="connsiteY29" fmla="*/ 895711 h 1197439"/>
                <a:gd name="connsiteX30" fmla="*/ 98237 w 610310"/>
                <a:gd name="connsiteY30" fmla="*/ 881677 h 1197439"/>
                <a:gd name="connsiteX31" fmla="*/ 98237 w 610310"/>
                <a:gd name="connsiteY31" fmla="*/ 837236 h 1197439"/>
                <a:gd name="connsiteX32" fmla="*/ 119288 w 610310"/>
                <a:gd name="connsiteY32" fmla="*/ 834897 h 1197439"/>
                <a:gd name="connsiteX33" fmla="*/ 133322 w 610310"/>
                <a:gd name="connsiteY33" fmla="*/ 811507 h 1197439"/>
                <a:gd name="connsiteX34" fmla="*/ 133322 w 610310"/>
                <a:gd name="connsiteY34" fmla="*/ 790456 h 1197439"/>
                <a:gd name="connsiteX35" fmla="*/ 121627 w 610310"/>
                <a:gd name="connsiteY35" fmla="*/ 769406 h 1197439"/>
                <a:gd name="connsiteX36" fmla="*/ 130983 w 610310"/>
                <a:gd name="connsiteY36" fmla="*/ 750694 h 1197439"/>
                <a:gd name="connsiteX37" fmla="*/ 133322 w 610310"/>
                <a:gd name="connsiteY37" fmla="*/ 699236 h 1197439"/>
                <a:gd name="connsiteX38" fmla="*/ 123966 w 610310"/>
                <a:gd name="connsiteY38" fmla="*/ 678185 h 1197439"/>
                <a:gd name="connsiteX39" fmla="*/ 142678 w 610310"/>
                <a:gd name="connsiteY39" fmla="*/ 654795 h 1197439"/>
                <a:gd name="connsiteX40" fmla="*/ 142678 w 610310"/>
                <a:gd name="connsiteY40" fmla="*/ 645439 h 1197439"/>
                <a:gd name="connsiteX41" fmla="*/ 156712 w 610310"/>
                <a:gd name="connsiteY41" fmla="*/ 643101 h 1197439"/>
                <a:gd name="connsiteX42" fmla="*/ 194136 w 610310"/>
                <a:gd name="connsiteY42" fmla="*/ 650117 h 1197439"/>
                <a:gd name="connsiteX43" fmla="*/ 226882 w 610310"/>
                <a:gd name="connsiteY43" fmla="*/ 654795 h 1197439"/>
                <a:gd name="connsiteX44" fmla="*/ 250271 w 610310"/>
                <a:gd name="connsiteY44" fmla="*/ 633745 h 1197439"/>
                <a:gd name="connsiteX45" fmla="*/ 297051 w 610310"/>
                <a:gd name="connsiteY45" fmla="*/ 608016 h 1197439"/>
                <a:gd name="connsiteX46" fmla="*/ 308746 w 610310"/>
                <a:gd name="connsiteY46" fmla="*/ 572931 h 1197439"/>
                <a:gd name="connsiteX47" fmla="*/ 327458 w 610310"/>
                <a:gd name="connsiteY47" fmla="*/ 556558 h 1197439"/>
                <a:gd name="connsiteX48" fmla="*/ 325119 w 610310"/>
                <a:gd name="connsiteY48" fmla="*/ 530829 h 1197439"/>
                <a:gd name="connsiteX49" fmla="*/ 315763 w 610310"/>
                <a:gd name="connsiteY49" fmla="*/ 521473 h 1197439"/>
                <a:gd name="connsiteX50" fmla="*/ 280678 w 610310"/>
                <a:gd name="connsiteY50" fmla="*/ 481711 h 1197439"/>
                <a:gd name="connsiteX51" fmla="*/ 243254 w 610310"/>
                <a:gd name="connsiteY51" fmla="*/ 460660 h 1197439"/>
                <a:gd name="connsiteX52" fmla="*/ 215187 w 610310"/>
                <a:gd name="connsiteY52" fmla="*/ 467677 h 1197439"/>
                <a:gd name="connsiteX53" fmla="*/ 170746 w 610310"/>
                <a:gd name="connsiteY53" fmla="*/ 441948 h 1197439"/>
                <a:gd name="connsiteX54" fmla="*/ 168407 w 610310"/>
                <a:gd name="connsiteY54" fmla="*/ 413880 h 1197439"/>
                <a:gd name="connsiteX55" fmla="*/ 149695 w 610310"/>
                <a:gd name="connsiteY55" fmla="*/ 420897 h 1197439"/>
                <a:gd name="connsiteX56" fmla="*/ 149695 w 610310"/>
                <a:gd name="connsiteY56" fmla="*/ 397507 h 1197439"/>
                <a:gd name="connsiteX57" fmla="*/ 159051 w 610310"/>
                <a:gd name="connsiteY57" fmla="*/ 385812 h 1197439"/>
                <a:gd name="connsiteX58" fmla="*/ 166068 w 610310"/>
                <a:gd name="connsiteY58" fmla="*/ 334355 h 1197439"/>
                <a:gd name="connsiteX59" fmla="*/ 154373 w 610310"/>
                <a:gd name="connsiteY59" fmla="*/ 313304 h 1197439"/>
                <a:gd name="connsiteX60" fmla="*/ 170746 w 610310"/>
                <a:gd name="connsiteY60" fmla="*/ 294592 h 1197439"/>
                <a:gd name="connsiteX61" fmla="*/ 142678 w 610310"/>
                <a:gd name="connsiteY61" fmla="*/ 280558 h 1197439"/>
                <a:gd name="connsiteX62" fmla="*/ 121627 w 610310"/>
                <a:gd name="connsiteY62" fmla="*/ 280558 h 1197439"/>
                <a:gd name="connsiteX63" fmla="*/ 88882 w 610310"/>
                <a:gd name="connsiteY63" fmla="*/ 273541 h 1197439"/>
                <a:gd name="connsiteX64" fmla="*/ 79526 w 610310"/>
                <a:gd name="connsiteY64" fmla="*/ 254830 h 1197439"/>
                <a:gd name="connsiteX65" fmla="*/ 56136 w 610310"/>
                <a:gd name="connsiteY65" fmla="*/ 264185 h 1197439"/>
                <a:gd name="connsiteX66" fmla="*/ 2339 w 610310"/>
                <a:gd name="connsiteY66" fmla="*/ 236118 h 1197439"/>
                <a:gd name="connsiteX67" fmla="*/ 0 w 610310"/>
                <a:gd name="connsiteY67" fmla="*/ 215067 h 1197439"/>
                <a:gd name="connsiteX68" fmla="*/ 28068 w 610310"/>
                <a:gd name="connsiteY68" fmla="*/ 161270 h 1197439"/>
                <a:gd name="connsiteX69" fmla="*/ 49119 w 610310"/>
                <a:gd name="connsiteY69" fmla="*/ 93440 h 1197439"/>
                <a:gd name="connsiteX70" fmla="*/ 79526 w 610310"/>
                <a:gd name="connsiteY70" fmla="*/ 67711 h 1197439"/>
                <a:gd name="connsiteX71" fmla="*/ 105254 w 610310"/>
                <a:gd name="connsiteY71" fmla="*/ 58355 h 1197439"/>
                <a:gd name="connsiteX72" fmla="*/ 121627 w 610310"/>
                <a:gd name="connsiteY72" fmla="*/ 25609 h 1197439"/>
                <a:gd name="connsiteX73" fmla="*/ 147356 w 610310"/>
                <a:gd name="connsiteY73" fmla="*/ 4558 h 1197439"/>
                <a:gd name="connsiteX0" fmla="*/ 610310 w 701750"/>
                <a:gd name="connsiteY0" fmla="*/ 0 h 1197439"/>
                <a:gd name="connsiteX1" fmla="*/ 610310 w 701750"/>
                <a:gd name="connsiteY1" fmla="*/ 1178816 h 1197439"/>
                <a:gd name="connsiteX2" fmla="*/ 594102 w 701750"/>
                <a:gd name="connsiteY2" fmla="*/ 1174049 h 1197439"/>
                <a:gd name="connsiteX3" fmla="*/ 568373 w 701750"/>
                <a:gd name="connsiteY3" fmla="*/ 1174049 h 1197439"/>
                <a:gd name="connsiteX4" fmla="*/ 552000 w 701750"/>
                <a:gd name="connsiteY4" fmla="*/ 1195100 h 1197439"/>
                <a:gd name="connsiteX5" fmla="*/ 523933 w 701750"/>
                <a:gd name="connsiteY5" fmla="*/ 1197439 h 1197439"/>
                <a:gd name="connsiteX6" fmla="*/ 491187 w 701750"/>
                <a:gd name="connsiteY6" fmla="*/ 1174049 h 1197439"/>
                <a:gd name="connsiteX7" fmla="*/ 491187 w 701750"/>
                <a:gd name="connsiteY7" fmla="*/ 1167032 h 1197439"/>
                <a:gd name="connsiteX8" fmla="*/ 470136 w 701750"/>
                <a:gd name="connsiteY8" fmla="*/ 1150660 h 1197439"/>
                <a:gd name="connsiteX9" fmla="*/ 460780 w 701750"/>
                <a:gd name="connsiteY9" fmla="*/ 1164693 h 1197439"/>
                <a:gd name="connsiteX10" fmla="*/ 414000 w 701750"/>
                <a:gd name="connsiteY10" fmla="*/ 1167032 h 1197439"/>
                <a:gd name="connsiteX11" fmla="*/ 395288 w 701750"/>
                <a:gd name="connsiteY11" fmla="*/ 1141304 h 1197439"/>
                <a:gd name="connsiteX12" fmla="*/ 383594 w 701750"/>
                <a:gd name="connsiteY12" fmla="*/ 1106219 h 1197439"/>
                <a:gd name="connsiteX13" fmla="*/ 357865 w 701750"/>
                <a:gd name="connsiteY13" fmla="*/ 1085168 h 1197439"/>
                <a:gd name="connsiteX14" fmla="*/ 346170 w 701750"/>
                <a:gd name="connsiteY14" fmla="*/ 1103880 h 1197439"/>
                <a:gd name="connsiteX15" fmla="*/ 313424 w 701750"/>
                <a:gd name="connsiteY15" fmla="*/ 1108558 h 1197439"/>
                <a:gd name="connsiteX16" fmla="*/ 283017 w 701750"/>
                <a:gd name="connsiteY16" fmla="*/ 1096863 h 1197439"/>
                <a:gd name="connsiteX17" fmla="*/ 245593 w 701750"/>
                <a:gd name="connsiteY17" fmla="*/ 1115575 h 1197439"/>
                <a:gd name="connsiteX18" fmla="*/ 219865 w 701750"/>
                <a:gd name="connsiteY18" fmla="*/ 1085168 h 1197439"/>
                <a:gd name="connsiteX19" fmla="*/ 177763 w 701750"/>
                <a:gd name="connsiteY19" fmla="*/ 1092185 h 1197439"/>
                <a:gd name="connsiteX20" fmla="*/ 149695 w 701750"/>
                <a:gd name="connsiteY20" fmla="*/ 1059439 h 1197439"/>
                <a:gd name="connsiteX21" fmla="*/ 135661 w 701750"/>
                <a:gd name="connsiteY21" fmla="*/ 1061778 h 1197439"/>
                <a:gd name="connsiteX22" fmla="*/ 102915 w 701750"/>
                <a:gd name="connsiteY22" fmla="*/ 1040727 h 1197439"/>
                <a:gd name="connsiteX23" fmla="*/ 79526 w 701750"/>
                <a:gd name="connsiteY23" fmla="*/ 1005643 h 1197439"/>
                <a:gd name="connsiteX24" fmla="*/ 74848 w 701750"/>
                <a:gd name="connsiteY24" fmla="*/ 982253 h 1197439"/>
                <a:gd name="connsiteX25" fmla="*/ 74848 w 701750"/>
                <a:gd name="connsiteY25" fmla="*/ 965880 h 1197439"/>
                <a:gd name="connsiteX26" fmla="*/ 91221 w 701750"/>
                <a:gd name="connsiteY26" fmla="*/ 928456 h 1197439"/>
                <a:gd name="connsiteX27" fmla="*/ 88882 w 701750"/>
                <a:gd name="connsiteY27" fmla="*/ 914422 h 1197439"/>
                <a:gd name="connsiteX28" fmla="*/ 86543 w 701750"/>
                <a:gd name="connsiteY28" fmla="*/ 895711 h 1197439"/>
                <a:gd name="connsiteX29" fmla="*/ 98237 w 701750"/>
                <a:gd name="connsiteY29" fmla="*/ 881677 h 1197439"/>
                <a:gd name="connsiteX30" fmla="*/ 98237 w 701750"/>
                <a:gd name="connsiteY30" fmla="*/ 837236 h 1197439"/>
                <a:gd name="connsiteX31" fmla="*/ 119288 w 701750"/>
                <a:gd name="connsiteY31" fmla="*/ 834897 h 1197439"/>
                <a:gd name="connsiteX32" fmla="*/ 133322 w 701750"/>
                <a:gd name="connsiteY32" fmla="*/ 811507 h 1197439"/>
                <a:gd name="connsiteX33" fmla="*/ 133322 w 701750"/>
                <a:gd name="connsiteY33" fmla="*/ 790456 h 1197439"/>
                <a:gd name="connsiteX34" fmla="*/ 121627 w 701750"/>
                <a:gd name="connsiteY34" fmla="*/ 769406 h 1197439"/>
                <a:gd name="connsiteX35" fmla="*/ 130983 w 701750"/>
                <a:gd name="connsiteY35" fmla="*/ 750694 h 1197439"/>
                <a:gd name="connsiteX36" fmla="*/ 133322 w 701750"/>
                <a:gd name="connsiteY36" fmla="*/ 699236 h 1197439"/>
                <a:gd name="connsiteX37" fmla="*/ 123966 w 701750"/>
                <a:gd name="connsiteY37" fmla="*/ 678185 h 1197439"/>
                <a:gd name="connsiteX38" fmla="*/ 142678 w 701750"/>
                <a:gd name="connsiteY38" fmla="*/ 654795 h 1197439"/>
                <a:gd name="connsiteX39" fmla="*/ 142678 w 701750"/>
                <a:gd name="connsiteY39" fmla="*/ 645439 h 1197439"/>
                <a:gd name="connsiteX40" fmla="*/ 156712 w 701750"/>
                <a:gd name="connsiteY40" fmla="*/ 643101 h 1197439"/>
                <a:gd name="connsiteX41" fmla="*/ 194136 w 701750"/>
                <a:gd name="connsiteY41" fmla="*/ 650117 h 1197439"/>
                <a:gd name="connsiteX42" fmla="*/ 226882 w 701750"/>
                <a:gd name="connsiteY42" fmla="*/ 654795 h 1197439"/>
                <a:gd name="connsiteX43" fmla="*/ 250271 w 701750"/>
                <a:gd name="connsiteY43" fmla="*/ 633745 h 1197439"/>
                <a:gd name="connsiteX44" fmla="*/ 297051 w 701750"/>
                <a:gd name="connsiteY44" fmla="*/ 608016 h 1197439"/>
                <a:gd name="connsiteX45" fmla="*/ 308746 w 701750"/>
                <a:gd name="connsiteY45" fmla="*/ 572931 h 1197439"/>
                <a:gd name="connsiteX46" fmla="*/ 327458 w 701750"/>
                <a:gd name="connsiteY46" fmla="*/ 556558 h 1197439"/>
                <a:gd name="connsiteX47" fmla="*/ 325119 w 701750"/>
                <a:gd name="connsiteY47" fmla="*/ 530829 h 1197439"/>
                <a:gd name="connsiteX48" fmla="*/ 315763 w 701750"/>
                <a:gd name="connsiteY48" fmla="*/ 521473 h 1197439"/>
                <a:gd name="connsiteX49" fmla="*/ 280678 w 701750"/>
                <a:gd name="connsiteY49" fmla="*/ 481711 h 1197439"/>
                <a:gd name="connsiteX50" fmla="*/ 243254 w 701750"/>
                <a:gd name="connsiteY50" fmla="*/ 460660 h 1197439"/>
                <a:gd name="connsiteX51" fmla="*/ 215187 w 701750"/>
                <a:gd name="connsiteY51" fmla="*/ 467677 h 1197439"/>
                <a:gd name="connsiteX52" fmla="*/ 170746 w 701750"/>
                <a:gd name="connsiteY52" fmla="*/ 441948 h 1197439"/>
                <a:gd name="connsiteX53" fmla="*/ 168407 w 701750"/>
                <a:gd name="connsiteY53" fmla="*/ 413880 h 1197439"/>
                <a:gd name="connsiteX54" fmla="*/ 149695 w 701750"/>
                <a:gd name="connsiteY54" fmla="*/ 420897 h 1197439"/>
                <a:gd name="connsiteX55" fmla="*/ 149695 w 701750"/>
                <a:gd name="connsiteY55" fmla="*/ 397507 h 1197439"/>
                <a:gd name="connsiteX56" fmla="*/ 159051 w 701750"/>
                <a:gd name="connsiteY56" fmla="*/ 385812 h 1197439"/>
                <a:gd name="connsiteX57" fmla="*/ 166068 w 701750"/>
                <a:gd name="connsiteY57" fmla="*/ 334355 h 1197439"/>
                <a:gd name="connsiteX58" fmla="*/ 154373 w 701750"/>
                <a:gd name="connsiteY58" fmla="*/ 313304 h 1197439"/>
                <a:gd name="connsiteX59" fmla="*/ 170746 w 701750"/>
                <a:gd name="connsiteY59" fmla="*/ 294592 h 1197439"/>
                <a:gd name="connsiteX60" fmla="*/ 142678 w 701750"/>
                <a:gd name="connsiteY60" fmla="*/ 280558 h 1197439"/>
                <a:gd name="connsiteX61" fmla="*/ 121627 w 701750"/>
                <a:gd name="connsiteY61" fmla="*/ 280558 h 1197439"/>
                <a:gd name="connsiteX62" fmla="*/ 88882 w 701750"/>
                <a:gd name="connsiteY62" fmla="*/ 273541 h 1197439"/>
                <a:gd name="connsiteX63" fmla="*/ 79526 w 701750"/>
                <a:gd name="connsiteY63" fmla="*/ 254830 h 1197439"/>
                <a:gd name="connsiteX64" fmla="*/ 56136 w 701750"/>
                <a:gd name="connsiteY64" fmla="*/ 264185 h 1197439"/>
                <a:gd name="connsiteX65" fmla="*/ 2339 w 701750"/>
                <a:gd name="connsiteY65" fmla="*/ 236118 h 1197439"/>
                <a:gd name="connsiteX66" fmla="*/ 0 w 701750"/>
                <a:gd name="connsiteY66" fmla="*/ 215067 h 1197439"/>
                <a:gd name="connsiteX67" fmla="*/ 28068 w 701750"/>
                <a:gd name="connsiteY67" fmla="*/ 161270 h 1197439"/>
                <a:gd name="connsiteX68" fmla="*/ 49119 w 701750"/>
                <a:gd name="connsiteY68" fmla="*/ 93440 h 1197439"/>
                <a:gd name="connsiteX69" fmla="*/ 79526 w 701750"/>
                <a:gd name="connsiteY69" fmla="*/ 67711 h 1197439"/>
                <a:gd name="connsiteX70" fmla="*/ 105254 w 701750"/>
                <a:gd name="connsiteY70" fmla="*/ 58355 h 1197439"/>
                <a:gd name="connsiteX71" fmla="*/ 121627 w 701750"/>
                <a:gd name="connsiteY71" fmla="*/ 25609 h 1197439"/>
                <a:gd name="connsiteX72" fmla="*/ 147356 w 701750"/>
                <a:gd name="connsiteY72" fmla="*/ 4558 h 1197439"/>
                <a:gd name="connsiteX73" fmla="*/ 149842 w 701750"/>
                <a:gd name="connsiteY73" fmla="*/ 0 h 1197439"/>
                <a:gd name="connsiteX74" fmla="*/ 701750 w 701750"/>
                <a:gd name="connsiteY74" fmla="*/ 91440 h 1197439"/>
                <a:gd name="connsiteX0" fmla="*/ 610310 w 701750"/>
                <a:gd name="connsiteY0" fmla="*/ 1178816 h 1197439"/>
                <a:gd name="connsiteX1" fmla="*/ 594102 w 701750"/>
                <a:gd name="connsiteY1" fmla="*/ 1174049 h 1197439"/>
                <a:gd name="connsiteX2" fmla="*/ 568373 w 701750"/>
                <a:gd name="connsiteY2" fmla="*/ 1174049 h 1197439"/>
                <a:gd name="connsiteX3" fmla="*/ 552000 w 701750"/>
                <a:gd name="connsiteY3" fmla="*/ 1195100 h 1197439"/>
                <a:gd name="connsiteX4" fmla="*/ 523933 w 701750"/>
                <a:gd name="connsiteY4" fmla="*/ 1197439 h 1197439"/>
                <a:gd name="connsiteX5" fmla="*/ 491187 w 701750"/>
                <a:gd name="connsiteY5" fmla="*/ 1174049 h 1197439"/>
                <a:gd name="connsiteX6" fmla="*/ 491187 w 701750"/>
                <a:gd name="connsiteY6" fmla="*/ 1167032 h 1197439"/>
                <a:gd name="connsiteX7" fmla="*/ 470136 w 701750"/>
                <a:gd name="connsiteY7" fmla="*/ 1150660 h 1197439"/>
                <a:gd name="connsiteX8" fmla="*/ 460780 w 701750"/>
                <a:gd name="connsiteY8" fmla="*/ 1164693 h 1197439"/>
                <a:gd name="connsiteX9" fmla="*/ 414000 w 701750"/>
                <a:gd name="connsiteY9" fmla="*/ 1167032 h 1197439"/>
                <a:gd name="connsiteX10" fmla="*/ 395288 w 701750"/>
                <a:gd name="connsiteY10" fmla="*/ 1141304 h 1197439"/>
                <a:gd name="connsiteX11" fmla="*/ 383594 w 701750"/>
                <a:gd name="connsiteY11" fmla="*/ 1106219 h 1197439"/>
                <a:gd name="connsiteX12" fmla="*/ 357865 w 701750"/>
                <a:gd name="connsiteY12" fmla="*/ 1085168 h 1197439"/>
                <a:gd name="connsiteX13" fmla="*/ 346170 w 701750"/>
                <a:gd name="connsiteY13" fmla="*/ 1103880 h 1197439"/>
                <a:gd name="connsiteX14" fmla="*/ 313424 w 701750"/>
                <a:gd name="connsiteY14" fmla="*/ 1108558 h 1197439"/>
                <a:gd name="connsiteX15" fmla="*/ 283017 w 701750"/>
                <a:gd name="connsiteY15" fmla="*/ 1096863 h 1197439"/>
                <a:gd name="connsiteX16" fmla="*/ 245593 w 701750"/>
                <a:gd name="connsiteY16" fmla="*/ 1115575 h 1197439"/>
                <a:gd name="connsiteX17" fmla="*/ 219865 w 701750"/>
                <a:gd name="connsiteY17" fmla="*/ 1085168 h 1197439"/>
                <a:gd name="connsiteX18" fmla="*/ 177763 w 701750"/>
                <a:gd name="connsiteY18" fmla="*/ 1092185 h 1197439"/>
                <a:gd name="connsiteX19" fmla="*/ 149695 w 701750"/>
                <a:gd name="connsiteY19" fmla="*/ 1059439 h 1197439"/>
                <a:gd name="connsiteX20" fmla="*/ 135661 w 701750"/>
                <a:gd name="connsiteY20" fmla="*/ 1061778 h 1197439"/>
                <a:gd name="connsiteX21" fmla="*/ 102915 w 701750"/>
                <a:gd name="connsiteY21" fmla="*/ 1040727 h 1197439"/>
                <a:gd name="connsiteX22" fmla="*/ 79526 w 701750"/>
                <a:gd name="connsiteY22" fmla="*/ 1005643 h 1197439"/>
                <a:gd name="connsiteX23" fmla="*/ 74848 w 701750"/>
                <a:gd name="connsiteY23" fmla="*/ 982253 h 1197439"/>
                <a:gd name="connsiteX24" fmla="*/ 74848 w 701750"/>
                <a:gd name="connsiteY24" fmla="*/ 965880 h 1197439"/>
                <a:gd name="connsiteX25" fmla="*/ 91221 w 701750"/>
                <a:gd name="connsiteY25" fmla="*/ 928456 h 1197439"/>
                <a:gd name="connsiteX26" fmla="*/ 88882 w 701750"/>
                <a:gd name="connsiteY26" fmla="*/ 914422 h 1197439"/>
                <a:gd name="connsiteX27" fmla="*/ 86543 w 701750"/>
                <a:gd name="connsiteY27" fmla="*/ 895711 h 1197439"/>
                <a:gd name="connsiteX28" fmla="*/ 98237 w 701750"/>
                <a:gd name="connsiteY28" fmla="*/ 881677 h 1197439"/>
                <a:gd name="connsiteX29" fmla="*/ 98237 w 701750"/>
                <a:gd name="connsiteY29" fmla="*/ 837236 h 1197439"/>
                <a:gd name="connsiteX30" fmla="*/ 119288 w 701750"/>
                <a:gd name="connsiteY30" fmla="*/ 834897 h 1197439"/>
                <a:gd name="connsiteX31" fmla="*/ 133322 w 701750"/>
                <a:gd name="connsiteY31" fmla="*/ 811507 h 1197439"/>
                <a:gd name="connsiteX32" fmla="*/ 133322 w 701750"/>
                <a:gd name="connsiteY32" fmla="*/ 790456 h 1197439"/>
                <a:gd name="connsiteX33" fmla="*/ 121627 w 701750"/>
                <a:gd name="connsiteY33" fmla="*/ 769406 h 1197439"/>
                <a:gd name="connsiteX34" fmla="*/ 130983 w 701750"/>
                <a:gd name="connsiteY34" fmla="*/ 750694 h 1197439"/>
                <a:gd name="connsiteX35" fmla="*/ 133322 w 701750"/>
                <a:gd name="connsiteY35" fmla="*/ 699236 h 1197439"/>
                <a:gd name="connsiteX36" fmla="*/ 123966 w 701750"/>
                <a:gd name="connsiteY36" fmla="*/ 678185 h 1197439"/>
                <a:gd name="connsiteX37" fmla="*/ 142678 w 701750"/>
                <a:gd name="connsiteY37" fmla="*/ 654795 h 1197439"/>
                <a:gd name="connsiteX38" fmla="*/ 142678 w 701750"/>
                <a:gd name="connsiteY38" fmla="*/ 645439 h 1197439"/>
                <a:gd name="connsiteX39" fmla="*/ 156712 w 701750"/>
                <a:gd name="connsiteY39" fmla="*/ 643101 h 1197439"/>
                <a:gd name="connsiteX40" fmla="*/ 194136 w 701750"/>
                <a:gd name="connsiteY40" fmla="*/ 650117 h 1197439"/>
                <a:gd name="connsiteX41" fmla="*/ 226882 w 701750"/>
                <a:gd name="connsiteY41" fmla="*/ 654795 h 1197439"/>
                <a:gd name="connsiteX42" fmla="*/ 250271 w 701750"/>
                <a:gd name="connsiteY42" fmla="*/ 633745 h 1197439"/>
                <a:gd name="connsiteX43" fmla="*/ 297051 w 701750"/>
                <a:gd name="connsiteY43" fmla="*/ 608016 h 1197439"/>
                <a:gd name="connsiteX44" fmla="*/ 308746 w 701750"/>
                <a:gd name="connsiteY44" fmla="*/ 572931 h 1197439"/>
                <a:gd name="connsiteX45" fmla="*/ 327458 w 701750"/>
                <a:gd name="connsiteY45" fmla="*/ 556558 h 1197439"/>
                <a:gd name="connsiteX46" fmla="*/ 325119 w 701750"/>
                <a:gd name="connsiteY46" fmla="*/ 530829 h 1197439"/>
                <a:gd name="connsiteX47" fmla="*/ 315763 w 701750"/>
                <a:gd name="connsiteY47" fmla="*/ 521473 h 1197439"/>
                <a:gd name="connsiteX48" fmla="*/ 280678 w 701750"/>
                <a:gd name="connsiteY48" fmla="*/ 481711 h 1197439"/>
                <a:gd name="connsiteX49" fmla="*/ 243254 w 701750"/>
                <a:gd name="connsiteY49" fmla="*/ 460660 h 1197439"/>
                <a:gd name="connsiteX50" fmla="*/ 215187 w 701750"/>
                <a:gd name="connsiteY50" fmla="*/ 467677 h 1197439"/>
                <a:gd name="connsiteX51" fmla="*/ 170746 w 701750"/>
                <a:gd name="connsiteY51" fmla="*/ 441948 h 1197439"/>
                <a:gd name="connsiteX52" fmla="*/ 168407 w 701750"/>
                <a:gd name="connsiteY52" fmla="*/ 413880 h 1197439"/>
                <a:gd name="connsiteX53" fmla="*/ 149695 w 701750"/>
                <a:gd name="connsiteY53" fmla="*/ 420897 h 1197439"/>
                <a:gd name="connsiteX54" fmla="*/ 149695 w 701750"/>
                <a:gd name="connsiteY54" fmla="*/ 397507 h 1197439"/>
                <a:gd name="connsiteX55" fmla="*/ 159051 w 701750"/>
                <a:gd name="connsiteY55" fmla="*/ 385812 h 1197439"/>
                <a:gd name="connsiteX56" fmla="*/ 166068 w 701750"/>
                <a:gd name="connsiteY56" fmla="*/ 334355 h 1197439"/>
                <a:gd name="connsiteX57" fmla="*/ 154373 w 701750"/>
                <a:gd name="connsiteY57" fmla="*/ 313304 h 1197439"/>
                <a:gd name="connsiteX58" fmla="*/ 170746 w 701750"/>
                <a:gd name="connsiteY58" fmla="*/ 294592 h 1197439"/>
                <a:gd name="connsiteX59" fmla="*/ 142678 w 701750"/>
                <a:gd name="connsiteY59" fmla="*/ 280558 h 1197439"/>
                <a:gd name="connsiteX60" fmla="*/ 121627 w 701750"/>
                <a:gd name="connsiteY60" fmla="*/ 280558 h 1197439"/>
                <a:gd name="connsiteX61" fmla="*/ 88882 w 701750"/>
                <a:gd name="connsiteY61" fmla="*/ 273541 h 1197439"/>
                <a:gd name="connsiteX62" fmla="*/ 79526 w 701750"/>
                <a:gd name="connsiteY62" fmla="*/ 254830 h 1197439"/>
                <a:gd name="connsiteX63" fmla="*/ 56136 w 701750"/>
                <a:gd name="connsiteY63" fmla="*/ 264185 h 1197439"/>
                <a:gd name="connsiteX64" fmla="*/ 2339 w 701750"/>
                <a:gd name="connsiteY64" fmla="*/ 236118 h 1197439"/>
                <a:gd name="connsiteX65" fmla="*/ 0 w 701750"/>
                <a:gd name="connsiteY65" fmla="*/ 215067 h 1197439"/>
                <a:gd name="connsiteX66" fmla="*/ 28068 w 701750"/>
                <a:gd name="connsiteY66" fmla="*/ 161270 h 1197439"/>
                <a:gd name="connsiteX67" fmla="*/ 49119 w 701750"/>
                <a:gd name="connsiteY67" fmla="*/ 93440 h 1197439"/>
                <a:gd name="connsiteX68" fmla="*/ 79526 w 701750"/>
                <a:gd name="connsiteY68" fmla="*/ 67711 h 1197439"/>
                <a:gd name="connsiteX69" fmla="*/ 105254 w 701750"/>
                <a:gd name="connsiteY69" fmla="*/ 58355 h 1197439"/>
                <a:gd name="connsiteX70" fmla="*/ 121627 w 701750"/>
                <a:gd name="connsiteY70" fmla="*/ 25609 h 1197439"/>
                <a:gd name="connsiteX71" fmla="*/ 147356 w 701750"/>
                <a:gd name="connsiteY71" fmla="*/ 4558 h 1197439"/>
                <a:gd name="connsiteX72" fmla="*/ 149842 w 701750"/>
                <a:gd name="connsiteY72" fmla="*/ 0 h 1197439"/>
                <a:gd name="connsiteX73" fmla="*/ 701750 w 701750"/>
                <a:gd name="connsiteY73" fmla="*/ 91440 h 1197439"/>
                <a:gd name="connsiteX0" fmla="*/ 610310 w 610310"/>
                <a:gd name="connsiteY0" fmla="*/ 1178816 h 1197439"/>
                <a:gd name="connsiteX1" fmla="*/ 594102 w 610310"/>
                <a:gd name="connsiteY1" fmla="*/ 1174049 h 1197439"/>
                <a:gd name="connsiteX2" fmla="*/ 568373 w 610310"/>
                <a:gd name="connsiteY2" fmla="*/ 1174049 h 1197439"/>
                <a:gd name="connsiteX3" fmla="*/ 552000 w 610310"/>
                <a:gd name="connsiteY3" fmla="*/ 1195100 h 1197439"/>
                <a:gd name="connsiteX4" fmla="*/ 523933 w 610310"/>
                <a:gd name="connsiteY4" fmla="*/ 1197439 h 1197439"/>
                <a:gd name="connsiteX5" fmla="*/ 491187 w 610310"/>
                <a:gd name="connsiteY5" fmla="*/ 1174049 h 1197439"/>
                <a:gd name="connsiteX6" fmla="*/ 491187 w 610310"/>
                <a:gd name="connsiteY6" fmla="*/ 1167032 h 1197439"/>
                <a:gd name="connsiteX7" fmla="*/ 470136 w 610310"/>
                <a:gd name="connsiteY7" fmla="*/ 1150660 h 1197439"/>
                <a:gd name="connsiteX8" fmla="*/ 460780 w 610310"/>
                <a:gd name="connsiteY8" fmla="*/ 1164693 h 1197439"/>
                <a:gd name="connsiteX9" fmla="*/ 414000 w 610310"/>
                <a:gd name="connsiteY9" fmla="*/ 1167032 h 1197439"/>
                <a:gd name="connsiteX10" fmla="*/ 395288 w 610310"/>
                <a:gd name="connsiteY10" fmla="*/ 1141304 h 1197439"/>
                <a:gd name="connsiteX11" fmla="*/ 383594 w 610310"/>
                <a:gd name="connsiteY11" fmla="*/ 1106219 h 1197439"/>
                <a:gd name="connsiteX12" fmla="*/ 357865 w 610310"/>
                <a:gd name="connsiteY12" fmla="*/ 1085168 h 1197439"/>
                <a:gd name="connsiteX13" fmla="*/ 346170 w 610310"/>
                <a:gd name="connsiteY13" fmla="*/ 1103880 h 1197439"/>
                <a:gd name="connsiteX14" fmla="*/ 313424 w 610310"/>
                <a:gd name="connsiteY14" fmla="*/ 1108558 h 1197439"/>
                <a:gd name="connsiteX15" fmla="*/ 283017 w 610310"/>
                <a:gd name="connsiteY15" fmla="*/ 1096863 h 1197439"/>
                <a:gd name="connsiteX16" fmla="*/ 245593 w 610310"/>
                <a:gd name="connsiteY16" fmla="*/ 1115575 h 1197439"/>
                <a:gd name="connsiteX17" fmla="*/ 219865 w 610310"/>
                <a:gd name="connsiteY17" fmla="*/ 1085168 h 1197439"/>
                <a:gd name="connsiteX18" fmla="*/ 177763 w 610310"/>
                <a:gd name="connsiteY18" fmla="*/ 1092185 h 1197439"/>
                <a:gd name="connsiteX19" fmla="*/ 149695 w 610310"/>
                <a:gd name="connsiteY19" fmla="*/ 1059439 h 1197439"/>
                <a:gd name="connsiteX20" fmla="*/ 135661 w 610310"/>
                <a:gd name="connsiteY20" fmla="*/ 1061778 h 1197439"/>
                <a:gd name="connsiteX21" fmla="*/ 102915 w 610310"/>
                <a:gd name="connsiteY21" fmla="*/ 1040727 h 1197439"/>
                <a:gd name="connsiteX22" fmla="*/ 79526 w 610310"/>
                <a:gd name="connsiteY22" fmla="*/ 1005643 h 1197439"/>
                <a:gd name="connsiteX23" fmla="*/ 74848 w 610310"/>
                <a:gd name="connsiteY23" fmla="*/ 982253 h 1197439"/>
                <a:gd name="connsiteX24" fmla="*/ 74848 w 610310"/>
                <a:gd name="connsiteY24" fmla="*/ 965880 h 1197439"/>
                <a:gd name="connsiteX25" fmla="*/ 91221 w 610310"/>
                <a:gd name="connsiteY25" fmla="*/ 928456 h 1197439"/>
                <a:gd name="connsiteX26" fmla="*/ 88882 w 610310"/>
                <a:gd name="connsiteY26" fmla="*/ 914422 h 1197439"/>
                <a:gd name="connsiteX27" fmla="*/ 86543 w 610310"/>
                <a:gd name="connsiteY27" fmla="*/ 895711 h 1197439"/>
                <a:gd name="connsiteX28" fmla="*/ 98237 w 610310"/>
                <a:gd name="connsiteY28" fmla="*/ 881677 h 1197439"/>
                <a:gd name="connsiteX29" fmla="*/ 98237 w 610310"/>
                <a:gd name="connsiteY29" fmla="*/ 837236 h 1197439"/>
                <a:gd name="connsiteX30" fmla="*/ 119288 w 610310"/>
                <a:gd name="connsiteY30" fmla="*/ 834897 h 1197439"/>
                <a:gd name="connsiteX31" fmla="*/ 133322 w 610310"/>
                <a:gd name="connsiteY31" fmla="*/ 811507 h 1197439"/>
                <a:gd name="connsiteX32" fmla="*/ 133322 w 610310"/>
                <a:gd name="connsiteY32" fmla="*/ 790456 h 1197439"/>
                <a:gd name="connsiteX33" fmla="*/ 121627 w 610310"/>
                <a:gd name="connsiteY33" fmla="*/ 769406 h 1197439"/>
                <a:gd name="connsiteX34" fmla="*/ 130983 w 610310"/>
                <a:gd name="connsiteY34" fmla="*/ 750694 h 1197439"/>
                <a:gd name="connsiteX35" fmla="*/ 133322 w 610310"/>
                <a:gd name="connsiteY35" fmla="*/ 699236 h 1197439"/>
                <a:gd name="connsiteX36" fmla="*/ 123966 w 610310"/>
                <a:gd name="connsiteY36" fmla="*/ 678185 h 1197439"/>
                <a:gd name="connsiteX37" fmla="*/ 142678 w 610310"/>
                <a:gd name="connsiteY37" fmla="*/ 654795 h 1197439"/>
                <a:gd name="connsiteX38" fmla="*/ 142678 w 610310"/>
                <a:gd name="connsiteY38" fmla="*/ 645439 h 1197439"/>
                <a:gd name="connsiteX39" fmla="*/ 156712 w 610310"/>
                <a:gd name="connsiteY39" fmla="*/ 643101 h 1197439"/>
                <a:gd name="connsiteX40" fmla="*/ 194136 w 610310"/>
                <a:gd name="connsiteY40" fmla="*/ 650117 h 1197439"/>
                <a:gd name="connsiteX41" fmla="*/ 226882 w 610310"/>
                <a:gd name="connsiteY41" fmla="*/ 654795 h 1197439"/>
                <a:gd name="connsiteX42" fmla="*/ 250271 w 610310"/>
                <a:gd name="connsiteY42" fmla="*/ 633745 h 1197439"/>
                <a:gd name="connsiteX43" fmla="*/ 297051 w 610310"/>
                <a:gd name="connsiteY43" fmla="*/ 608016 h 1197439"/>
                <a:gd name="connsiteX44" fmla="*/ 308746 w 610310"/>
                <a:gd name="connsiteY44" fmla="*/ 572931 h 1197439"/>
                <a:gd name="connsiteX45" fmla="*/ 327458 w 610310"/>
                <a:gd name="connsiteY45" fmla="*/ 556558 h 1197439"/>
                <a:gd name="connsiteX46" fmla="*/ 325119 w 610310"/>
                <a:gd name="connsiteY46" fmla="*/ 530829 h 1197439"/>
                <a:gd name="connsiteX47" fmla="*/ 315763 w 610310"/>
                <a:gd name="connsiteY47" fmla="*/ 521473 h 1197439"/>
                <a:gd name="connsiteX48" fmla="*/ 280678 w 610310"/>
                <a:gd name="connsiteY48" fmla="*/ 481711 h 1197439"/>
                <a:gd name="connsiteX49" fmla="*/ 243254 w 610310"/>
                <a:gd name="connsiteY49" fmla="*/ 460660 h 1197439"/>
                <a:gd name="connsiteX50" fmla="*/ 215187 w 610310"/>
                <a:gd name="connsiteY50" fmla="*/ 467677 h 1197439"/>
                <a:gd name="connsiteX51" fmla="*/ 170746 w 610310"/>
                <a:gd name="connsiteY51" fmla="*/ 441948 h 1197439"/>
                <a:gd name="connsiteX52" fmla="*/ 168407 w 610310"/>
                <a:gd name="connsiteY52" fmla="*/ 413880 h 1197439"/>
                <a:gd name="connsiteX53" fmla="*/ 149695 w 610310"/>
                <a:gd name="connsiteY53" fmla="*/ 420897 h 1197439"/>
                <a:gd name="connsiteX54" fmla="*/ 149695 w 610310"/>
                <a:gd name="connsiteY54" fmla="*/ 397507 h 1197439"/>
                <a:gd name="connsiteX55" fmla="*/ 159051 w 610310"/>
                <a:gd name="connsiteY55" fmla="*/ 385812 h 1197439"/>
                <a:gd name="connsiteX56" fmla="*/ 166068 w 610310"/>
                <a:gd name="connsiteY56" fmla="*/ 334355 h 1197439"/>
                <a:gd name="connsiteX57" fmla="*/ 154373 w 610310"/>
                <a:gd name="connsiteY57" fmla="*/ 313304 h 1197439"/>
                <a:gd name="connsiteX58" fmla="*/ 170746 w 610310"/>
                <a:gd name="connsiteY58" fmla="*/ 294592 h 1197439"/>
                <a:gd name="connsiteX59" fmla="*/ 142678 w 610310"/>
                <a:gd name="connsiteY59" fmla="*/ 280558 h 1197439"/>
                <a:gd name="connsiteX60" fmla="*/ 121627 w 610310"/>
                <a:gd name="connsiteY60" fmla="*/ 280558 h 1197439"/>
                <a:gd name="connsiteX61" fmla="*/ 88882 w 610310"/>
                <a:gd name="connsiteY61" fmla="*/ 273541 h 1197439"/>
                <a:gd name="connsiteX62" fmla="*/ 79526 w 610310"/>
                <a:gd name="connsiteY62" fmla="*/ 254830 h 1197439"/>
                <a:gd name="connsiteX63" fmla="*/ 56136 w 610310"/>
                <a:gd name="connsiteY63" fmla="*/ 264185 h 1197439"/>
                <a:gd name="connsiteX64" fmla="*/ 2339 w 610310"/>
                <a:gd name="connsiteY64" fmla="*/ 236118 h 1197439"/>
                <a:gd name="connsiteX65" fmla="*/ 0 w 610310"/>
                <a:gd name="connsiteY65" fmla="*/ 215067 h 1197439"/>
                <a:gd name="connsiteX66" fmla="*/ 28068 w 610310"/>
                <a:gd name="connsiteY66" fmla="*/ 161270 h 1197439"/>
                <a:gd name="connsiteX67" fmla="*/ 49119 w 610310"/>
                <a:gd name="connsiteY67" fmla="*/ 93440 h 1197439"/>
                <a:gd name="connsiteX68" fmla="*/ 79526 w 610310"/>
                <a:gd name="connsiteY68" fmla="*/ 67711 h 1197439"/>
                <a:gd name="connsiteX69" fmla="*/ 105254 w 610310"/>
                <a:gd name="connsiteY69" fmla="*/ 58355 h 1197439"/>
                <a:gd name="connsiteX70" fmla="*/ 121627 w 610310"/>
                <a:gd name="connsiteY70" fmla="*/ 25609 h 1197439"/>
                <a:gd name="connsiteX71" fmla="*/ 147356 w 610310"/>
                <a:gd name="connsiteY71" fmla="*/ 4558 h 1197439"/>
                <a:gd name="connsiteX72" fmla="*/ 149842 w 610310"/>
                <a:gd name="connsiteY72" fmla="*/ 0 h 1197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610310" h="1197439">
                  <a:moveTo>
                    <a:pt x="610310" y="1178816"/>
                  </a:moveTo>
                  <a:lnTo>
                    <a:pt x="594102" y="1174049"/>
                  </a:lnTo>
                  <a:lnTo>
                    <a:pt x="568373" y="1174049"/>
                  </a:lnTo>
                  <a:lnTo>
                    <a:pt x="552000" y="1195100"/>
                  </a:lnTo>
                  <a:lnTo>
                    <a:pt x="523933" y="1197439"/>
                  </a:lnTo>
                  <a:lnTo>
                    <a:pt x="491187" y="1174049"/>
                  </a:lnTo>
                  <a:lnTo>
                    <a:pt x="491187" y="1167032"/>
                  </a:lnTo>
                  <a:lnTo>
                    <a:pt x="470136" y="1150660"/>
                  </a:lnTo>
                  <a:lnTo>
                    <a:pt x="460780" y="1164693"/>
                  </a:lnTo>
                  <a:lnTo>
                    <a:pt x="414000" y="1167032"/>
                  </a:lnTo>
                  <a:lnTo>
                    <a:pt x="395288" y="1141304"/>
                  </a:lnTo>
                  <a:lnTo>
                    <a:pt x="383594" y="1106219"/>
                  </a:lnTo>
                  <a:lnTo>
                    <a:pt x="357865" y="1085168"/>
                  </a:lnTo>
                  <a:lnTo>
                    <a:pt x="346170" y="1103880"/>
                  </a:lnTo>
                  <a:lnTo>
                    <a:pt x="313424" y="1108558"/>
                  </a:lnTo>
                  <a:lnTo>
                    <a:pt x="283017" y="1096863"/>
                  </a:lnTo>
                  <a:lnTo>
                    <a:pt x="245593" y="1115575"/>
                  </a:lnTo>
                  <a:lnTo>
                    <a:pt x="219865" y="1085168"/>
                  </a:lnTo>
                  <a:lnTo>
                    <a:pt x="177763" y="1092185"/>
                  </a:lnTo>
                  <a:lnTo>
                    <a:pt x="149695" y="1059439"/>
                  </a:lnTo>
                  <a:lnTo>
                    <a:pt x="135661" y="1061778"/>
                  </a:lnTo>
                  <a:lnTo>
                    <a:pt x="102915" y="1040727"/>
                  </a:lnTo>
                  <a:lnTo>
                    <a:pt x="79526" y="1005643"/>
                  </a:lnTo>
                  <a:lnTo>
                    <a:pt x="74848" y="982253"/>
                  </a:lnTo>
                  <a:lnTo>
                    <a:pt x="74848" y="965880"/>
                  </a:lnTo>
                  <a:lnTo>
                    <a:pt x="91221" y="928456"/>
                  </a:lnTo>
                  <a:lnTo>
                    <a:pt x="88882" y="914422"/>
                  </a:lnTo>
                  <a:lnTo>
                    <a:pt x="86543" y="895711"/>
                  </a:lnTo>
                  <a:lnTo>
                    <a:pt x="98237" y="881677"/>
                  </a:lnTo>
                  <a:lnTo>
                    <a:pt x="98237" y="837236"/>
                  </a:lnTo>
                  <a:lnTo>
                    <a:pt x="119288" y="834897"/>
                  </a:lnTo>
                  <a:lnTo>
                    <a:pt x="133322" y="811507"/>
                  </a:lnTo>
                  <a:lnTo>
                    <a:pt x="133322" y="790456"/>
                  </a:lnTo>
                  <a:lnTo>
                    <a:pt x="121627" y="769406"/>
                  </a:lnTo>
                  <a:lnTo>
                    <a:pt x="130983" y="750694"/>
                  </a:lnTo>
                  <a:lnTo>
                    <a:pt x="133322" y="699236"/>
                  </a:lnTo>
                  <a:lnTo>
                    <a:pt x="123966" y="678185"/>
                  </a:lnTo>
                  <a:lnTo>
                    <a:pt x="142678" y="654795"/>
                  </a:lnTo>
                  <a:lnTo>
                    <a:pt x="142678" y="645439"/>
                  </a:lnTo>
                  <a:lnTo>
                    <a:pt x="156712" y="643101"/>
                  </a:lnTo>
                  <a:lnTo>
                    <a:pt x="194136" y="650117"/>
                  </a:lnTo>
                  <a:lnTo>
                    <a:pt x="226882" y="654795"/>
                  </a:lnTo>
                  <a:lnTo>
                    <a:pt x="250271" y="633745"/>
                  </a:lnTo>
                  <a:lnTo>
                    <a:pt x="297051" y="608016"/>
                  </a:lnTo>
                  <a:lnTo>
                    <a:pt x="308746" y="572931"/>
                  </a:lnTo>
                  <a:lnTo>
                    <a:pt x="327458" y="556558"/>
                  </a:lnTo>
                  <a:lnTo>
                    <a:pt x="325119" y="530829"/>
                  </a:lnTo>
                  <a:lnTo>
                    <a:pt x="315763" y="521473"/>
                  </a:lnTo>
                  <a:lnTo>
                    <a:pt x="280678" y="481711"/>
                  </a:lnTo>
                  <a:lnTo>
                    <a:pt x="243254" y="460660"/>
                  </a:lnTo>
                  <a:lnTo>
                    <a:pt x="215187" y="467677"/>
                  </a:lnTo>
                  <a:lnTo>
                    <a:pt x="170746" y="441948"/>
                  </a:lnTo>
                  <a:lnTo>
                    <a:pt x="168407" y="413880"/>
                  </a:lnTo>
                  <a:lnTo>
                    <a:pt x="149695" y="420897"/>
                  </a:lnTo>
                  <a:lnTo>
                    <a:pt x="149695" y="397507"/>
                  </a:lnTo>
                  <a:lnTo>
                    <a:pt x="159051" y="385812"/>
                  </a:lnTo>
                  <a:lnTo>
                    <a:pt x="166068" y="334355"/>
                  </a:lnTo>
                  <a:lnTo>
                    <a:pt x="154373" y="313304"/>
                  </a:lnTo>
                  <a:lnTo>
                    <a:pt x="170746" y="294592"/>
                  </a:lnTo>
                  <a:lnTo>
                    <a:pt x="142678" y="280558"/>
                  </a:lnTo>
                  <a:lnTo>
                    <a:pt x="121627" y="280558"/>
                  </a:lnTo>
                  <a:lnTo>
                    <a:pt x="88882" y="273541"/>
                  </a:lnTo>
                  <a:lnTo>
                    <a:pt x="79526" y="254830"/>
                  </a:lnTo>
                  <a:lnTo>
                    <a:pt x="56136" y="264185"/>
                  </a:lnTo>
                  <a:lnTo>
                    <a:pt x="2339" y="236118"/>
                  </a:lnTo>
                  <a:lnTo>
                    <a:pt x="0" y="215067"/>
                  </a:lnTo>
                  <a:lnTo>
                    <a:pt x="28068" y="161270"/>
                  </a:lnTo>
                  <a:lnTo>
                    <a:pt x="49119" y="93440"/>
                  </a:lnTo>
                  <a:lnTo>
                    <a:pt x="79526" y="67711"/>
                  </a:lnTo>
                  <a:lnTo>
                    <a:pt x="105254" y="58355"/>
                  </a:lnTo>
                  <a:lnTo>
                    <a:pt x="121627" y="25609"/>
                  </a:lnTo>
                  <a:lnTo>
                    <a:pt x="147356" y="4558"/>
                  </a:lnTo>
                  <a:lnTo>
                    <a:pt x="149842" y="0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7DBB71F3-AFB6-B1C0-E0F8-AED741FBC0D6}"/>
                </a:ext>
              </a:extLst>
            </p:cNvPr>
            <p:cNvSpPr/>
            <p:nvPr/>
          </p:nvSpPr>
          <p:spPr>
            <a:xfrm>
              <a:off x="663604" y="5841453"/>
              <a:ext cx="425773" cy="598476"/>
            </a:xfrm>
            <a:custGeom>
              <a:avLst/>
              <a:gdLst>
                <a:gd name="connsiteX0" fmla="*/ 315551 w 425773"/>
                <a:gd name="connsiteY0" fmla="*/ 0 h 598476"/>
                <a:gd name="connsiteX1" fmla="*/ 335721 w 425773"/>
                <a:gd name="connsiteY1" fmla="*/ 27375 h 598476"/>
                <a:gd name="connsiteX2" fmla="*/ 374705 w 425773"/>
                <a:gd name="connsiteY2" fmla="*/ 35172 h 598476"/>
                <a:gd name="connsiteX3" fmla="*/ 386401 w 425773"/>
                <a:gd name="connsiteY3" fmla="*/ 54663 h 598476"/>
                <a:gd name="connsiteX4" fmla="*/ 386401 w 425773"/>
                <a:gd name="connsiteY4" fmla="*/ 76104 h 598476"/>
                <a:gd name="connsiteX5" fmla="*/ 370807 w 425773"/>
                <a:gd name="connsiteY5" fmla="*/ 81951 h 598476"/>
                <a:gd name="connsiteX6" fmla="*/ 376654 w 425773"/>
                <a:gd name="connsiteY6" fmla="*/ 99493 h 598476"/>
                <a:gd name="connsiteX7" fmla="*/ 398094 w 425773"/>
                <a:gd name="connsiteY7" fmla="*/ 115087 h 598476"/>
                <a:gd name="connsiteX8" fmla="*/ 398094 w 425773"/>
                <a:gd name="connsiteY8" fmla="*/ 173561 h 598476"/>
                <a:gd name="connsiteX9" fmla="*/ 423434 w 425773"/>
                <a:gd name="connsiteY9" fmla="*/ 208646 h 598476"/>
                <a:gd name="connsiteX10" fmla="*/ 411739 w 425773"/>
                <a:gd name="connsiteY10" fmla="*/ 230087 h 598476"/>
                <a:gd name="connsiteX11" fmla="*/ 421276 w 425773"/>
                <a:gd name="connsiteY11" fmla="*/ 239622 h 598476"/>
                <a:gd name="connsiteX12" fmla="*/ 421095 w 425773"/>
                <a:gd name="connsiteY12" fmla="*/ 240612 h 598476"/>
                <a:gd name="connsiteX13" fmla="*/ 411739 w 425773"/>
                <a:gd name="connsiteY13" fmla="*/ 322476 h 598476"/>
                <a:gd name="connsiteX14" fmla="*/ 425773 w 425773"/>
                <a:gd name="connsiteY14" fmla="*/ 362239 h 598476"/>
                <a:gd name="connsiteX15" fmla="*/ 418756 w 425773"/>
                <a:gd name="connsiteY15" fmla="*/ 397324 h 598476"/>
                <a:gd name="connsiteX16" fmla="*/ 407061 w 425773"/>
                <a:gd name="connsiteY16" fmla="*/ 416036 h 598476"/>
                <a:gd name="connsiteX17" fmla="*/ 414078 w 425773"/>
                <a:gd name="connsiteY17" fmla="*/ 455798 h 598476"/>
                <a:gd name="connsiteX18" fmla="*/ 388349 w 425773"/>
                <a:gd name="connsiteY18" fmla="*/ 455798 h 598476"/>
                <a:gd name="connsiteX19" fmla="*/ 353264 w 425773"/>
                <a:gd name="connsiteY19" fmla="*/ 486205 h 598476"/>
                <a:gd name="connsiteX20" fmla="*/ 348586 w 425773"/>
                <a:gd name="connsiteY20" fmla="*/ 511934 h 598476"/>
                <a:gd name="connsiteX21" fmla="*/ 374315 w 425773"/>
                <a:gd name="connsiteY21" fmla="*/ 514273 h 598476"/>
                <a:gd name="connsiteX22" fmla="*/ 364959 w 425773"/>
                <a:gd name="connsiteY22" fmla="*/ 542340 h 598476"/>
                <a:gd name="connsiteX23" fmla="*/ 339230 w 425773"/>
                <a:gd name="connsiteY23" fmla="*/ 551696 h 598476"/>
                <a:gd name="connsiteX24" fmla="*/ 332214 w 425773"/>
                <a:gd name="connsiteY24" fmla="*/ 570408 h 598476"/>
                <a:gd name="connsiteX25" fmla="*/ 313502 w 425773"/>
                <a:gd name="connsiteY25" fmla="*/ 575086 h 598476"/>
                <a:gd name="connsiteX26" fmla="*/ 313502 w 425773"/>
                <a:gd name="connsiteY26" fmla="*/ 589120 h 598476"/>
                <a:gd name="connsiteX27" fmla="*/ 320519 w 425773"/>
                <a:gd name="connsiteY27" fmla="*/ 598476 h 598476"/>
                <a:gd name="connsiteX28" fmla="*/ 0 w 425773"/>
                <a:gd name="connsiteY28" fmla="*/ 598476 h 598476"/>
                <a:gd name="connsiteX29" fmla="*/ 0 w 425773"/>
                <a:gd name="connsiteY29" fmla="*/ 254331 h 598476"/>
                <a:gd name="connsiteX30" fmla="*/ 16450 w 425773"/>
                <a:gd name="connsiteY30" fmla="*/ 256985 h 598476"/>
                <a:gd name="connsiteX31" fmla="*/ 39840 w 425773"/>
                <a:gd name="connsiteY31" fmla="*/ 224239 h 598476"/>
                <a:gd name="connsiteX32" fmla="*/ 70247 w 425773"/>
                <a:gd name="connsiteY32" fmla="*/ 205527 h 598476"/>
                <a:gd name="connsiteX33" fmla="*/ 72586 w 425773"/>
                <a:gd name="connsiteY33" fmla="*/ 177459 h 598476"/>
                <a:gd name="connsiteX34" fmla="*/ 98315 w 425773"/>
                <a:gd name="connsiteY34" fmla="*/ 144714 h 598476"/>
                <a:gd name="connsiteX35" fmla="*/ 102993 w 425773"/>
                <a:gd name="connsiteY35" fmla="*/ 109629 h 598476"/>
                <a:gd name="connsiteX36" fmla="*/ 95976 w 425773"/>
                <a:gd name="connsiteY36" fmla="*/ 88578 h 598476"/>
                <a:gd name="connsiteX37" fmla="*/ 117027 w 425773"/>
                <a:gd name="connsiteY37" fmla="*/ 55833 h 598476"/>
                <a:gd name="connsiteX38" fmla="*/ 131061 w 425773"/>
                <a:gd name="connsiteY38" fmla="*/ 41799 h 598476"/>
                <a:gd name="connsiteX39" fmla="*/ 196552 w 425773"/>
                <a:gd name="connsiteY39" fmla="*/ 18409 h 598476"/>
                <a:gd name="connsiteX40" fmla="*/ 222281 w 425773"/>
                <a:gd name="connsiteY40" fmla="*/ 18409 h 598476"/>
                <a:gd name="connsiteX41" fmla="*/ 257366 w 425773"/>
                <a:gd name="connsiteY41" fmla="*/ 6714 h 598476"/>
                <a:gd name="connsiteX0" fmla="*/ 0 w 425773"/>
                <a:gd name="connsiteY0" fmla="*/ 598476 h 689916"/>
                <a:gd name="connsiteX1" fmla="*/ 0 w 425773"/>
                <a:gd name="connsiteY1" fmla="*/ 254331 h 689916"/>
                <a:gd name="connsiteX2" fmla="*/ 16450 w 425773"/>
                <a:gd name="connsiteY2" fmla="*/ 256985 h 689916"/>
                <a:gd name="connsiteX3" fmla="*/ 39840 w 425773"/>
                <a:gd name="connsiteY3" fmla="*/ 224239 h 689916"/>
                <a:gd name="connsiteX4" fmla="*/ 70247 w 425773"/>
                <a:gd name="connsiteY4" fmla="*/ 205527 h 689916"/>
                <a:gd name="connsiteX5" fmla="*/ 72586 w 425773"/>
                <a:gd name="connsiteY5" fmla="*/ 177459 h 689916"/>
                <a:gd name="connsiteX6" fmla="*/ 98315 w 425773"/>
                <a:gd name="connsiteY6" fmla="*/ 144714 h 689916"/>
                <a:gd name="connsiteX7" fmla="*/ 102993 w 425773"/>
                <a:gd name="connsiteY7" fmla="*/ 109629 h 689916"/>
                <a:gd name="connsiteX8" fmla="*/ 95976 w 425773"/>
                <a:gd name="connsiteY8" fmla="*/ 88578 h 689916"/>
                <a:gd name="connsiteX9" fmla="*/ 117027 w 425773"/>
                <a:gd name="connsiteY9" fmla="*/ 55833 h 689916"/>
                <a:gd name="connsiteX10" fmla="*/ 131061 w 425773"/>
                <a:gd name="connsiteY10" fmla="*/ 41799 h 689916"/>
                <a:gd name="connsiteX11" fmla="*/ 196552 w 425773"/>
                <a:gd name="connsiteY11" fmla="*/ 18409 h 689916"/>
                <a:gd name="connsiteX12" fmla="*/ 222281 w 425773"/>
                <a:gd name="connsiteY12" fmla="*/ 18409 h 689916"/>
                <a:gd name="connsiteX13" fmla="*/ 257366 w 425773"/>
                <a:gd name="connsiteY13" fmla="*/ 6714 h 689916"/>
                <a:gd name="connsiteX14" fmla="*/ 315551 w 425773"/>
                <a:gd name="connsiteY14" fmla="*/ 0 h 689916"/>
                <a:gd name="connsiteX15" fmla="*/ 335721 w 425773"/>
                <a:gd name="connsiteY15" fmla="*/ 27375 h 689916"/>
                <a:gd name="connsiteX16" fmla="*/ 374705 w 425773"/>
                <a:gd name="connsiteY16" fmla="*/ 35172 h 689916"/>
                <a:gd name="connsiteX17" fmla="*/ 386401 w 425773"/>
                <a:gd name="connsiteY17" fmla="*/ 54663 h 689916"/>
                <a:gd name="connsiteX18" fmla="*/ 386401 w 425773"/>
                <a:gd name="connsiteY18" fmla="*/ 76104 h 689916"/>
                <a:gd name="connsiteX19" fmla="*/ 370807 w 425773"/>
                <a:gd name="connsiteY19" fmla="*/ 81951 h 689916"/>
                <a:gd name="connsiteX20" fmla="*/ 376654 w 425773"/>
                <a:gd name="connsiteY20" fmla="*/ 99493 h 689916"/>
                <a:gd name="connsiteX21" fmla="*/ 398094 w 425773"/>
                <a:gd name="connsiteY21" fmla="*/ 115087 h 689916"/>
                <a:gd name="connsiteX22" fmla="*/ 398094 w 425773"/>
                <a:gd name="connsiteY22" fmla="*/ 173561 h 689916"/>
                <a:gd name="connsiteX23" fmla="*/ 423434 w 425773"/>
                <a:gd name="connsiteY23" fmla="*/ 208646 h 689916"/>
                <a:gd name="connsiteX24" fmla="*/ 411739 w 425773"/>
                <a:gd name="connsiteY24" fmla="*/ 230087 h 689916"/>
                <a:gd name="connsiteX25" fmla="*/ 421276 w 425773"/>
                <a:gd name="connsiteY25" fmla="*/ 239622 h 689916"/>
                <a:gd name="connsiteX26" fmla="*/ 421095 w 425773"/>
                <a:gd name="connsiteY26" fmla="*/ 240612 h 689916"/>
                <a:gd name="connsiteX27" fmla="*/ 411739 w 425773"/>
                <a:gd name="connsiteY27" fmla="*/ 322476 h 689916"/>
                <a:gd name="connsiteX28" fmla="*/ 425773 w 425773"/>
                <a:gd name="connsiteY28" fmla="*/ 362239 h 689916"/>
                <a:gd name="connsiteX29" fmla="*/ 418756 w 425773"/>
                <a:gd name="connsiteY29" fmla="*/ 397324 h 689916"/>
                <a:gd name="connsiteX30" fmla="*/ 407061 w 425773"/>
                <a:gd name="connsiteY30" fmla="*/ 416036 h 689916"/>
                <a:gd name="connsiteX31" fmla="*/ 414078 w 425773"/>
                <a:gd name="connsiteY31" fmla="*/ 455798 h 689916"/>
                <a:gd name="connsiteX32" fmla="*/ 388349 w 425773"/>
                <a:gd name="connsiteY32" fmla="*/ 455798 h 689916"/>
                <a:gd name="connsiteX33" fmla="*/ 353264 w 425773"/>
                <a:gd name="connsiteY33" fmla="*/ 486205 h 689916"/>
                <a:gd name="connsiteX34" fmla="*/ 348586 w 425773"/>
                <a:gd name="connsiteY34" fmla="*/ 511934 h 689916"/>
                <a:gd name="connsiteX35" fmla="*/ 374315 w 425773"/>
                <a:gd name="connsiteY35" fmla="*/ 514273 h 689916"/>
                <a:gd name="connsiteX36" fmla="*/ 364959 w 425773"/>
                <a:gd name="connsiteY36" fmla="*/ 542340 h 689916"/>
                <a:gd name="connsiteX37" fmla="*/ 339230 w 425773"/>
                <a:gd name="connsiteY37" fmla="*/ 551696 h 689916"/>
                <a:gd name="connsiteX38" fmla="*/ 332214 w 425773"/>
                <a:gd name="connsiteY38" fmla="*/ 570408 h 689916"/>
                <a:gd name="connsiteX39" fmla="*/ 313502 w 425773"/>
                <a:gd name="connsiteY39" fmla="*/ 575086 h 689916"/>
                <a:gd name="connsiteX40" fmla="*/ 313502 w 425773"/>
                <a:gd name="connsiteY40" fmla="*/ 589120 h 689916"/>
                <a:gd name="connsiteX41" fmla="*/ 320519 w 425773"/>
                <a:gd name="connsiteY41" fmla="*/ 598476 h 689916"/>
                <a:gd name="connsiteX42" fmla="*/ 91440 w 425773"/>
                <a:gd name="connsiteY42" fmla="*/ 689916 h 689916"/>
                <a:gd name="connsiteX0" fmla="*/ 0 w 425773"/>
                <a:gd name="connsiteY0" fmla="*/ 254331 h 689916"/>
                <a:gd name="connsiteX1" fmla="*/ 16450 w 425773"/>
                <a:gd name="connsiteY1" fmla="*/ 256985 h 689916"/>
                <a:gd name="connsiteX2" fmla="*/ 39840 w 425773"/>
                <a:gd name="connsiteY2" fmla="*/ 224239 h 689916"/>
                <a:gd name="connsiteX3" fmla="*/ 70247 w 425773"/>
                <a:gd name="connsiteY3" fmla="*/ 205527 h 689916"/>
                <a:gd name="connsiteX4" fmla="*/ 72586 w 425773"/>
                <a:gd name="connsiteY4" fmla="*/ 177459 h 689916"/>
                <a:gd name="connsiteX5" fmla="*/ 98315 w 425773"/>
                <a:gd name="connsiteY5" fmla="*/ 144714 h 689916"/>
                <a:gd name="connsiteX6" fmla="*/ 102993 w 425773"/>
                <a:gd name="connsiteY6" fmla="*/ 109629 h 689916"/>
                <a:gd name="connsiteX7" fmla="*/ 95976 w 425773"/>
                <a:gd name="connsiteY7" fmla="*/ 88578 h 689916"/>
                <a:gd name="connsiteX8" fmla="*/ 117027 w 425773"/>
                <a:gd name="connsiteY8" fmla="*/ 55833 h 689916"/>
                <a:gd name="connsiteX9" fmla="*/ 131061 w 425773"/>
                <a:gd name="connsiteY9" fmla="*/ 41799 h 689916"/>
                <a:gd name="connsiteX10" fmla="*/ 196552 w 425773"/>
                <a:gd name="connsiteY10" fmla="*/ 18409 h 689916"/>
                <a:gd name="connsiteX11" fmla="*/ 222281 w 425773"/>
                <a:gd name="connsiteY11" fmla="*/ 18409 h 689916"/>
                <a:gd name="connsiteX12" fmla="*/ 257366 w 425773"/>
                <a:gd name="connsiteY12" fmla="*/ 6714 h 689916"/>
                <a:gd name="connsiteX13" fmla="*/ 315551 w 425773"/>
                <a:gd name="connsiteY13" fmla="*/ 0 h 689916"/>
                <a:gd name="connsiteX14" fmla="*/ 335721 w 425773"/>
                <a:gd name="connsiteY14" fmla="*/ 27375 h 689916"/>
                <a:gd name="connsiteX15" fmla="*/ 374705 w 425773"/>
                <a:gd name="connsiteY15" fmla="*/ 35172 h 689916"/>
                <a:gd name="connsiteX16" fmla="*/ 386401 w 425773"/>
                <a:gd name="connsiteY16" fmla="*/ 54663 h 689916"/>
                <a:gd name="connsiteX17" fmla="*/ 386401 w 425773"/>
                <a:gd name="connsiteY17" fmla="*/ 76104 h 689916"/>
                <a:gd name="connsiteX18" fmla="*/ 370807 w 425773"/>
                <a:gd name="connsiteY18" fmla="*/ 81951 h 689916"/>
                <a:gd name="connsiteX19" fmla="*/ 376654 w 425773"/>
                <a:gd name="connsiteY19" fmla="*/ 99493 h 689916"/>
                <a:gd name="connsiteX20" fmla="*/ 398094 w 425773"/>
                <a:gd name="connsiteY20" fmla="*/ 115087 h 689916"/>
                <a:gd name="connsiteX21" fmla="*/ 398094 w 425773"/>
                <a:gd name="connsiteY21" fmla="*/ 173561 h 689916"/>
                <a:gd name="connsiteX22" fmla="*/ 423434 w 425773"/>
                <a:gd name="connsiteY22" fmla="*/ 208646 h 689916"/>
                <a:gd name="connsiteX23" fmla="*/ 411739 w 425773"/>
                <a:gd name="connsiteY23" fmla="*/ 230087 h 689916"/>
                <a:gd name="connsiteX24" fmla="*/ 421276 w 425773"/>
                <a:gd name="connsiteY24" fmla="*/ 239622 h 689916"/>
                <a:gd name="connsiteX25" fmla="*/ 421095 w 425773"/>
                <a:gd name="connsiteY25" fmla="*/ 240612 h 689916"/>
                <a:gd name="connsiteX26" fmla="*/ 411739 w 425773"/>
                <a:gd name="connsiteY26" fmla="*/ 322476 h 689916"/>
                <a:gd name="connsiteX27" fmla="*/ 425773 w 425773"/>
                <a:gd name="connsiteY27" fmla="*/ 362239 h 689916"/>
                <a:gd name="connsiteX28" fmla="*/ 418756 w 425773"/>
                <a:gd name="connsiteY28" fmla="*/ 397324 h 689916"/>
                <a:gd name="connsiteX29" fmla="*/ 407061 w 425773"/>
                <a:gd name="connsiteY29" fmla="*/ 416036 h 689916"/>
                <a:gd name="connsiteX30" fmla="*/ 414078 w 425773"/>
                <a:gd name="connsiteY30" fmla="*/ 455798 h 689916"/>
                <a:gd name="connsiteX31" fmla="*/ 388349 w 425773"/>
                <a:gd name="connsiteY31" fmla="*/ 455798 h 689916"/>
                <a:gd name="connsiteX32" fmla="*/ 353264 w 425773"/>
                <a:gd name="connsiteY32" fmla="*/ 486205 h 689916"/>
                <a:gd name="connsiteX33" fmla="*/ 348586 w 425773"/>
                <a:gd name="connsiteY33" fmla="*/ 511934 h 689916"/>
                <a:gd name="connsiteX34" fmla="*/ 374315 w 425773"/>
                <a:gd name="connsiteY34" fmla="*/ 514273 h 689916"/>
                <a:gd name="connsiteX35" fmla="*/ 364959 w 425773"/>
                <a:gd name="connsiteY35" fmla="*/ 542340 h 689916"/>
                <a:gd name="connsiteX36" fmla="*/ 339230 w 425773"/>
                <a:gd name="connsiteY36" fmla="*/ 551696 h 689916"/>
                <a:gd name="connsiteX37" fmla="*/ 332214 w 425773"/>
                <a:gd name="connsiteY37" fmla="*/ 570408 h 689916"/>
                <a:gd name="connsiteX38" fmla="*/ 313502 w 425773"/>
                <a:gd name="connsiteY38" fmla="*/ 575086 h 689916"/>
                <a:gd name="connsiteX39" fmla="*/ 313502 w 425773"/>
                <a:gd name="connsiteY39" fmla="*/ 589120 h 689916"/>
                <a:gd name="connsiteX40" fmla="*/ 320519 w 425773"/>
                <a:gd name="connsiteY40" fmla="*/ 598476 h 689916"/>
                <a:gd name="connsiteX41" fmla="*/ 91440 w 425773"/>
                <a:gd name="connsiteY41" fmla="*/ 689916 h 689916"/>
                <a:gd name="connsiteX0" fmla="*/ 0 w 425773"/>
                <a:gd name="connsiteY0" fmla="*/ 254331 h 598476"/>
                <a:gd name="connsiteX1" fmla="*/ 16450 w 425773"/>
                <a:gd name="connsiteY1" fmla="*/ 256985 h 598476"/>
                <a:gd name="connsiteX2" fmla="*/ 39840 w 425773"/>
                <a:gd name="connsiteY2" fmla="*/ 224239 h 598476"/>
                <a:gd name="connsiteX3" fmla="*/ 70247 w 425773"/>
                <a:gd name="connsiteY3" fmla="*/ 205527 h 598476"/>
                <a:gd name="connsiteX4" fmla="*/ 72586 w 425773"/>
                <a:gd name="connsiteY4" fmla="*/ 177459 h 598476"/>
                <a:gd name="connsiteX5" fmla="*/ 98315 w 425773"/>
                <a:gd name="connsiteY5" fmla="*/ 144714 h 598476"/>
                <a:gd name="connsiteX6" fmla="*/ 102993 w 425773"/>
                <a:gd name="connsiteY6" fmla="*/ 109629 h 598476"/>
                <a:gd name="connsiteX7" fmla="*/ 95976 w 425773"/>
                <a:gd name="connsiteY7" fmla="*/ 88578 h 598476"/>
                <a:gd name="connsiteX8" fmla="*/ 117027 w 425773"/>
                <a:gd name="connsiteY8" fmla="*/ 55833 h 598476"/>
                <a:gd name="connsiteX9" fmla="*/ 131061 w 425773"/>
                <a:gd name="connsiteY9" fmla="*/ 41799 h 598476"/>
                <a:gd name="connsiteX10" fmla="*/ 196552 w 425773"/>
                <a:gd name="connsiteY10" fmla="*/ 18409 h 598476"/>
                <a:gd name="connsiteX11" fmla="*/ 222281 w 425773"/>
                <a:gd name="connsiteY11" fmla="*/ 18409 h 598476"/>
                <a:gd name="connsiteX12" fmla="*/ 257366 w 425773"/>
                <a:gd name="connsiteY12" fmla="*/ 6714 h 598476"/>
                <a:gd name="connsiteX13" fmla="*/ 315551 w 425773"/>
                <a:gd name="connsiteY13" fmla="*/ 0 h 598476"/>
                <a:gd name="connsiteX14" fmla="*/ 335721 w 425773"/>
                <a:gd name="connsiteY14" fmla="*/ 27375 h 598476"/>
                <a:gd name="connsiteX15" fmla="*/ 374705 w 425773"/>
                <a:gd name="connsiteY15" fmla="*/ 35172 h 598476"/>
                <a:gd name="connsiteX16" fmla="*/ 386401 w 425773"/>
                <a:gd name="connsiteY16" fmla="*/ 54663 h 598476"/>
                <a:gd name="connsiteX17" fmla="*/ 386401 w 425773"/>
                <a:gd name="connsiteY17" fmla="*/ 76104 h 598476"/>
                <a:gd name="connsiteX18" fmla="*/ 370807 w 425773"/>
                <a:gd name="connsiteY18" fmla="*/ 81951 h 598476"/>
                <a:gd name="connsiteX19" fmla="*/ 376654 w 425773"/>
                <a:gd name="connsiteY19" fmla="*/ 99493 h 598476"/>
                <a:gd name="connsiteX20" fmla="*/ 398094 w 425773"/>
                <a:gd name="connsiteY20" fmla="*/ 115087 h 598476"/>
                <a:gd name="connsiteX21" fmla="*/ 398094 w 425773"/>
                <a:gd name="connsiteY21" fmla="*/ 173561 h 598476"/>
                <a:gd name="connsiteX22" fmla="*/ 423434 w 425773"/>
                <a:gd name="connsiteY22" fmla="*/ 208646 h 598476"/>
                <a:gd name="connsiteX23" fmla="*/ 411739 w 425773"/>
                <a:gd name="connsiteY23" fmla="*/ 230087 h 598476"/>
                <a:gd name="connsiteX24" fmla="*/ 421276 w 425773"/>
                <a:gd name="connsiteY24" fmla="*/ 239622 h 598476"/>
                <a:gd name="connsiteX25" fmla="*/ 421095 w 425773"/>
                <a:gd name="connsiteY25" fmla="*/ 240612 h 598476"/>
                <a:gd name="connsiteX26" fmla="*/ 411739 w 425773"/>
                <a:gd name="connsiteY26" fmla="*/ 322476 h 598476"/>
                <a:gd name="connsiteX27" fmla="*/ 425773 w 425773"/>
                <a:gd name="connsiteY27" fmla="*/ 362239 h 598476"/>
                <a:gd name="connsiteX28" fmla="*/ 418756 w 425773"/>
                <a:gd name="connsiteY28" fmla="*/ 397324 h 598476"/>
                <a:gd name="connsiteX29" fmla="*/ 407061 w 425773"/>
                <a:gd name="connsiteY29" fmla="*/ 416036 h 598476"/>
                <a:gd name="connsiteX30" fmla="*/ 414078 w 425773"/>
                <a:gd name="connsiteY30" fmla="*/ 455798 h 598476"/>
                <a:gd name="connsiteX31" fmla="*/ 388349 w 425773"/>
                <a:gd name="connsiteY31" fmla="*/ 455798 h 598476"/>
                <a:gd name="connsiteX32" fmla="*/ 353264 w 425773"/>
                <a:gd name="connsiteY32" fmla="*/ 486205 h 598476"/>
                <a:gd name="connsiteX33" fmla="*/ 348586 w 425773"/>
                <a:gd name="connsiteY33" fmla="*/ 511934 h 598476"/>
                <a:gd name="connsiteX34" fmla="*/ 374315 w 425773"/>
                <a:gd name="connsiteY34" fmla="*/ 514273 h 598476"/>
                <a:gd name="connsiteX35" fmla="*/ 364959 w 425773"/>
                <a:gd name="connsiteY35" fmla="*/ 542340 h 598476"/>
                <a:gd name="connsiteX36" fmla="*/ 339230 w 425773"/>
                <a:gd name="connsiteY36" fmla="*/ 551696 h 598476"/>
                <a:gd name="connsiteX37" fmla="*/ 332214 w 425773"/>
                <a:gd name="connsiteY37" fmla="*/ 570408 h 598476"/>
                <a:gd name="connsiteX38" fmla="*/ 313502 w 425773"/>
                <a:gd name="connsiteY38" fmla="*/ 575086 h 598476"/>
                <a:gd name="connsiteX39" fmla="*/ 313502 w 425773"/>
                <a:gd name="connsiteY39" fmla="*/ 589120 h 598476"/>
                <a:gd name="connsiteX40" fmla="*/ 320519 w 425773"/>
                <a:gd name="connsiteY40" fmla="*/ 598476 h 598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25773" h="598476">
                  <a:moveTo>
                    <a:pt x="0" y="254331"/>
                  </a:moveTo>
                  <a:lnTo>
                    <a:pt x="16450" y="256985"/>
                  </a:lnTo>
                  <a:lnTo>
                    <a:pt x="39840" y="224239"/>
                  </a:lnTo>
                  <a:lnTo>
                    <a:pt x="70247" y="205527"/>
                  </a:lnTo>
                  <a:lnTo>
                    <a:pt x="72586" y="177459"/>
                  </a:lnTo>
                  <a:lnTo>
                    <a:pt x="98315" y="144714"/>
                  </a:lnTo>
                  <a:lnTo>
                    <a:pt x="102993" y="109629"/>
                  </a:lnTo>
                  <a:lnTo>
                    <a:pt x="95976" y="88578"/>
                  </a:lnTo>
                  <a:lnTo>
                    <a:pt x="117027" y="55833"/>
                  </a:lnTo>
                  <a:lnTo>
                    <a:pt x="131061" y="41799"/>
                  </a:lnTo>
                  <a:lnTo>
                    <a:pt x="196552" y="18409"/>
                  </a:lnTo>
                  <a:lnTo>
                    <a:pt x="222281" y="18409"/>
                  </a:lnTo>
                  <a:lnTo>
                    <a:pt x="257366" y="6714"/>
                  </a:lnTo>
                  <a:lnTo>
                    <a:pt x="315551" y="0"/>
                  </a:lnTo>
                  <a:lnTo>
                    <a:pt x="335721" y="27375"/>
                  </a:lnTo>
                  <a:lnTo>
                    <a:pt x="374705" y="35172"/>
                  </a:lnTo>
                  <a:lnTo>
                    <a:pt x="386401" y="54663"/>
                  </a:lnTo>
                  <a:lnTo>
                    <a:pt x="386401" y="76104"/>
                  </a:lnTo>
                  <a:lnTo>
                    <a:pt x="370807" y="81951"/>
                  </a:lnTo>
                  <a:lnTo>
                    <a:pt x="376654" y="99493"/>
                  </a:lnTo>
                  <a:lnTo>
                    <a:pt x="398094" y="115087"/>
                  </a:lnTo>
                  <a:lnTo>
                    <a:pt x="398094" y="173561"/>
                  </a:lnTo>
                  <a:lnTo>
                    <a:pt x="423434" y="208646"/>
                  </a:lnTo>
                  <a:lnTo>
                    <a:pt x="411739" y="230087"/>
                  </a:lnTo>
                  <a:lnTo>
                    <a:pt x="421276" y="239622"/>
                  </a:lnTo>
                  <a:cubicBezTo>
                    <a:pt x="421216" y="239952"/>
                    <a:pt x="421155" y="240282"/>
                    <a:pt x="421095" y="240612"/>
                  </a:cubicBezTo>
                  <a:lnTo>
                    <a:pt x="411739" y="322476"/>
                  </a:lnTo>
                  <a:lnTo>
                    <a:pt x="425773" y="362239"/>
                  </a:lnTo>
                  <a:lnTo>
                    <a:pt x="418756" y="397324"/>
                  </a:lnTo>
                  <a:lnTo>
                    <a:pt x="407061" y="416036"/>
                  </a:lnTo>
                  <a:lnTo>
                    <a:pt x="414078" y="455798"/>
                  </a:lnTo>
                  <a:lnTo>
                    <a:pt x="388349" y="455798"/>
                  </a:lnTo>
                  <a:lnTo>
                    <a:pt x="353264" y="486205"/>
                  </a:lnTo>
                  <a:lnTo>
                    <a:pt x="348586" y="511934"/>
                  </a:lnTo>
                  <a:lnTo>
                    <a:pt x="374315" y="514273"/>
                  </a:lnTo>
                  <a:lnTo>
                    <a:pt x="364959" y="542340"/>
                  </a:lnTo>
                  <a:lnTo>
                    <a:pt x="339230" y="551696"/>
                  </a:lnTo>
                  <a:lnTo>
                    <a:pt x="332214" y="570408"/>
                  </a:lnTo>
                  <a:lnTo>
                    <a:pt x="313502" y="575086"/>
                  </a:lnTo>
                  <a:lnTo>
                    <a:pt x="313502" y="589120"/>
                  </a:lnTo>
                  <a:lnTo>
                    <a:pt x="320519" y="598476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646D19FC-BCB8-6352-9D1B-62D9FA8850D7}"/>
                </a:ext>
              </a:extLst>
            </p:cNvPr>
            <p:cNvSpPr/>
            <p:nvPr/>
          </p:nvSpPr>
          <p:spPr>
            <a:xfrm>
              <a:off x="796995" y="6035479"/>
              <a:ext cx="141578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富山</a:t>
              </a: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64BC4ADF-DF6F-0E0D-9C2F-EA45C854FDCA}"/>
              </a:ext>
            </a:extLst>
          </p:cNvPr>
          <p:cNvGrpSpPr/>
          <p:nvPr/>
        </p:nvGrpSpPr>
        <p:grpSpPr>
          <a:xfrm>
            <a:off x="3608270" y="3745543"/>
            <a:ext cx="2710796" cy="2694387"/>
            <a:chOff x="3608270" y="3745543"/>
            <a:chExt cx="2710796" cy="2694387"/>
          </a:xfrm>
        </p:grpSpPr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0AC926F1-A4D2-95DF-1AEA-8B8D939B1973}"/>
                </a:ext>
              </a:extLst>
            </p:cNvPr>
            <p:cNvSpPr/>
            <p:nvPr/>
          </p:nvSpPr>
          <p:spPr>
            <a:xfrm>
              <a:off x="3608270" y="5841453"/>
              <a:ext cx="425773" cy="598476"/>
            </a:xfrm>
            <a:custGeom>
              <a:avLst/>
              <a:gdLst>
                <a:gd name="connsiteX0" fmla="*/ 315551 w 425773"/>
                <a:gd name="connsiteY0" fmla="*/ 0 h 598476"/>
                <a:gd name="connsiteX1" fmla="*/ 335721 w 425773"/>
                <a:gd name="connsiteY1" fmla="*/ 27375 h 598476"/>
                <a:gd name="connsiteX2" fmla="*/ 374705 w 425773"/>
                <a:gd name="connsiteY2" fmla="*/ 35172 h 598476"/>
                <a:gd name="connsiteX3" fmla="*/ 386401 w 425773"/>
                <a:gd name="connsiteY3" fmla="*/ 54663 h 598476"/>
                <a:gd name="connsiteX4" fmla="*/ 386401 w 425773"/>
                <a:gd name="connsiteY4" fmla="*/ 76104 h 598476"/>
                <a:gd name="connsiteX5" fmla="*/ 370807 w 425773"/>
                <a:gd name="connsiteY5" fmla="*/ 81951 h 598476"/>
                <a:gd name="connsiteX6" fmla="*/ 376654 w 425773"/>
                <a:gd name="connsiteY6" fmla="*/ 99493 h 598476"/>
                <a:gd name="connsiteX7" fmla="*/ 398094 w 425773"/>
                <a:gd name="connsiteY7" fmla="*/ 115087 h 598476"/>
                <a:gd name="connsiteX8" fmla="*/ 398094 w 425773"/>
                <a:gd name="connsiteY8" fmla="*/ 173561 h 598476"/>
                <a:gd name="connsiteX9" fmla="*/ 423434 w 425773"/>
                <a:gd name="connsiteY9" fmla="*/ 208646 h 598476"/>
                <a:gd name="connsiteX10" fmla="*/ 411739 w 425773"/>
                <a:gd name="connsiteY10" fmla="*/ 230087 h 598476"/>
                <a:gd name="connsiteX11" fmla="*/ 421276 w 425773"/>
                <a:gd name="connsiteY11" fmla="*/ 239622 h 598476"/>
                <a:gd name="connsiteX12" fmla="*/ 421095 w 425773"/>
                <a:gd name="connsiteY12" fmla="*/ 240612 h 598476"/>
                <a:gd name="connsiteX13" fmla="*/ 411739 w 425773"/>
                <a:gd name="connsiteY13" fmla="*/ 322476 h 598476"/>
                <a:gd name="connsiteX14" fmla="*/ 425773 w 425773"/>
                <a:gd name="connsiteY14" fmla="*/ 362239 h 598476"/>
                <a:gd name="connsiteX15" fmla="*/ 418756 w 425773"/>
                <a:gd name="connsiteY15" fmla="*/ 397324 h 598476"/>
                <a:gd name="connsiteX16" fmla="*/ 407061 w 425773"/>
                <a:gd name="connsiteY16" fmla="*/ 416036 h 598476"/>
                <a:gd name="connsiteX17" fmla="*/ 414078 w 425773"/>
                <a:gd name="connsiteY17" fmla="*/ 455798 h 598476"/>
                <a:gd name="connsiteX18" fmla="*/ 388349 w 425773"/>
                <a:gd name="connsiteY18" fmla="*/ 455798 h 598476"/>
                <a:gd name="connsiteX19" fmla="*/ 353264 w 425773"/>
                <a:gd name="connsiteY19" fmla="*/ 486205 h 598476"/>
                <a:gd name="connsiteX20" fmla="*/ 348586 w 425773"/>
                <a:gd name="connsiteY20" fmla="*/ 511934 h 598476"/>
                <a:gd name="connsiteX21" fmla="*/ 374315 w 425773"/>
                <a:gd name="connsiteY21" fmla="*/ 514273 h 598476"/>
                <a:gd name="connsiteX22" fmla="*/ 364959 w 425773"/>
                <a:gd name="connsiteY22" fmla="*/ 542340 h 598476"/>
                <a:gd name="connsiteX23" fmla="*/ 339230 w 425773"/>
                <a:gd name="connsiteY23" fmla="*/ 551696 h 598476"/>
                <a:gd name="connsiteX24" fmla="*/ 332214 w 425773"/>
                <a:gd name="connsiteY24" fmla="*/ 570408 h 598476"/>
                <a:gd name="connsiteX25" fmla="*/ 313502 w 425773"/>
                <a:gd name="connsiteY25" fmla="*/ 575086 h 598476"/>
                <a:gd name="connsiteX26" fmla="*/ 313502 w 425773"/>
                <a:gd name="connsiteY26" fmla="*/ 589120 h 598476"/>
                <a:gd name="connsiteX27" fmla="*/ 320519 w 425773"/>
                <a:gd name="connsiteY27" fmla="*/ 598476 h 598476"/>
                <a:gd name="connsiteX28" fmla="*/ 0 w 425773"/>
                <a:gd name="connsiteY28" fmla="*/ 598476 h 598476"/>
                <a:gd name="connsiteX29" fmla="*/ 0 w 425773"/>
                <a:gd name="connsiteY29" fmla="*/ 254331 h 598476"/>
                <a:gd name="connsiteX30" fmla="*/ 16450 w 425773"/>
                <a:gd name="connsiteY30" fmla="*/ 256985 h 598476"/>
                <a:gd name="connsiteX31" fmla="*/ 39840 w 425773"/>
                <a:gd name="connsiteY31" fmla="*/ 224239 h 598476"/>
                <a:gd name="connsiteX32" fmla="*/ 70247 w 425773"/>
                <a:gd name="connsiteY32" fmla="*/ 205527 h 598476"/>
                <a:gd name="connsiteX33" fmla="*/ 72586 w 425773"/>
                <a:gd name="connsiteY33" fmla="*/ 177459 h 598476"/>
                <a:gd name="connsiteX34" fmla="*/ 98315 w 425773"/>
                <a:gd name="connsiteY34" fmla="*/ 144714 h 598476"/>
                <a:gd name="connsiteX35" fmla="*/ 102993 w 425773"/>
                <a:gd name="connsiteY35" fmla="*/ 109629 h 598476"/>
                <a:gd name="connsiteX36" fmla="*/ 95976 w 425773"/>
                <a:gd name="connsiteY36" fmla="*/ 88578 h 598476"/>
                <a:gd name="connsiteX37" fmla="*/ 117027 w 425773"/>
                <a:gd name="connsiteY37" fmla="*/ 55833 h 598476"/>
                <a:gd name="connsiteX38" fmla="*/ 131061 w 425773"/>
                <a:gd name="connsiteY38" fmla="*/ 41799 h 598476"/>
                <a:gd name="connsiteX39" fmla="*/ 196552 w 425773"/>
                <a:gd name="connsiteY39" fmla="*/ 18409 h 598476"/>
                <a:gd name="connsiteX40" fmla="*/ 222281 w 425773"/>
                <a:gd name="connsiteY40" fmla="*/ 18409 h 598476"/>
                <a:gd name="connsiteX41" fmla="*/ 257366 w 425773"/>
                <a:gd name="connsiteY41" fmla="*/ 6714 h 598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25773" h="598476">
                  <a:moveTo>
                    <a:pt x="315551" y="0"/>
                  </a:moveTo>
                  <a:lnTo>
                    <a:pt x="335721" y="27375"/>
                  </a:lnTo>
                  <a:lnTo>
                    <a:pt x="374705" y="35172"/>
                  </a:lnTo>
                  <a:lnTo>
                    <a:pt x="386401" y="54663"/>
                  </a:lnTo>
                  <a:lnTo>
                    <a:pt x="386401" y="76104"/>
                  </a:lnTo>
                  <a:lnTo>
                    <a:pt x="370807" y="81951"/>
                  </a:lnTo>
                  <a:lnTo>
                    <a:pt x="376654" y="99493"/>
                  </a:lnTo>
                  <a:lnTo>
                    <a:pt x="398094" y="115087"/>
                  </a:lnTo>
                  <a:lnTo>
                    <a:pt x="398094" y="173561"/>
                  </a:lnTo>
                  <a:lnTo>
                    <a:pt x="423434" y="208646"/>
                  </a:lnTo>
                  <a:lnTo>
                    <a:pt x="411739" y="230087"/>
                  </a:lnTo>
                  <a:lnTo>
                    <a:pt x="421276" y="239622"/>
                  </a:lnTo>
                  <a:lnTo>
                    <a:pt x="421095" y="240612"/>
                  </a:lnTo>
                  <a:lnTo>
                    <a:pt x="411739" y="322476"/>
                  </a:lnTo>
                  <a:lnTo>
                    <a:pt x="425773" y="362239"/>
                  </a:lnTo>
                  <a:lnTo>
                    <a:pt x="418756" y="397324"/>
                  </a:lnTo>
                  <a:lnTo>
                    <a:pt x="407061" y="416036"/>
                  </a:lnTo>
                  <a:lnTo>
                    <a:pt x="414078" y="455798"/>
                  </a:lnTo>
                  <a:lnTo>
                    <a:pt x="388349" y="455798"/>
                  </a:lnTo>
                  <a:lnTo>
                    <a:pt x="353264" y="486205"/>
                  </a:lnTo>
                  <a:lnTo>
                    <a:pt x="348586" y="511934"/>
                  </a:lnTo>
                  <a:lnTo>
                    <a:pt x="374315" y="514273"/>
                  </a:lnTo>
                  <a:lnTo>
                    <a:pt x="364959" y="542340"/>
                  </a:lnTo>
                  <a:lnTo>
                    <a:pt x="339230" y="551696"/>
                  </a:lnTo>
                  <a:lnTo>
                    <a:pt x="332214" y="570408"/>
                  </a:lnTo>
                  <a:lnTo>
                    <a:pt x="313502" y="575086"/>
                  </a:lnTo>
                  <a:lnTo>
                    <a:pt x="313502" y="589120"/>
                  </a:lnTo>
                  <a:lnTo>
                    <a:pt x="320519" y="598476"/>
                  </a:lnTo>
                  <a:lnTo>
                    <a:pt x="0" y="598476"/>
                  </a:lnTo>
                  <a:lnTo>
                    <a:pt x="0" y="254331"/>
                  </a:lnTo>
                  <a:lnTo>
                    <a:pt x="16450" y="256985"/>
                  </a:lnTo>
                  <a:lnTo>
                    <a:pt x="39840" y="224239"/>
                  </a:lnTo>
                  <a:lnTo>
                    <a:pt x="70247" y="205527"/>
                  </a:lnTo>
                  <a:lnTo>
                    <a:pt x="72586" y="177459"/>
                  </a:lnTo>
                  <a:lnTo>
                    <a:pt x="98315" y="144714"/>
                  </a:lnTo>
                  <a:lnTo>
                    <a:pt x="102993" y="109629"/>
                  </a:lnTo>
                  <a:lnTo>
                    <a:pt x="95976" y="88578"/>
                  </a:lnTo>
                  <a:lnTo>
                    <a:pt x="117027" y="55833"/>
                  </a:lnTo>
                  <a:lnTo>
                    <a:pt x="131061" y="41799"/>
                  </a:lnTo>
                  <a:lnTo>
                    <a:pt x="196552" y="18409"/>
                  </a:lnTo>
                  <a:lnTo>
                    <a:pt x="222281" y="18409"/>
                  </a:lnTo>
                  <a:lnTo>
                    <a:pt x="257366" y="6714"/>
                  </a:lnTo>
                  <a:close/>
                </a:path>
              </a:pathLst>
            </a:custGeom>
            <a:solidFill>
              <a:srgbClr val="66FF33"/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214B28EA-3C4F-28F5-117B-2CFC1E24C794}"/>
                </a:ext>
              </a:extLst>
            </p:cNvPr>
            <p:cNvSpPr/>
            <p:nvPr/>
          </p:nvSpPr>
          <p:spPr>
            <a:xfrm>
              <a:off x="5708756" y="3745543"/>
              <a:ext cx="610310" cy="1197439"/>
            </a:xfrm>
            <a:custGeom>
              <a:avLst/>
              <a:gdLst>
                <a:gd name="connsiteX0" fmla="*/ 149842 w 610310"/>
                <a:gd name="connsiteY0" fmla="*/ 0 h 1197439"/>
                <a:gd name="connsiteX1" fmla="*/ 610310 w 610310"/>
                <a:gd name="connsiteY1" fmla="*/ 0 h 1197439"/>
                <a:gd name="connsiteX2" fmla="*/ 610310 w 610310"/>
                <a:gd name="connsiteY2" fmla="*/ 1178816 h 1197439"/>
                <a:gd name="connsiteX3" fmla="*/ 594102 w 610310"/>
                <a:gd name="connsiteY3" fmla="*/ 1174049 h 1197439"/>
                <a:gd name="connsiteX4" fmla="*/ 568373 w 610310"/>
                <a:gd name="connsiteY4" fmla="*/ 1174049 h 1197439"/>
                <a:gd name="connsiteX5" fmla="*/ 552000 w 610310"/>
                <a:gd name="connsiteY5" fmla="*/ 1195100 h 1197439"/>
                <a:gd name="connsiteX6" fmla="*/ 523933 w 610310"/>
                <a:gd name="connsiteY6" fmla="*/ 1197439 h 1197439"/>
                <a:gd name="connsiteX7" fmla="*/ 491187 w 610310"/>
                <a:gd name="connsiteY7" fmla="*/ 1174049 h 1197439"/>
                <a:gd name="connsiteX8" fmla="*/ 491187 w 610310"/>
                <a:gd name="connsiteY8" fmla="*/ 1167032 h 1197439"/>
                <a:gd name="connsiteX9" fmla="*/ 470136 w 610310"/>
                <a:gd name="connsiteY9" fmla="*/ 1150660 h 1197439"/>
                <a:gd name="connsiteX10" fmla="*/ 460780 w 610310"/>
                <a:gd name="connsiteY10" fmla="*/ 1164693 h 1197439"/>
                <a:gd name="connsiteX11" fmla="*/ 414000 w 610310"/>
                <a:gd name="connsiteY11" fmla="*/ 1167032 h 1197439"/>
                <a:gd name="connsiteX12" fmla="*/ 395288 w 610310"/>
                <a:gd name="connsiteY12" fmla="*/ 1141304 h 1197439"/>
                <a:gd name="connsiteX13" fmla="*/ 383594 w 610310"/>
                <a:gd name="connsiteY13" fmla="*/ 1106219 h 1197439"/>
                <a:gd name="connsiteX14" fmla="*/ 357865 w 610310"/>
                <a:gd name="connsiteY14" fmla="*/ 1085168 h 1197439"/>
                <a:gd name="connsiteX15" fmla="*/ 346170 w 610310"/>
                <a:gd name="connsiteY15" fmla="*/ 1103880 h 1197439"/>
                <a:gd name="connsiteX16" fmla="*/ 313424 w 610310"/>
                <a:gd name="connsiteY16" fmla="*/ 1108558 h 1197439"/>
                <a:gd name="connsiteX17" fmla="*/ 283017 w 610310"/>
                <a:gd name="connsiteY17" fmla="*/ 1096863 h 1197439"/>
                <a:gd name="connsiteX18" fmla="*/ 245593 w 610310"/>
                <a:gd name="connsiteY18" fmla="*/ 1115575 h 1197439"/>
                <a:gd name="connsiteX19" fmla="*/ 219865 w 610310"/>
                <a:gd name="connsiteY19" fmla="*/ 1085168 h 1197439"/>
                <a:gd name="connsiteX20" fmla="*/ 177763 w 610310"/>
                <a:gd name="connsiteY20" fmla="*/ 1092185 h 1197439"/>
                <a:gd name="connsiteX21" fmla="*/ 149695 w 610310"/>
                <a:gd name="connsiteY21" fmla="*/ 1059439 h 1197439"/>
                <a:gd name="connsiteX22" fmla="*/ 135661 w 610310"/>
                <a:gd name="connsiteY22" fmla="*/ 1061778 h 1197439"/>
                <a:gd name="connsiteX23" fmla="*/ 102915 w 610310"/>
                <a:gd name="connsiteY23" fmla="*/ 1040727 h 1197439"/>
                <a:gd name="connsiteX24" fmla="*/ 79526 w 610310"/>
                <a:gd name="connsiteY24" fmla="*/ 1005643 h 1197439"/>
                <a:gd name="connsiteX25" fmla="*/ 74848 w 610310"/>
                <a:gd name="connsiteY25" fmla="*/ 982253 h 1197439"/>
                <a:gd name="connsiteX26" fmla="*/ 74848 w 610310"/>
                <a:gd name="connsiteY26" fmla="*/ 965880 h 1197439"/>
                <a:gd name="connsiteX27" fmla="*/ 91221 w 610310"/>
                <a:gd name="connsiteY27" fmla="*/ 928456 h 1197439"/>
                <a:gd name="connsiteX28" fmla="*/ 88882 w 610310"/>
                <a:gd name="connsiteY28" fmla="*/ 914422 h 1197439"/>
                <a:gd name="connsiteX29" fmla="*/ 86543 w 610310"/>
                <a:gd name="connsiteY29" fmla="*/ 895711 h 1197439"/>
                <a:gd name="connsiteX30" fmla="*/ 98237 w 610310"/>
                <a:gd name="connsiteY30" fmla="*/ 881677 h 1197439"/>
                <a:gd name="connsiteX31" fmla="*/ 98237 w 610310"/>
                <a:gd name="connsiteY31" fmla="*/ 837236 h 1197439"/>
                <a:gd name="connsiteX32" fmla="*/ 119288 w 610310"/>
                <a:gd name="connsiteY32" fmla="*/ 834897 h 1197439"/>
                <a:gd name="connsiteX33" fmla="*/ 133322 w 610310"/>
                <a:gd name="connsiteY33" fmla="*/ 811507 h 1197439"/>
                <a:gd name="connsiteX34" fmla="*/ 133322 w 610310"/>
                <a:gd name="connsiteY34" fmla="*/ 790456 h 1197439"/>
                <a:gd name="connsiteX35" fmla="*/ 121627 w 610310"/>
                <a:gd name="connsiteY35" fmla="*/ 769406 h 1197439"/>
                <a:gd name="connsiteX36" fmla="*/ 130983 w 610310"/>
                <a:gd name="connsiteY36" fmla="*/ 750694 h 1197439"/>
                <a:gd name="connsiteX37" fmla="*/ 133322 w 610310"/>
                <a:gd name="connsiteY37" fmla="*/ 699236 h 1197439"/>
                <a:gd name="connsiteX38" fmla="*/ 123966 w 610310"/>
                <a:gd name="connsiteY38" fmla="*/ 678185 h 1197439"/>
                <a:gd name="connsiteX39" fmla="*/ 142678 w 610310"/>
                <a:gd name="connsiteY39" fmla="*/ 654795 h 1197439"/>
                <a:gd name="connsiteX40" fmla="*/ 142678 w 610310"/>
                <a:gd name="connsiteY40" fmla="*/ 645439 h 1197439"/>
                <a:gd name="connsiteX41" fmla="*/ 156712 w 610310"/>
                <a:gd name="connsiteY41" fmla="*/ 643101 h 1197439"/>
                <a:gd name="connsiteX42" fmla="*/ 194136 w 610310"/>
                <a:gd name="connsiteY42" fmla="*/ 650117 h 1197439"/>
                <a:gd name="connsiteX43" fmla="*/ 226882 w 610310"/>
                <a:gd name="connsiteY43" fmla="*/ 654795 h 1197439"/>
                <a:gd name="connsiteX44" fmla="*/ 250271 w 610310"/>
                <a:gd name="connsiteY44" fmla="*/ 633745 h 1197439"/>
                <a:gd name="connsiteX45" fmla="*/ 297051 w 610310"/>
                <a:gd name="connsiteY45" fmla="*/ 608016 h 1197439"/>
                <a:gd name="connsiteX46" fmla="*/ 308746 w 610310"/>
                <a:gd name="connsiteY46" fmla="*/ 572931 h 1197439"/>
                <a:gd name="connsiteX47" fmla="*/ 327458 w 610310"/>
                <a:gd name="connsiteY47" fmla="*/ 556558 h 1197439"/>
                <a:gd name="connsiteX48" fmla="*/ 325119 w 610310"/>
                <a:gd name="connsiteY48" fmla="*/ 530829 h 1197439"/>
                <a:gd name="connsiteX49" fmla="*/ 315763 w 610310"/>
                <a:gd name="connsiteY49" fmla="*/ 521473 h 1197439"/>
                <a:gd name="connsiteX50" fmla="*/ 280678 w 610310"/>
                <a:gd name="connsiteY50" fmla="*/ 481711 h 1197439"/>
                <a:gd name="connsiteX51" fmla="*/ 243254 w 610310"/>
                <a:gd name="connsiteY51" fmla="*/ 460660 h 1197439"/>
                <a:gd name="connsiteX52" fmla="*/ 215187 w 610310"/>
                <a:gd name="connsiteY52" fmla="*/ 467677 h 1197439"/>
                <a:gd name="connsiteX53" fmla="*/ 170746 w 610310"/>
                <a:gd name="connsiteY53" fmla="*/ 441948 h 1197439"/>
                <a:gd name="connsiteX54" fmla="*/ 168407 w 610310"/>
                <a:gd name="connsiteY54" fmla="*/ 413880 h 1197439"/>
                <a:gd name="connsiteX55" fmla="*/ 149695 w 610310"/>
                <a:gd name="connsiteY55" fmla="*/ 420897 h 1197439"/>
                <a:gd name="connsiteX56" fmla="*/ 149695 w 610310"/>
                <a:gd name="connsiteY56" fmla="*/ 397507 h 1197439"/>
                <a:gd name="connsiteX57" fmla="*/ 159051 w 610310"/>
                <a:gd name="connsiteY57" fmla="*/ 385812 h 1197439"/>
                <a:gd name="connsiteX58" fmla="*/ 166068 w 610310"/>
                <a:gd name="connsiteY58" fmla="*/ 334355 h 1197439"/>
                <a:gd name="connsiteX59" fmla="*/ 154373 w 610310"/>
                <a:gd name="connsiteY59" fmla="*/ 313304 h 1197439"/>
                <a:gd name="connsiteX60" fmla="*/ 170746 w 610310"/>
                <a:gd name="connsiteY60" fmla="*/ 294592 h 1197439"/>
                <a:gd name="connsiteX61" fmla="*/ 142678 w 610310"/>
                <a:gd name="connsiteY61" fmla="*/ 280558 h 1197439"/>
                <a:gd name="connsiteX62" fmla="*/ 121627 w 610310"/>
                <a:gd name="connsiteY62" fmla="*/ 280558 h 1197439"/>
                <a:gd name="connsiteX63" fmla="*/ 88882 w 610310"/>
                <a:gd name="connsiteY63" fmla="*/ 273541 h 1197439"/>
                <a:gd name="connsiteX64" fmla="*/ 79526 w 610310"/>
                <a:gd name="connsiteY64" fmla="*/ 254830 h 1197439"/>
                <a:gd name="connsiteX65" fmla="*/ 56136 w 610310"/>
                <a:gd name="connsiteY65" fmla="*/ 264185 h 1197439"/>
                <a:gd name="connsiteX66" fmla="*/ 2339 w 610310"/>
                <a:gd name="connsiteY66" fmla="*/ 236118 h 1197439"/>
                <a:gd name="connsiteX67" fmla="*/ 0 w 610310"/>
                <a:gd name="connsiteY67" fmla="*/ 215067 h 1197439"/>
                <a:gd name="connsiteX68" fmla="*/ 28068 w 610310"/>
                <a:gd name="connsiteY68" fmla="*/ 161270 h 1197439"/>
                <a:gd name="connsiteX69" fmla="*/ 49119 w 610310"/>
                <a:gd name="connsiteY69" fmla="*/ 93440 h 1197439"/>
                <a:gd name="connsiteX70" fmla="*/ 79526 w 610310"/>
                <a:gd name="connsiteY70" fmla="*/ 67711 h 1197439"/>
                <a:gd name="connsiteX71" fmla="*/ 105254 w 610310"/>
                <a:gd name="connsiteY71" fmla="*/ 58355 h 1197439"/>
                <a:gd name="connsiteX72" fmla="*/ 121627 w 610310"/>
                <a:gd name="connsiteY72" fmla="*/ 25609 h 1197439"/>
                <a:gd name="connsiteX73" fmla="*/ 147356 w 610310"/>
                <a:gd name="connsiteY73" fmla="*/ 4558 h 1197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610310" h="1197439">
                  <a:moveTo>
                    <a:pt x="149842" y="0"/>
                  </a:moveTo>
                  <a:lnTo>
                    <a:pt x="610310" y="0"/>
                  </a:lnTo>
                  <a:lnTo>
                    <a:pt x="610310" y="1178816"/>
                  </a:lnTo>
                  <a:lnTo>
                    <a:pt x="594102" y="1174049"/>
                  </a:lnTo>
                  <a:lnTo>
                    <a:pt x="568373" y="1174049"/>
                  </a:lnTo>
                  <a:lnTo>
                    <a:pt x="552000" y="1195100"/>
                  </a:lnTo>
                  <a:lnTo>
                    <a:pt x="523933" y="1197439"/>
                  </a:lnTo>
                  <a:lnTo>
                    <a:pt x="491187" y="1174049"/>
                  </a:lnTo>
                  <a:lnTo>
                    <a:pt x="491187" y="1167032"/>
                  </a:lnTo>
                  <a:lnTo>
                    <a:pt x="470136" y="1150660"/>
                  </a:lnTo>
                  <a:lnTo>
                    <a:pt x="460780" y="1164693"/>
                  </a:lnTo>
                  <a:lnTo>
                    <a:pt x="414000" y="1167032"/>
                  </a:lnTo>
                  <a:lnTo>
                    <a:pt x="395288" y="1141304"/>
                  </a:lnTo>
                  <a:lnTo>
                    <a:pt x="383594" y="1106219"/>
                  </a:lnTo>
                  <a:lnTo>
                    <a:pt x="357865" y="1085168"/>
                  </a:lnTo>
                  <a:lnTo>
                    <a:pt x="346170" y="1103880"/>
                  </a:lnTo>
                  <a:lnTo>
                    <a:pt x="313424" y="1108558"/>
                  </a:lnTo>
                  <a:lnTo>
                    <a:pt x="283017" y="1096863"/>
                  </a:lnTo>
                  <a:lnTo>
                    <a:pt x="245593" y="1115575"/>
                  </a:lnTo>
                  <a:lnTo>
                    <a:pt x="219865" y="1085168"/>
                  </a:lnTo>
                  <a:lnTo>
                    <a:pt x="177763" y="1092185"/>
                  </a:lnTo>
                  <a:lnTo>
                    <a:pt x="149695" y="1059439"/>
                  </a:lnTo>
                  <a:lnTo>
                    <a:pt x="135661" y="1061778"/>
                  </a:lnTo>
                  <a:lnTo>
                    <a:pt x="102915" y="1040727"/>
                  </a:lnTo>
                  <a:lnTo>
                    <a:pt x="79526" y="1005643"/>
                  </a:lnTo>
                  <a:lnTo>
                    <a:pt x="74848" y="982253"/>
                  </a:lnTo>
                  <a:lnTo>
                    <a:pt x="74848" y="965880"/>
                  </a:lnTo>
                  <a:lnTo>
                    <a:pt x="91221" y="928456"/>
                  </a:lnTo>
                  <a:lnTo>
                    <a:pt x="88882" y="914422"/>
                  </a:lnTo>
                  <a:lnTo>
                    <a:pt x="86543" y="895711"/>
                  </a:lnTo>
                  <a:lnTo>
                    <a:pt x="98237" y="881677"/>
                  </a:lnTo>
                  <a:lnTo>
                    <a:pt x="98237" y="837236"/>
                  </a:lnTo>
                  <a:lnTo>
                    <a:pt x="119288" y="834897"/>
                  </a:lnTo>
                  <a:lnTo>
                    <a:pt x="133322" y="811507"/>
                  </a:lnTo>
                  <a:lnTo>
                    <a:pt x="133322" y="790456"/>
                  </a:lnTo>
                  <a:lnTo>
                    <a:pt x="121627" y="769406"/>
                  </a:lnTo>
                  <a:lnTo>
                    <a:pt x="130983" y="750694"/>
                  </a:lnTo>
                  <a:lnTo>
                    <a:pt x="133322" y="699236"/>
                  </a:lnTo>
                  <a:lnTo>
                    <a:pt x="123966" y="678185"/>
                  </a:lnTo>
                  <a:lnTo>
                    <a:pt x="142678" y="654795"/>
                  </a:lnTo>
                  <a:lnTo>
                    <a:pt x="142678" y="645439"/>
                  </a:lnTo>
                  <a:lnTo>
                    <a:pt x="156712" y="643101"/>
                  </a:lnTo>
                  <a:lnTo>
                    <a:pt x="194136" y="650117"/>
                  </a:lnTo>
                  <a:lnTo>
                    <a:pt x="226882" y="654795"/>
                  </a:lnTo>
                  <a:lnTo>
                    <a:pt x="250271" y="633745"/>
                  </a:lnTo>
                  <a:lnTo>
                    <a:pt x="297051" y="608016"/>
                  </a:lnTo>
                  <a:lnTo>
                    <a:pt x="308746" y="572931"/>
                  </a:lnTo>
                  <a:lnTo>
                    <a:pt x="327458" y="556558"/>
                  </a:lnTo>
                  <a:lnTo>
                    <a:pt x="325119" y="530829"/>
                  </a:lnTo>
                  <a:lnTo>
                    <a:pt x="315763" y="521473"/>
                  </a:lnTo>
                  <a:lnTo>
                    <a:pt x="280678" y="481711"/>
                  </a:lnTo>
                  <a:lnTo>
                    <a:pt x="243254" y="460660"/>
                  </a:lnTo>
                  <a:lnTo>
                    <a:pt x="215187" y="467677"/>
                  </a:lnTo>
                  <a:lnTo>
                    <a:pt x="170746" y="441948"/>
                  </a:lnTo>
                  <a:lnTo>
                    <a:pt x="168407" y="413880"/>
                  </a:lnTo>
                  <a:lnTo>
                    <a:pt x="149695" y="420897"/>
                  </a:lnTo>
                  <a:lnTo>
                    <a:pt x="149695" y="397507"/>
                  </a:lnTo>
                  <a:lnTo>
                    <a:pt x="159051" y="385812"/>
                  </a:lnTo>
                  <a:lnTo>
                    <a:pt x="166068" y="334355"/>
                  </a:lnTo>
                  <a:lnTo>
                    <a:pt x="154373" y="313304"/>
                  </a:lnTo>
                  <a:lnTo>
                    <a:pt x="170746" y="294592"/>
                  </a:lnTo>
                  <a:lnTo>
                    <a:pt x="142678" y="280558"/>
                  </a:lnTo>
                  <a:lnTo>
                    <a:pt x="121627" y="280558"/>
                  </a:lnTo>
                  <a:lnTo>
                    <a:pt x="88882" y="273541"/>
                  </a:lnTo>
                  <a:lnTo>
                    <a:pt x="79526" y="254830"/>
                  </a:lnTo>
                  <a:lnTo>
                    <a:pt x="56136" y="264185"/>
                  </a:lnTo>
                  <a:lnTo>
                    <a:pt x="2339" y="236118"/>
                  </a:lnTo>
                  <a:lnTo>
                    <a:pt x="0" y="215067"/>
                  </a:lnTo>
                  <a:lnTo>
                    <a:pt x="28068" y="161270"/>
                  </a:lnTo>
                  <a:lnTo>
                    <a:pt x="49119" y="93440"/>
                  </a:lnTo>
                  <a:lnTo>
                    <a:pt x="79526" y="67711"/>
                  </a:lnTo>
                  <a:lnTo>
                    <a:pt x="105254" y="58355"/>
                  </a:lnTo>
                  <a:lnTo>
                    <a:pt x="121627" y="25609"/>
                  </a:lnTo>
                  <a:lnTo>
                    <a:pt x="147356" y="4558"/>
                  </a:lnTo>
                  <a:close/>
                </a:path>
              </a:pathLst>
            </a:custGeom>
            <a:solidFill>
              <a:srgbClr val="66FF33"/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96BE0CF2-D87A-1298-8E78-E6BB64EF3E83}"/>
                </a:ext>
              </a:extLst>
            </p:cNvPr>
            <p:cNvSpPr/>
            <p:nvPr/>
          </p:nvSpPr>
          <p:spPr>
            <a:xfrm>
              <a:off x="5503315" y="5631030"/>
              <a:ext cx="815751" cy="808899"/>
            </a:xfrm>
            <a:custGeom>
              <a:avLst/>
              <a:gdLst>
                <a:gd name="connsiteX0" fmla="*/ 575001 w 815751"/>
                <a:gd name="connsiteY0" fmla="*/ 0 h 808899"/>
                <a:gd name="connsiteX1" fmla="*/ 600339 w 815751"/>
                <a:gd name="connsiteY1" fmla="*/ 7797 h 808899"/>
                <a:gd name="connsiteX2" fmla="*/ 664662 w 815751"/>
                <a:gd name="connsiteY2" fmla="*/ 21441 h 808899"/>
                <a:gd name="connsiteX3" fmla="*/ 697798 w 815751"/>
                <a:gd name="connsiteY3" fmla="*/ 37034 h 808899"/>
                <a:gd name="connsiteX4" fmla="*/ 719238 w 815751"/>
                <a:gd name="connsiteY4" fmla="*/ 38983 h 808899"/>
                <a:gd name="connsiteX5" fmla="*/ 754323 w 815751"/>
                <a:gd name="connsiteY5" fmla="*/ 54576 h 808899"/>
                <a:gd name="connsiteX6" fmla="*/ 789407 w 815751"/>
                <a:gd name="connsiteY6" fmla="*/ 93559 h 808899"/>
                <a:gd name="connsiteX7" fmla="*/ 810847 w 815751"/>
                <a:gd name="connsiteY7" fmla="*/ 111102 h 808899"/>
                <a:gd name="connsiteX8" fmla="*/ 815751 w 815751"/>
                <a:gd name="connsiteY8" fmla="*/ 138072 h 808899"/>
                <a:gd name="connsiteX9" fmla="*/ 815751 w 815751"/>
                <a:gd name="connsiteY9" fmla="*/ 808899 h 808899"/>
                <a:gd name="connsiteX10" fmla="*/ 97455 w 815751"/>
                <a:gd name="connsiteY10" fmla="*/ 808899 h 808899"/>
                <a:gd name="connsiteX11" fmla="*/ 97459 w 815751"/>
                <a:gd name="connsiteY11" fmla="*/ 808898 h 808899"/>
                <a:gd name="connsiteX12" fmla="*/ 101356 w 815751"/>
                <a:gd name="connsiteY12" fmla="*/ 793304 h 808899"/>
                <a:gd name="connsiteX13" fmla="*/ 81866 w 815751"/>
                <a:gd name="connsiteY13" fmla="*/ 767965 h 808899"/>
                <a:gd name="connsiteX14" fmla="*/ 101356 w 815751"/>
                <a:gd name="connsiteY14" fmla="*/ 736779 h 808899"/>
                <a:gd name="connsiteX15" fmla="*/ 103306 w 815751"/>
                <a:gd name="connsiteY15" fmla="*/ 705593 h 808899"/>
                <a:gd name="connsiteX16" fmla="*/ 128645 w 815751"/>
                <a:gd name="connsiteY16" fmla="*/ 705593 h 808899"/>
                <a:gd name="connsiteX17" fmla="*/ 146187 w 815751"/>
                <a:gd name="connsiteY17" fmla="*/ 674406 h 808899"/>
                <a:gd name="connsiteX18" fmla="*/ 130594 w 815751"/>
                <a:gd name="connsiteY18" fmla="*/ 643220 h 808899"/>
                <a:gd name="connsiteX19" fmla="*/ 111102 w 815751"/>
                <a:gd name="connsiteY19" fmla="*/ 637372 h 808899"/>
                <a:gd name="connsiteX20" fmla="*/ 91611 w 815751"/>
                <a:gd name="connsiteY20" fmla="*/ 651016 h 808899"/>
                <a:gd name="connsiteX21" fmla="*/ 81866 w 815751"/>
                <a:gd name="connsiteY21" fmla="*/ 643220 h 808899"/>
                <a:gd name="connsiteX22" fmla="*/ 66273 w 815751"/>
                <a:gd name="connsiteY22" fmla="*/ 643220 h 808899"/>
                <a:gd name="connsiteX23" fmla="*/ 54576 w 815751"/>
                <a:gd name="connsiteY23" fmla="*/ 637372 h 808899"/>
                <a:gd name="connsiteX24" fmla="*/ 29238 w 815751"/>
                <a:gd name="connsiteY24" fmla="*/ 635423 h 808899"/>
                <a:gd name="connsiteX25" fmla="*/ 7797 w 815751"/>
                <a:gd name="connsiteY25" fmla="*/ 615932 h 808899"/>
                <a:gd name="connsiteX26" fmla="*/ 0 w 815751"/>
                <a:gd name="connsiteY26" fmla="*/ 584745 h 808899"/>
                <a:gd name="connsiteX27" fmla="*/ 11696 w 815751"/>
                <a:gd name="connsiteY27" fmla="*/ 561355 h 808899"/>
                <a:gd name="connsiteX28" fmla="*/ 3900 w 815751"/>
                <a:gd name="connsiteY28" fmla="*/ 545762 h 808899"/>
                <a:gd name="connsiteX29" fmla="*/ 29238 w 815751"/>
                <a:gd name="connsiteY29" fmla="*/ 510678 h 808899"/>
                <a:gd name="connsiteX30" fmla="*/ 40933 w 815751"/>
                <a:gd name="connsiteY30" fmla="*/ 485339 h 808899"/>
                <a:gd name="connsiteX31" fmla="*/ 21441 w 815751"/>
                <a:gd name="connsiteY31" fmla="*/ 461949 h 808899"/>
                <a:gd name="connsiteX32" fmla="*/ 21441 w 815751"/>
                <a:gd name="connsiteY32" fmla="*/ 450254 h 808899"/>
                <a:gd name="connsiteX33" fmla="*/ 44831 w 815751"/>
                <a:gd name="connsiteY33" fmla="*/ 428813 h 808899"/>
                <a:gd name="connsiteX34" fmla="*/ 72119 w 815751"/>
                <a:gd name="connsiteY34" fmla="*/ 391779 h 808899"/>
                <a:gd name="connsiteX35" fmla="*/ 58476 w 815751"/>
                <a:gd name="connsiteY35" fmla="*/ 376186 h 808899"/>
                <a:gd name="connsiteX36" fmla="*/ 44831 w 815751"/>
                <a:gd name="connsiteY36" fmla="*/ 374237 h 808899"/>
                <a:gd name="connsiteX37" fmla="*/ 23390 w 815751"/>
                <a:gd name="connsiteY37" fmla="*/ 354746 h 808899"/>
                <a:gd name="connsiteX38" fmla="*/ 27289 w 815751"/>
                <a:gd name="connsiteY38" fmla="*/ 319661 h 808899"/>
                <a:gd name="connsiteX39" fmla="*/ 37035 w 815751"/>
                <a:gd name="connsiteY39" fmla="*/ 317712 h 808899"/>
                <a:gd name="connsiteX40" fmla="*/ 40933 w 815751"/>
                <a:gd name="connsiteY40" fmla="*/ 304068 h 808899"/>
                <a:gd name="connsiteX41" fmla="*/ 54576 w 815751"/>
                <a:gd name="connsiteY41" fmla="*/ 298220 h 808899"/>
                <a:gd name="connsiteX42" fmla="*/ 54576 w 815751"/>
                <a:gd name="connsiteY42" fmla="*/ 282628 h 808899"/>
                <a:gd name="connsiteX43" fmla="*/ 58476 w 815751"/>
                <a:gd name="connsiteY43" fmla="*/ 280678 h 808899"/>
                <a:gd name="connsiteX44" fmla="*/ 77966 w 815751"/>
                <a:gd name="connsiteY44" fmla="*/ 272881 h 808899"/>
                <a:gd name="connsiteX45" fmla="*/ 81866 w 815751"/>
                <a:gd name="connsiteY45" fmla="*/ 259237 h 808899"/>
                <a:gd name="connsiteX46" fmla="*/ 122797 w 815751"/>
                <a:gd name="connsiteY46" fmla="*/ 239746 h 808899"/>
                <a:gd name="connsiteX47" fmla="*/ 134492 w 815751"/>
                <a:gd name="connsiteY47" fmla="*/ 216356 h 808899"/>
                <a:gd name="connsiteX48" fmla="*/ 155932 w 815751"/>
                <a:gd name="connsiteY48" fmla="*/ 220254 h 808899"/>
                <a:gd name="connsiteX49" fmla="*/ 212458 w 815751"/>
                <a:gd name="connsiteY49" fmla="*/ 194915 h 808899"/>
                <a:gd name="connsiteX50" fmla="*/ 230001 w 815751"/>
                <a:gd name="connsiteY50" fmla="*/ 179322 h 808899"/>
                <a:gd name="connsiteX51" fmla="*/ 243645 w 815751"/>
                <a:gd name="connsiteY51" fmla="*/ 163729 h 808899"/>
                <a:gd name="connsiteX52" fmla="*/ 276781 w 815751"/>
                <a:gd name="connsiteY52" fmla="*/ 157881 h 808899"/>
                <a:gd name="connsiteX53" fmla="*/ 278730 w 815751"/>
                <a:gd name="connsiteY53" fmla="*/ 138390 h 808899"/>
                <a:gd name="connsiteX54" fmla="*/ 317713 w 815751"/>
                <a:gd name="connsiteY54" fmla="*/ 134492 h 808899"/>
                <a:gd name="connsiteX55" fmla="*/ 329407 w 815751"/>
                <a:gd name="connsiteY55" fmla="*/ 115000 h 808899"/>
                <a:gd name="connsiteX56" fmla="*/ 360594 w 815751"/>
                <a:gd name="connsiteY56" fmla="*/ 97458 h 808899"/>
                <a:gd name="connsiteX57" fmla="*/ 389831 w 815751"/>
                <a:gd name="connsiteY57" fmla="*/ 99407 h 808899"/>
                <a:gd name="connsiteX58" fmla="*/ 419068 w 815751"/>
                <a:gd name="connsiteY58" fmla="*/ 77966 h 808899"/>
                <a:gd name="connsiteX59" fmla="*/ 465848 w 815751"/>
                <a:gd name="connsiteY59" fmla="*/ 77966 h 808899"/>
                <a:gd name="connsiteX60" fmla="*/ 465848 w 815751"/>
                <a:gd name="connsiteY60" fmla="*/ 64322 h 808899"/>
                <a:gd name="connsiteX61" fmla="*/ 460000 w 815751"/>
                <a:gd name="connsiteY61" fmla="*/ 38983 h 808899"/>
                <a:gd name="connsiteX62" fmla="*/ 473645 w 815751"/>
                <a:gd name="connsiteY62" fmla="*/ 21441 h 808899"/>
                <a:gd name="connsiteX63" fmla="*/ 534069 w 815751"/>
                <a:gd name="connsiteY63" fmla="*/ 3899 h 808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815751" h="808899">
                  <a:moveTo>
                    <a:pt x="575001" y="0"/>
                  </a:moveTo>
                  <a:lnTo>
                    <a:pt x="600339" y="7797"/>
                  </a:lnTo>
                  <a:lnTo>
                    <a:pt x="664662" y="21441"/>
                  </a:lnTo>
                  <a:lnTo>
                    <a:pt x="697798" y="37034"/>
                  </a:lnTo>
                  <a:lnTo>
                    <a:pt x="719238" y="38983"/>
                  </a:lnTo>
                  <a:lnTo>
                    <a:pt x="754323" y="54576"/>
                  </a:lnTo>
                  <a:lnTo>
                    <a:pt x="789407" y="93559"/>
                  </a:lnTo>
                  <a:lnTo>
                    <a:pt x="810847" y="111102"/>
                  </a:lnTo>
                  <a:lnTo>
                    <a:pt x="815751" y="138072"/>
                  </a:lnTo>
                  <a:lnTo>
                    <a:pt x="815751" y="808899"/>
                  </a:lnTo>
                  <a:lnTo>
                    <a:pt x="97455" y="808899"/>
                  </a:lnTo>
                  <a:lnTo>
                    <a:pt x="97459" y="808898"/>
                  </a:lnTo>
                  <a:lnTo>
                    <a:pt x="101356" y="793304"/>
                  </a:lnTo>
                  <a:lnTo>
                    <a:pt x="81866" y="767965"/>
                  </a:lnTo>
                  <a:lnTo>
                    <a:pt x="101356" y="736779"/>
                  </a:lnTo>
                  <a:lnTo>
                    <a:pt x="103306" y="705593"/>
                  </a:lnTo>
                  <a:lnTo>
                    <a:pt x="128645" y="705593"/>
                  </a:lnTo>
                  <a:lnTo>
                    <a:pt x="146187" y="674406"/>
                  </a:lnTo>
                  <a:lnTo>
                    <a:pt x="130594" y="643220"/>
                  </a:lnTo>
                  <a:lnTo>
                    <a:pt x="111102" y="637372"/>
                  </a:lnTo>
                  <a:lnTo>
                    <a:pt x="91611" y="651016"/>
                  </a:lnTo>
                  <a:lnTo>
                    <a:pt x="81866" y="643220"/>
                  </a:lnTo>
                  <a:lnTo>
                    <a:pt x="66273" y="643220"/>
                  </a:lnTo>
                  <a:lnTo>
                    <a:pt x="54576" y="637372"/>
                  </a:lnTo>
                  <a:lnTo>
                    <a:pt x="29238" y="635423"/>
                  </a:lnTo>
                  <a:lnTo>
                    <a:pt x="7797" y="615932"/>
                  </a:lnTo>
                  <a:lnTo>
                    <a:pt x="0" y="584745"/>
                  </a:lnTo>
                  <a:lnTo>
                    <a:pt x="11696" y="561355"/>
                  </a:lnTo>
                  <a:lnTo>
                    <a:pt x="3900" y="545762"/>
                  </a:lnTo>
                  <a:lnTo>
                    <a:pt x="29238" y="510678"/>
                  </a:lnTo>
                  <a:lnTo>
                    <a:pt x="40933" y="485339"/>
                  </a:lnTo>
                  <a:lnTo>
                    <a:pt x="21441" y="461949"/>
                  </a:lnTo>
                  <a:lnTo>
                    <a:pt x="21441" y="450254"/>
                  </a:lnTo>
                  <a:lnTo>
                    <a:pt x="44831" y="428813"/>
                  </a:lnTo>
                  <a:lnTo>
                    <a:pt x="72119" y="391779"/>
                  </a:lnTo>
                  <a:lnTo>
                    <a:pt x="58476" y="376186"/>
                  </a:lnTo>
                  <a:lnTo>
                    <a:pt x="44831" y="374237"/>
                  </a:lnTo>
                  <a:lnTo>
                    <a:pt x="23390" y="354746"/>
                  </a:lnTo>
                  <a:lnTo>
                    <a:pt x="27289" y="319661"/>
                  </a:lnTo>
                  <a:lnTo>
                    <a:pt x="37035" y="317712"/>
                  </a:lnTo>
                  <a:lnTo>
                    <a:pt x="40933" y="304068"/>
                  </a:lnTo>
                  <a:lnTo>
                    <a:pt x="54576" y="298220"/>
                  </a:lnTo>
                  <a:lnTo>
                    <a:pt x="54576" y="282628"/>
                  </a:lnTo>
                  <a:lnTo>
                    <a:pt x="58476" y="280678"/>
                  </a:lnTo>
                  <a:lnTo>
                    <a:pt x="77966" y="272881"/>
                  </a:lnTo>
                  <a:lnTo>
                    <a:pt x="81866" y="259237"/>
                  </a:lnTo>
                  <a:lnTo>
                    <a:pt x="122797" y="239746"/>
                  </a:lnTo>
                  <a:lnTo>
                    <a:pt x="134492" y="216356"/>
                  </a:lnTo>
                  <a:lnTo>
                    <a:pt x="155932" y="220254"/>
                  </a:lnTo>
                  <a:lnTo>
                    <a:pt x="212458" y="194915"/>
                  </a:lnTo>
                  <a:lnTo>
                    <a:pt x="230001" y="179322"/>
                  </a:lnTo>
                  <a:lnTo>
                    <a:pt x="243645" y="163729"/>
                  </a:lnTo>
                  <a:lnTo>
                    <a:pt x="276781" y="157881"/>
                  </a:lnTo>
                  <a:lnTo>
                    <a:pt x="278730" y="138390"/>
                  </a:lnTo>
                  <a:lnTo>
                    <a:pt x="317713" y="134492"/>
                  </a:lnTo>
                  <a:lnTo>
                    <a:pt x="329407" y="115000"/>
                  </a:lnTo>
                  <a:lnTo>
                    <a:pt x="360594" y="97458"/>
                  </a:lnTo>
                  <a:lnTo>
                    <a:pt x="389831" y="99407"/>
                  </a:lnTo>
                  <a:lnTo>
                    <a:pt x="419068" y="77966"/>
                  </a:lnTo>
                  <a:lnTo>
                    <a:pt x="465848" y="77966"/>
                  </a:lnTo>
                  <a:lnTo>
                    <a:pt x="465848" y="64322"/>
                  </a:lnTo>
                  <a:lnTo>
                    <a:pt x="460000" y="38983"/>
                  </a:lnTo>
                  <a:lnTo>
                    <a:pt x="473645" y="21441"/>
                  </a:lnTo>
                  <a:lnTo>
                    <a:pt x="534069" y="3899"/>
                  </a:lnTo>
                  <a:close/>
                </a:path>
              </a:pathLst>
            </a:custGeom>
            <a:solidFill>
              <a:srgbClr val="99FF99"/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F7A5272D-B2CC-422C-E0DA-BE8124681E5A}"/>
                </a:ext>
              </a:extLst>
            </p:cNvPr>
            <p:cNvGrpSpPr/>
            <p:nvPr/>
          </p:nvGrpSpPr>
          <p:grpSpPr>
            <a:xfrm>
              <a:off x="3920728" y="3982215"/>
              <a:ext cx="2115484" cy="2136102"/>
              <a:chOff x="1372040" y="1484547"/>
              <a:chExt cx="1317349" cy="1330189"/>
            </a:xfrm>
          </p:grpSpPr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5DFCFBAD-B3ED-D5FB-65B8-B7D186F00E72}"/>
                  </a:ext>
                </a:extLst>
              </p:cNvPr>
              <p:cNvSpPr/>
              <p:nvPr/>
            </p:nvSpPr>
            <p:spPr>
              <a:xfrm>
                <a:off x="1703322" y="1635679"/>
                <a:ext cx="209739" cy="394719"/>
              </a:xfrm>
              <a:custGeom>
                <a:avLst/>
                <a:gdLst>
                  <a:gd name="connsiteX0" fmla="*/ 929640 w 1097280"/>
                  <a:gd name="connsiteY0" fmla="*/ 0 h 2065020"/>
                  <a:gd name="connsiteX1" fmla="*/ 762000 w 1097280"/>
                  <a:gd name="connsiteY1" fmla="*/ 53340 h 2065020"/>
                  <a:gd name="connsiteX2" fmla="*/ 723900 w 1097280"/>
                  <a:gd name="connsiteY2" fmla="*/ 198120 h 2065020"/>
                  <a:gd name="connsiteX3" fmla="*/ 716280 w 1097280"/>
                  <a:gd name="connsiteY3" fmla="*/ 289560 h 2065020"/>
                  <a:gd name="connsiteX4" fmla="*/ 594360 w 1097280"/>
                  <a:gd name="connsiteY4" fmla="*/ 342900 h 2065020"/>
                  <a:gd name="connsiteX5" fmla="*/ 457200 w 1097280"/>
                  <a:gd name="connsiteY5" fmla="*/ 525780 h 2065020"/>
                  <a:gd name="connsiteX6" fmla="*/ 388620 w 1097280"/>
                  <a:gd name="connsiteY6" fmla="*/ 563880 h 2065020"/>
                  <a:gd name="connsiteX7" fmla="*/ 243840 w 1097280"/>
                  <a:gd name="connsiteY7" fmla="*/ 792480 h 2065020"/>
                  <a:gd name="connsiteX8" fmla="*/ 99060 w 1097280"/>
                  <a:gd name="connsiteY8" fmla="*/ 998220 h 2065020"/>
                  <a:gd name="connsiteX9" fmla="*/ 83820 w 1097280"/>
                  <a:gd name="connsiteY9" fmla="*/ 1219200 h 2065020"/>
                  <a:gd name="connsiteX10" fmla="*/ 68580 w 1097280"/>
                  <a:gd name="connsiteY10" fmla="*/ 1257300 h 2065020"/>
                  <a:gd name="connsiteX11" fmla="*/ 83820 w 1097280"/>
                  <a:gd name="connsiteY11" fmla="*/ 1325880 h 2065020"/>
                  <a:gd name="connsiteX12" fmla="*/ 60960 w 1097280"/>
                  <a:gd name="connsiteY12" fmla="*/ 1394460 h 2065020"/>
                  <a:gd name="connsiteX13" fmla="*/ 106680 w 1097280"/>
                  <a:gd name="connsiteY13" fmla="*/ 1463040 h 2065020"/>
                  <a:gd name="connsiteX14" fmla="*/ 228600 w 1097280"/>
                  <a:gd name="connsiteY14" fmla="*/ 1295400 h 2065020"/>
                  <a:gd name="connsiteX15" fmla="*/ 320040 w 1097280"/>
                  <a:gd name="connsiteY15" fmla="*/ 1310640 h 2065020"/>
                  <a:gd name="connsiteX16" fmla="*/ 411480 w 1097280"/>
                  <a:gd name="connsiteY16" fmla="*/ 1402080 h 2065020"/>
                  <a:gd name="connsiteX17" fmla="*/ 411480 w 1097280"/>
                  <a:gd name="connsiteY17" fmla="*/ 1493520 h 2065020"/>
                  <a:gd name="connsiteX18" fmla="*/ 236220 w 1097280"/>
                  <a:gd name="connsiteY18" fmla="*/ 1623060 h 2065020"/>
                  <a:gd name="connsiteX19" fmla="*/ 251460 w 1097280"/>
                  <a:gd name="connsiteY19" fmla="*/ 1767840 h 2065020"/>
                  <a:gd name="connsiteX20" fmla="*/ 198120 w 1097280"/>
                  <a:gd name="connsiteY20" fmla="*/ 1905000 h 2065020"/>
                  <a:gd name="connsiteX21" fmla="*/ 30480 w 1097280"/>
                  <a:gd name="connsiteY21" fmla="*/ 1958340 h 2065020"/>
                  <a:gd name="connsiteX22" fmla="*/ 0 w 1097280"/>
                  <a:gd name="connsiteY22" fmla="*/ 2004060 h 2065020"/>
                  <a:gd name="connsiteX23" fmla="*/ 91440 w 1097280"/>
                  <a:gd name="connsiteY23" fmla="*/ 2065020 h 2065020"/>
                  <a:gd name="connsiteX24" fmla="*/ 190500 w 1097280"/>
                  <a:gd name="connsiteY24" fmla="*/ 2065020 h 2065020"/>
                  <a:gd name="connsiteX25" fmla="*/ 289560 w 1097280"/>
                  <a:gd name="connsiteY25" fmla="*/ 1996440 h 2065020"/>
                  <a:gd name="connsiteX26" fmla="*/ 449580 w 1097280"/>
                  <a:gd name="connsiteY26" fmla="*/ 1996440 h 2065020"/>
                  <a:gd name="connsiteX27" fmla="*/ 685800 w 1097280"/>
                  <a:gd name="connsiteY27" fmla="*/ 1775460 h 2065020"/>
                  <a:gd name="connsiteX28" fmla="*/ 807720 w 1097280"/>
                  <a:gd name="connsiteY28" fmla="*/ 1691640 h 2065020"/>
                  <a:gd name="connsiteX29" fmla="*/ 891540 w 1097280"/>
                  <a:gd name="connsiteY29" fmla="*/ 1607820 h 2065020"/>
                  <a:gd name="connsiteX30" fmla="*/ 891540 w 1097280"/>
                  <a:gd name="connsiteY30" fmla="*/ 1531620 h 2065020"/>
                  <a:gd name="connsiteX31" fmla="*/ 1097280 w 1097280"/>
                  <a:gd name="connsiteY31" fmla="*/ 1120140 h 2065020"/>
                  <a:gd name="connsiteX32" fmla="*/ 1074420 w 1097280"/>
                  <a:gd name="connsiteY32" fmla="*/ 967740 h 2065020"/>
                  <a:gd name="connsiteX33" fmla="*/ 830580 w 1097280"/>
                  <a:gd name="connsiteY33" fmla="*/ 1074420 h 2065020"/>
                  <a:gd name="connsiteX34" fmla="*/ 746760 w 1097280"/>
                  <a:gd name="connsiteY34" fmla="*/ 1021080 h 2065020"/>
                  <a:gd name="connsiteX35" fmla="*/ 701040 w 1097280"/>
                  <a:gd name="connsiteY35" fmla="*/ 883920 h 2065020"/>
                  <a:gd name="connsiteX36" fmla="*/ 845820 w 1097280"/>
                  <a:gd name="connsiteY36" fmla="*/ 563880 h 2065020"/>
                  <a:gd name="connsiteX37" fmla="*/ 906780 w 1097280"/>
                  <a:gd name="connsiteY37" fmla="*/ 297180 h 2065020"/>
                  <a:gd name="connsiteX38" fmla="*/ 952500 w 1097280"/>
                  <a:gd name="connsiteY38" fmla="*/ 60960 h 2065020"/>
                  <a:gd name="connsiteX39" fmla="*/ 929640 w 1097280"/>
                  <a:gd name="connsiteY39" fmla="*/ 0 h 206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097280" h="2065020">
                    <a:moveTo>
                      <a:pt x="929640" y="0"/>
                    </a:moveTo>
                    <a:lnTo>
                      <a:pt x="762000" y="53340"/>
                    </a:lnTo>
                    <a:lnTo>
                      <a:pt x="723900" y="198120"/>
                    </a:lnTo>
                    <a:lnTo>
                      <a:pt x="716280" y="289560"/>
                    </a:lnTo>
                    <a:lnTo>
                      <a:pt x="594360" y="342900"/>
                    </a:lnTo>
                    <a:lnTo>
                      <a:pt x="457200" y="525780"/>
                    </a:lnTo>
                    <a:lnTo>
                      <a:pt x="388620" y="563880"/>
                    </a:lnTo>
                    <a:lnTo>
                      <a:pt x="243840" y="792480"/>
                    </a:lnTo>
                    <a:lnTo>
                      <a:pt x="99060" y="998220"/>
                    </a:lnTo>
                    <a:lnTo>
                      <a:pt x="83820" y="1219200"/>
                    </a:lnTo>
                    <a:lnTo>
                      <a:pt x="68580" y="1257300"/>
                    </a:lnTo>
                    <a:lnTo>
                      <a:pt x="83820" y="1325880"/>
                    </a:lnTo>
                    <a:lnTo>
                      <a:pt x="60960" y="1394460"/>
                    </a:lnTo>
                    <a:lnTo>
                      <a:pt x="106680" y="1463040"/>
                    </a:lnTo>
                    <a:lnTo>
                      <a:pt x="228600" y="1295400"/>
                    </a:lnTo>
                    <a:lnTo>
                      <a:pt x="320040" y="1310640"/>
                    </a:lnTo>
                    <a:lnTo>
                      <a:pt x="411480" y="1402080"/>
                    </a:lnTo>
                    <a:lnTo>
                      <a:pt x="411480" y="1493520"/>
                    </a:lnTo>
                    <a:lnTo>
                      <a:pt x="236220" y="1623060"/>
                    </a:lnTo>
                    <a:lnTo>
                      <a:pt x="251460" y="1767840"/>
                    </a:lnTo>
                    <a:lnTo>
                      <a:pt x="198120" y="1905000"/>
                    </a:lnTo>
                    <a:lnTo>
                      <a:pt x="30480" y="1958340"/>
                    </a:lnTo>
                    <a:lnTo>
                      <a:pt x="0" y="2004060"/>
                    </a:lnTo>
                    <a:lnTo>
                      <a:pt x="91440" y="2065020"/>
                    </a:lnTo>
                    <a:lnTo>
                      <a:pt x="190500" y="2065020"/>
                    </a:lnTo>
                    <a:lnTo>
                      <a:pt x="289560" y="1996440"/>
                    </a:lnTo>
                    <a:lnTo>
                      <a:pt x="449580" y="1996440"/>
                    </a:lnTo>
                    <a:lnTo>
                      <a:pt x="685800" y="1775460"/>
                    </a:lnTo>
                    <a:lnTo>
                      <a:pt x="807720" y="1691640"/>
                    </a:lnTo>
                    <a:lnTo>
                      <a:pt x="891540" y="1607820"/>
                    </a:lnTo>
                    <a:lnTo>
                      <a:pt x="891540" y="1531620"/>
                    </a:lnTo>
                    <a:lnTo>
                      <a:pt x="1097280" y="1120140"/>
                    </a:lnTo>
                    <a:lnTo>
                      <a:pt x="1074420" y="967740"/>
                    </a:lnTo>
                    <a:lnTo>
                      <a:pt x="830580" y="1074420"/>
                    </a:lnTo>
                    <a:lnTo>
                      <a:pt x="746760" y="1021080"/>
                    </a:lnTo>
                    <a:lnTo>
                      <a:pt x="701040" y="883920"/>
                    </a:lnTo>
                    <a:lnTo>
                      <a:pt x="845820" y="563880"/>
                    </a:lnTo>
                    <a:lnTo>
                      <a:pt x="906780" y="297180"/>
                    </a:lnTo>
                    <a:lnTo>
                      <a:pt x="952500" y="60960"/>
                    </a:lnTo>
                    <a:lnTo>
                      <a:pt x="92964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BD0ECAEA-F00D-556B-47D1-7685F2431FEF}"/>
                  </a:ext>
                </a:extLst>
              </p:cNvPr>
              <p:cNvSpPr/>
              <p:nvPr/>
            </p:nvSpPr>
            <p:spPr>
              <a:xfrm>
                <a:off x="1372040" y="1484547"/>
                <a:ext cx="1317349" cy="1330189"/>
              </a:xfrm>
              <a:custGeom>
                <a:avLst/>
                <a:gdLst>
                  <a:gd name="connsiteX0" fmla="*/ 5836172 w 6891872"/>
                  <a:gd name="connsiteY0" fmla="*/ 0 h 6959054"/>
                  <a:gd name="connsiteX1" fmla="*/ 6007952 w 6891872"/>
                  <a:gd name="connsiteY1" fmla="*/ 89624 h 6959054"/>
                  <a:gd name="connsiteX2" fmla="*/ 6084152 w 6891872"/>
                  <a:gd name="connsiteY2" fmla="*/ 59144 h 6959054"/>
                  <a:gd name="connsiteX3" fmla="*/ 6114632 w 6891872"/>
                  <a:gd name="connsiteY3" fmla="*/ 120104 h 6959054"/>
                  <a:gd name="connsiteX4" fmla="*/ 6221312 w 6891872"/>
                  <a:gd name="connsiteY4" fmla="*/ 142964 h 6959054"/>
                  <a:gd name="connsiteX5" fmla="*/ 6289892 w 6891872"/>
                  <a:gd name="connsiteY5" fmla="*/ 142964 h 6959054"/>
                  <a:gd name="connsiteX6" fmla="*/ 6381332 w 6891872"/>
                  <a:gd name="connsiteY6" fmla="*/ 188684 h 6959054"/>
                  <a:gd name="connsiteX7" fmla="*/ 6327992 w 6891872"/>
                  <a:gd name="connsiteY7" fmla="*/ 249644 h 6959054"/>
                  <a:gd name="connsiteX8" fmla="*/ 6366092 w 6891872"/>
                  <a:gd name="connsiteY8" fmla="*/ 318224 h 6959054"/>
                  <a:gd name="connsiteX9" fmla="*/ 6343232 w 6891872"/>
                  <a:gd name="connsiteY9" fmla="*/ 485864 h 6959054"/>
                  <a:gd name="connsiteX10" fmla="*/ 6312752 w 6891872"/>
                  <a:gd name="connsiteY10" fmla="*/ 523964 h 6959054"/>
                  <a:gd name="connsiteX11" fmla="*/ 6312752 w 6891872"/>
                  <a:gd name="connsiteY11" fmla="*/ 600164 h 6959054"/>
                  <a:gd name="connsiteX12" fmla="*/ 6373712 w 6891872"/>
                  <a:gd name="connsiteY12" fmla="*/ 577304 h 6959054"/>
                  <a:gd name="connsiteX13" fmla="*/ 6381332 w 6891872"/>
                  <a:gd name="connsiteY13" fmla="*/ 668744 h 6959054"/>
                  <a:gd name="connsiteX14" fmla="*/ 6526112 w 6891872"/>
                  <a:gd name="connsiteY14" fmla="*/ 752564 h 6959054"/>
                  <a:gd name="connsiteX15" fmla="*/ 6617552 w 6891872"/>
                  <a:gd name="connsiteY15" fmla="*/ 729704 h 6959054"/>
                  <a:gd name="connsiteX16" fmla="*/ 6739472 w 6891872"/>
                  <a:gd name="connsiteY16" fmla="*/ 798284 h 6959054"/>
                  <a:gd name="connsiteX17" fmla="*/ 6853772 w 6891872"/>
                  <a:gd name="connsiteY17" fmla="*/ 927824 h 6959054"/>
                  <a:gd name="connsiteX18" fmla="*/ 6884252 w 6891872"/>
                  <a:gd name="connsiteY18" fmla="*/ 958304 h 6959054"/>
                  <a:gd name="connsiteX19" fmla="*/ 6891872 w 6891872"/>
                  <a:gd name="connsiteY19" fmla="*/ 1042124 h 6959054"/>
                  <a:gd name="connsiteX20" fmla="*/ 6830912 w 6891872"/>
                  <a:gd name="connsiteY20" fmla="*/ 1095464 h 6959054"/>
                  <a:gd name="connsiteX21" fmla="*/ 6792812 w 6891872"/>
                  <a:gd name="connsiteY21" fmla="*/ 1209764 h 6959054"/>
                  <a:gd name="connsiteX22" fmla="*/ 6640412 w 6891872"/>
                  <a:gd name="connsiteY22" fmla="*/ 1293584 h 6959054"/>
                  <a:gd name="connsiteX23" fmla="*/ 6564212 w 6891872"/>
                  <a:gd name="connsiteY23" fmla="*/ 1362164 h 6959054"/>
                  <a:gd name="connsiteX24" fmla="*/ 6457532 w 6891872"/>
                  <a:gd name="connsiteY24" fmla="*/ 1346924 h 6959054"/>
                  <a:gd name="connsiteX25" fmla="*/ 6335612 w 6891872"/>
                  <a:gd name="connsiteY25" fmla="*/ 1324064 h 6959054"/>
                  <a:gd name="connsiteX26" fmla="*/ 6289892 w 6891872"/>
                  <a:gd name="connsiteY26" fmla="*/ 1331684 h 6959054"/>
                  <a:gd name="connsiteX27" fmla="*/ 6289892 w 6891872"/>
                  <a:gd name="connsiteY27" fmla="*/ 1362164 h 6959054"/>
                  <a:gd name="connsiteX28" fmla="*/ 6228932 w 6891872"/>
                  <a:gd name="connsiteY28" fmla="*/ 1438364 h 6959054"/>
                  <a:gd name="connsiteX29" fmla="*/ 6259412 w 6891872"/>
                  <a:gd name="connsiteY29" fmla="*/ 1506944 h 6959054"/>
                  <a:gd name="connsiteX30" fmla="*/ 6251792 w 6891872"/>
                  <a:gd name="connsiteY30" fmla="*/ 1674584 h 6959054"/>
                  <a:gd name="connsiteX31" fmla="*/ 6221312 w 6891872"/>
                  <a:gd name="connsiteY31" fmla="*/ 1735544 h 6959054"/>
                  <a:gd name="connsiteX32" fmla="*/ 6259412 w 6891872"/>
                  <a:gd name="connsiteY32" fmla="*/ 1804124 h 6959054"/>
                  <a:gd name="connsiteX33" fmla="*/ 6259412 w 6891872"/>
                  <a:gd name="connsiteY33" fmla="*/ 1872704 h 6959054"/>
                  <a:gd name="connsiteX34" fmla="*/ 6213692 w 6891872"/>
                  <a:gd name="connsiteY34" fmla="*/ 1948904 h 6959054"/>
                  <a:gd name="connsiteX35" fmla="*/ 6145112 w 6891872"/>
                  <a:gd name="connsiteY35" fmla="*/ 1956524 h 6959054"/>
                  <a:gd name="connsiteX36" fmla="*/ 6145112 w 6891872"/>
                  <a:gd name="connsiteY36" fmla="*/ 2101304 h 6959054"/>
                  <a:gd name="connsiteX37" fmla="*/ 6107012 w 6891872"/>
                  <a:gd name="connsiteY37" fmla="*/ 2147024 h 6959054"/>
                  <a:gd name="connsiteX38" fmla="*/ 6114632 w 6891872"/>
                  <a:gd name="connsiteY38" fmla="*/ 2207984 h 6959054"/>
                  <a:gd name="connsiteX39" fmla="*/ 6122252 w 6891872"/>
                  <a:gd name="connsiteY39" fmla="*/ 2253704 h 6959054"/>
                  <a:gd name="connsiteX40" fmla="*/ 6068912 w 6891872"/>
                  <a:gd name="connsiteY40" fmla="*/ 2375624 h 6959054"/>
                  <a:gd name="connsiteX41" fmla="*/ 6068912 w 6891872"/>
                  <a:gd name="connsiteY41" fmla="*/ 2428964 h 6959054"/>
                  <a:gd name="connsiteX42" fmla="*/ 6084152 w 6891872"/>
                  <a:gd name="connsiteY42" fmla="*/ 2505164 h 6959054"/>
                  <a:gd name="connsiteX43" fmla="*/ 6160352 w 6891872"/>
                  <a:gd name="connsiteY43" fmla="*/ 2619464 h 6959054"/>
                  <a:gd name="connsiteX44" fmla="*/ 6267032 w 6891872"/>
                  <a:gd name="connsiteY44" fmla="*/ 2688044 h 6959054"/>
                  <a:gd name="connsiteX45" fmla="*/ 6312752 w 6891872"/>
                  <a:gd name="connsiteY45" fmla="*/ 2680424 h 6959054"/>
                  <a:gd name="connsiteX46" fmla="*/ 6404192 w 6891872"/>
                  <a:gd name="connsiteY46" fmla="*/ 2787104 h 6959054"/>
                  <a:gd name="connsiteX47" fmla="*/ 6289892 w 6891872"/>
                  <a:gd name="connsiteY47" fmla="*/ 2939504 h 6959054"/>
                  <a:gd name="connsiteX48" fmla="*/ 6160352 w 6891872"/>
                  <a:gd name="connsiteY48" fmla="*/ 3038564 h 6959054"/>
                  <a:gd name="connsiteX49" fmla="*/ 6167972 w 6891872"/>
                  <a:gd name="connsiteY49" fmla="*/ 3122384 h 6959054"/>
                  <a:gd name="connsiteX50" fmla="*/ 6038432 w 6891872"/>
                  <a:gd name="connsiteY50" fmla="*/ 3236684 h 6959054"/>
                  <a:gd name="connsiteX51" fmla="*/ 6038432 w 6891872"/>
                  <a:gd name="connsiteY51" fmla="*/ 3297644 h 6959054"/>
                  <a:gd name="connsiteX52" fmla="*/ 5931752 w 6891872"/>
                  <a:gd name="connsiteY52" fmla="*/ 3442424 h 6959054"/>
                  <a:gd name="connsiteX53" fmla="*/ 5855552 w 6891872"/>
                  <a:gd name="connsiteY53" fmla="*/ 3465284 h 6959054"/>
                  <a:gd name="connsiteX54" fmla="*/ 5840312 w 6891872"/>
                  <a:gd name="connsiteY54" fmla="*/ 3625304 h 6959054"/>
                  <a:gd name="connsiteX55" fmla="*/ 5855552 w 6891872"/>
                  <a:gd name="connsiteY55" fmla="*/ 3671024 h 6959054"/>
                  <a:gd name="connsiteX56" fmla="*/ 5893652 w 6891872"/>
                  <a:gd name="connsiteY56" fmla="*/ 3815804 h 6959054"/>
                  <a:gd name="connsiteX57" fmla="*/ 5916512 w 6891872"/>
                  <a:gd name="connsiteY57" fmla="*/ 3892004 h 6959054"/>
                  <a:gd name="connsiteX58" fmla="*/ 5946992 w 6891872"/>
                  <a:gd name="connsiteY58" fmla="*/ 3952964 h 6959054"/>
                  <a:gd name="connsiteX59" fmla="*/ 5901272 w 6891872"/>
                  <a:gd name="connsiteY59" fmla="*/ 4044404 h 6959054"/>
                  <a:gd name="connsiteX60" fmla="*/ 5817452 w 6891872"/>
                  <a:gd name="connsiteY60" fmla="*/ 3983444 h 6959054"/>
                  <a:gd name="connsiteX61" fmla="*/ 5672672 w 6891872"/>
                  <a:gd name="connsiteY61" fmla="*/ 3991064 h 6959054"/>
                  <a:gd name="connsiteX62" fmla="*/ 5611712 w 6891872"/>
                  <a:gd name="connsiteY62" fmla="*/ 4044404 h 6959054"/>
                  <a:gd name="connsiteX63" fmla="*/ 5543132 w 6891872"/>
                  <a:gd name="connsiteY63" fmla="*/ 3975824 h 6959054"/>
                  <a:gd name="connsiteX64" fmla="*/ 5413592 w 6891872"/>
                  <a:gd name="connsiteY64" fmla="*/ 3998684 h 6959054"/>
                  <a:gd name="connsiteX65" fmla="*/ 5398352 w 6891872"/>
                  <a:gd name="connsiteY65" fmla="*/ 4151084 h 6959054"/>
                  <a:gd name="connsiteX66" fmla="*/ 5352632 w 6891872"/>
                  <a:gd name="connsiteY66" fmla="*/ 4189184 h 6959054"/>
                  <a:gd name="connsiteX67" fmla="*/ 5276432 w 6891872"/>
                  <a:gd name="connsiteY67" fmla="*/ 4173944 h 6959054"/>
                  <a:gd name="connsiteX68" fmla="*/ 5207852 w 6891872"/>
                  <a:gd name="connsiteY68" fmla="*/ 4189184 h 6959054"/>
                  <a:gd name="connsiteX69" fmla="*/ 4872572 w 6891872"/>
                  <a:gd name="connsiteY69" fmla="*/ 4234904 h 6959054"/>
                  <a:gd name="connsiteX70" fmla="*/ 4811612 w 6891872"/>
                  <a:gd name="connsiteY70" fmla="*/ 4257764 h 6959054"/>
                  <a:gd name="connsiteX71" fmla="*/ 4781132 w 6891872"/>
                  <a:gd name="connsiteY71" fmla="*/ 4387304 h 6959054"/>
                  <a:gd name="connsiteX72" fmla="*/ 4819232 w 6891872"/>
                  <a:gd name="connsiteY72" fmla="*/ 4455884 h 6959054"/>
                  <a:gd name="connsiteX73" fmla="*/ 4864952 w 6891872"/>
                  <a:gd name="connsiteY73" fmla="*/ 4471124 h 6959054"/>
                  <a:gd name="connsiteX74" fmla="*/ 4872572 w 6891872"/>
                  <a:gd name="connsiteY74" fmla="*/ 4539704 h 6959054"/>
                  <a:gd name="connsiteX75" fmla="*/ 4842092 w 6891872"/>
                  <a:gd name="connsiteY75" fmla="*/ 4692104 h 6959054"/>
                  <a:gd name="connsiteX76" fmla="*/ 4819232 w 6891872"/>
                  <a:gd name="connsiteY76" fmla="*/ 4867364 h 6959054"/>
                  <a:gd name="connsiteX77" fmla="*/ 4666832 w 6891872"/>
                  <a:gd name="connsiteY77" fmla="*/ 5042624 h 6959054"/>
                  <a:gd name="connsiteX78" fmla="*/ 4727792 w 6891872"/>
                  <a:gd name="connsiteY78" fmla="*/ 5225504 h 6959054"/>
                  <a:gd name="connsiteX79" fmla="*/ 4811612 w 6891872"/>
                  <a:gd name="connsiteY79" fmla="*/ 5187404 h 6959054"/>
                  <a:gd name="connsiteX80" fmla="*/ 4895432 w 6891872"/>
                  <a:gd name="connsiteY80" fmla="*/ 5301704 h 6959054"/>
                  <a:gd name="connsiteX81" fmla="*/ 4872572 w 6891872"/>
                  <a:gd name="connsiteY81" fmla="*/ 5576024 h 6959054"/>
                  <a:gd name="connsiteX82" fmla="*/ 4925912 w 6891872"/>
                  <a:gd name="connsiteY82" fmla="*/ 5774144 h 6959054"/>
                  <a:gd name="connsiteX83" fmla="*/ 4925912 w 6891872"/>
                  <a:gd name="connsiteY83" fmla="*/ 5842724 h 6959054"/>
                  <a:gd name="connsiteX84" fmla="*/ 4910672 w 6891872"/>
                  <a:gd name="connsiteY84" fmla="*/ 5911304 h 6959054"/>
                  <a:gd name="connsiteX85" fmla="*/ 4918292 w 6891872"/>
                  <a:gd name="connsiteY85" fmla="*/ 6010364 h 6959054"/>
                  <a:gd name="connsiteX86" fmla="*/ 4910672 w 6891872"/>
                  <a:gd name="connsiteY86" fmla="*/ 6109424 h 6959054"/>
                  <a:gd name="connsiteX87" fmla="*/ 4899272 w 6891872"/>
                  <a:gd name="connsiteY87" fmla="*/ 6125710 h 6959054"/>
                  <a:gd name="connsiteX88" fmla="*/ 4819232 w 6891872"/>
                  <a:gd name="connsiteY88" fmla="*/ 6114504 h 6959054"/>
                  <a:gd name="connsiteX89" fmla="*/ 4774780 w 6891872"/>
                  <a:gd name="connsiteY89" fmla="*/ 6120854 h 6959054"/>
                  <a:gd name="connsiteX90" fmla="*/ 4717632 w 6891872"/>
                  <a:gd name="connsiteY90" fmla="*/ 6095454 h 6959054"/>
                  <a:gd name="connsiteX91" fmla="*/ 4685884 w 6891872"/>
                  <a:gd name="connsiteY91" fmla="*/ 6057354 h 6959054"/>
                  <a:gd name="connsiteX92" fmla="*/ 4679532 w 6891872"/>
                  <a:gd name="connsiteY92" fmla="*/ 5949404 h 6959054"/>
                  <a:gd name="connsiteX93" fmla="*/ 4622380 w 6891872"/>
                  <a:gd name="connsiteY93" fmla="*/ 5936704 h 6959054"/>
                  <a:gd name="connsiteX94" fmla="*/ 4571580 w 6891872"/>
                  <a:gd name="connsiteY94" fmla="*/ 5854154 h 6959054"/>
                  <a:gd name="connsiteX95" fmla="*/ 4514432 w 6891872"/>
                  <a:gd name="connsiteY95" fmla="*/ 5784304 h 6959054"/>
                  <a:gd name="connsiteX96" fmla="*/ 4457284 w 6891872"/>
                  <a:gd name="connsiteY96" fmla="*/ 5746204 h 6959054"/>
                  <a:gd name="connsiteX97" fmla="*/ 4425532 w 6891872"/>
                  <a:gd name="connsiteY97" fmla="*/ 5790654 h 6959054"/>
                  <a:gd name="connsiteX98" fmla="*/ 4419180 w 6891872"/>
                  <a:gd name="connsiteY98" fmla="*/ 5911304 h 6959054"/>
                  <a:gd name="connsiteX99" fmla="*/ 4247732 w 6891872"/>
                  <a:gd name="connsiteY99" fmla="*/ 6019254 h 6959054"/>
                  <a:gd name="connsiteX100" fmla="*/ 4082632 w 6891872"/>
                  <a:gd name="connsiteY100" fmla="*/ 6031954 h 6959054"/>
                  <a:gd name="connsiteX101" fmla="*/ 4044532 w 6891872"/>
                  <a:gd name="connsiteY101" fmla="*/ 6063704 h 6959054"/>
                  <a:gd name="connsiteX102" fmla="*/ 4038180 w 6891872"/>
                  <a:gd name="connsiteY102" fmla="*/ 6203404 h 6959054"/>
                  <a:gd name="connsiteX103" fmla="*/ 4088980 w 6891872"/>
                  <a:gd name="connsiteY103" fmla="*/ 6254204 h 6959054"/>
                  <a:gd name="connsiteX104" fmla="*/ 4088980 w 6891872"/>
                  <a:gd name="connsiteY104" fmla="*/ 6387554 h 6959054"/>
                  <a:gd name="connsiteX105" fmla="*/ 4000084 w 6891872"/>
                  <a:gd name="connsiteY105" fmla="*/ 6374854 h 6959054"/>
                  <a:gd name="connsiteX106" fmla="*/ 3936580 w 6891872"/>
                  <a:gd name="connsiteY106" fmla="*/ 6393904 h 6959054"/>
                  <a:gd name="connsiteX107" fmla="*/ 3904832 w 6891872"/>
                  <a:gd name="connsiteY107" fmla="*/ 6432004 h 6959054"/>
                  <a:gd name="connsiteX108" fmla="*/ 3923884 w 6891872"/>
                  <a:gd name="connsiteY108" fmla="*/ 6546304 h 6959054"/>
                  <a:gd name="connsiteX109" fmla="*/ 3911180 w 6891872"/>
                  <a:gd name="connsiteY109" fmla="*/ 6609804 h 6959054"/>
                  <a:gd name="connsiteX110" fmla="*/ 3873084 w 6891872"/>
                  <a:gd name="connsiteY110" fmla="*/ 6622504 h 6959054"/>
                  <a:gd name="connsiteX111" fmla="*/ 3758780 w 6891872"/>
                  <a:gd name="connsiteY111" fmla="*/ 6616154 h 6959054"/>
                  <a:gd name="connsiteX112" fmla="*/ 3714332 w 6891872"/>
                  <a:gd name="connsiteY112" fmla="*/ 6666954 h 6959054"/>
                  <a:gd name="connsiteX113" fmla="*/ 3612732 w 6891872"/>
                  <a:gd name="connsiteY113" fmla="*/ 6666954 h 6959054"/>
                  <a:gd name="connsiteX114" fmla="*/ 3631780 w 6891872"/>
                  <a:gd name="connsiteY114" fmla="*/ 6781254 h 6959054"/>
                  <a:gd name="connsiteX115" fmla="*/ 3580980 w 6891872"/>
                  <a:gd name="connsiteY115" fmla="*/ 6857454 h 6959054"/>
                  <a:gd name="connsiteX116" fmla="*/ 3542884 w 6891872"/>
                  <a:gd name="connsiteY116" fmla="*/ 6863804 h 6959054"/>
                  <a:gd name="connsiteX117" fmla="*/ 3511132 w 6891872"/>
                  <a:gd name="connsiteY117" fmla="*/ 6920954 h 6959054"/>
                  <a:gd name="connsiteX118" fmla="*/ 3466684 w 6891872"/>
                  <a:gd name="connsiteY118" fmla="*/ 6920954 h 6959054"/>
                  <a:gd name="connsiteX119" fmla="*/ 3339684 w 6891872"/>
                  <a:gd name="connsiteY119" fmla="*/ 6876504 h 6959054"/>
                  <a:gd name="connsiteX120" fmla="*/ 3301580 w 6891872"/>
                  <a:gd name="connsiteY120" fmla="*/ 6882854 h 6959054"/>
                  <a:gd name="connsiteX121" fmla="*/ 3263484 w 6891872"/>
                  <a:gd name="connsiteY121" fmla="*/ 6959054 h 6959054"/>
                  <a:gd name="connsiteX122" fmla="*/ 3206332 w 6891872"/>
                  <a:gd name="connsiteY122" fmla="*/ 6959054 h 6959054"/>
                  <a:gd name="connsiteX123" fmla="*/ 3187284 w 6891872"/>
                  <a:gd name="connsiteY123" fmla="*/ 6844754 h 6959054"/>
                  <a:gd name="connsiteX124" fmla="*/ 3136484 w 6891872"/>
                  <a:gd name="connsiteY124" fmla="*/ 6825704 h 6959054"/>
                  <a:gd name="connsiteX125" fmla="*/ 3136484 w 6891872"/>
                  <a:gd name="connsiteY125" fmla="*/ 6787604 h 6959054"/>
                  <a:gd name="connsiteX126" fmla="*/ 3199980 w 6891872"/>
                  <a:gd name="connsiteY126" fmla="*/ 6755854 h 6959054"/>
                  <a:gd name="connsiteX127" fmla="*/ 3206332 w 6891872"/>
                  <a:gd name="connsiteY127" fmla="*/ 6692354 h 6959054"/>
                  <a:gd name="connsiteX128" fmla="*/ 3180932 w 6891872"/>
                  <a:gd name="connsiteY128" fmla="*/ 6628854 h 6959054"/>
                  <a:gd name="connsiteX129" fmla="*/ 3206332 w 6891872"/>
                  <a:gd name="connsiteY129" fmla="*/ 6533604 h 6959054"/>
                  <a:gd name="connsiteX130" fmla="*/ 3168232 w 6891872"/>
                  <a:gd name="connsiteY130" fmla="*/ 6463754 h 6959054"/>
                  <a:gd name="connsiteX131" fmla="*/ 3104732 w 6891872"/>
                  <a:gd name="connsiteY131" fmla="*/ 6476454 h 6959054"/>
                  <a:gd name="connsiteX132" fmla="*/ 2977732 w 6891872"/>
                  <a:gd name="connsiteY132" fmla="*/ 6387554 h 6959054"/>
                  <a:gd name="connsiteX133" fmla="*/ 2977732 w 6891872"/>
                  <a:gd name="connsiteY133" fmla="*/ 6311354 h 6959054"/>
                  <a:gd name="connsiteX134" fmla="*/ 2914232 w 6891872"/>
                  <a:gd name="connsiteY134" fmla="*/ 6311354 h 6959054"/>
                  <a:gd name="connsiteX135" fmla="*/ 2901532 w 6891872"/>
                  <a:gd name="connsiteY135" fmla="*/ 6273254 h 6959054"/>
                  <a:gd name="connsiteX136" fmla="*/ 2895180 w 6891872"/>
                  <a:gd name="connsiteY136" fmla="*/ 6235154 h 6959054"/>
                  <a:gd name="connsiteX137" fmla="*/ 2869780 w 6891872"/>
                  <a:gd name="connsiteY137" fmla="*/ 6000204 h 6959054"/>
                  <a:gd name="connsiteX138" fmla="*/ 2844380 w 6891872"/>
                  <a:gd name="connsiteY138" fmla="*/ 5955754 h 6959054"/>
                  <a:gd name="connsiteX139" fmla="*/ 2838032 w 6891872"/>
                  <a:gd name="connsiteY139" fmla="*/ 5879554 h 6959054"/>
                  <a:gd name="connsiteX140" fmla="*/ 2691980 w 6891872"/>
                  <a:gd name="connsiteY140" fmla="*/ 5866854 h 6959054"/>
                  <a:gd name="connsiteX141" fmla="*/ 2660232 w 6891872"/>
                  <a:gd name="connsiteY141" fmla="*/ 5841454 h 6959054"/>
                  <a:gd name="connsiteX142" fmla="*/ 2279232 w 6891872"/>
                  <a:gd name="connsiteY142" fmla="*/ 5974804 h 6959054"/>
                  <a:gd name="connsiteX143" fmla="*/ 2234780 w 6891872"/>
                  <a:gd name="connsiteY143" fmla="*/ 6063704 h 6959054"/>
                  <a:gd name="connsiteX144" fmla="*/ 2222084 w 6891872"/>
                  <a:gd name="connsiteY144" fmla="*/ 6178004 h 6959054"/>
                  <a:gd name="connsiteX145" fmla="*/ 2101432 w 6891872"/>
                  <a:gd name="connsiteY145" fmla="*/ 6241504 h 6959054"/>
                  <a:gd name="connsiteX146" fmla="*/ 2056980 w 6891872"/>
                  <a:gd name="connsiteY146" fmla="*/ 6260554 h 6959054"/>
                  <a:gd name="connsiteX147" fmla="*/ 1987132 w 6891872"/>
                  <a:gd name="connsiteY147" fmla="*/ 6330404 h 6959054"/>
                  <a:gd name="connsiteX148" fmla="*/ 2006180 w 6891872"/>
                  <a:gd name="connsiteY148" fmla="*/ 6425654 h 6959054"/>
                  <a:gd name="connsiteX149" fmla="*/ 1987132 w 6891872"/>
                  <a:gd name="connsiteY149" fmla="*/ 6463754 h 6959054"/>
                  <a:gd name="connsiteX150" fmla="*/ 2006180 w 6891872"/>
                  <a:gd name="connsiteY150" fmla="*/ 6520904 h 6959054"/>
                  <a:gd name="connsiteX151" fmla="*/ 1942684 w 6891872"/>
                  <a:gd name="connsiteY151" fmla="*/ 6571704 h 6959054"/>
                  <a:gd name="connsiteX152" fmla="*/ 1923632 w 6891872"/>
                  <a:gd name="connsiteY152" fmla="*/ 6501854 h 6959054"/>
                  <a:gd name="connsiteX153" fmla="*/ 1853780 w 6891872"/>
                  <a:gd name="connsiteY153" fmla="*/ 6457404 h 6959054"/>
                  <a:gd name="connsiteX154" fmla="*/ 1822032 w 6891872"/>
                  <a:gd name="connsiteY154" fmla="*/ 6482804 h 6959054"/>
                  <a:gd name="connsiteX155" fmla="*/ 1733132 w 6891872"/>
                  <a:gd name="connsiteY155" fmla="*/ 6476454 h 6959054"/>
                  <a:gd name="connsiteX156" fmla="*/ 1669632 w 6891872"/>
                  <a:gd name="connsiteY156" fmla="*/ 6533604 h 6959054"/>
                  <a:gd name="connsiteX157" fmla="*/ 1561684 w 6891872"/>
                  <a:gd name="connsiteY157" fmla="*/ 6552654 h 6959054"/>
                  <a:gd name="connsiteX158" fmla="*/ 1472780 w 6891872"/>
                  <a:gd name="connsiteY158" fmla="*/ 6539954 h 6959054"/>
                  <a:gd name="connsiteX159" fmla="*/ 1409284 w 6891872"/>
                  <a:gd name="connsiteY159" fmla="*/ 6539954 h 6959054"/>
                  <a:gd name="connsiteX160" fmla="*/ 1326732 w 6891872"/>
                  <a:gd name="connsiteY160" fmla="*/ 6641554 h 6959054"/>
                  <a:gd name="connsiteX161" fmla="*/ 1326732 w 6891872"/>
                  <a:gd name="connsiteY161" fmla="*/ 6692354 h 6959054"/>
                  <a:gd name="connsiteX162" fmla="*/ 1282284 w 6891872"/>
                  <a:gd name="connsiteY162" fmla="*/ 6705054 h 6959054"/>
                  <a:gd name="connsiteX163" fmla="*/ 1098132 w 6891872"/>
                  <a:gd name="connsiteY163" fmla="*/ 6622504 h 6959054"/>
                  <a:gd name="connsiteX164" fmla="*/ 1142580 w 6891872"/>
                  <a:gd name="connsiteY164" fmla="*/ 6552654 h 6959054"/>
                  <a:gd name="connsiteX165" fmla="*/ 1136232 w 6891872"/>
                  <a:gd name="connsiteY165" fmla="*/ 6514554 h 6959054"/>
                  <a:gd name="connsiteX166" fmla="*/ 1174332 w 6891872"/>
                  <a:gd name="connsiteY166" fmla="*/ 6444704 h 6959054"/>
                  <a:gd name="connsiteX167" fmla="*/ 1167980 w 6891872"/>
                  <a:gd name="connsiteY167" fmla="*/ 6374854 h 6959054"/>
                  <a:gd name="connsiteX168" fmla="*/ 1136232 w 6891872"/>
                  <a:gd name="connsiteY168" fmla="*/ 6374854 h 6959054"/>
                  <a:gd name="connsiteX169" fmla="*/ 1110832 w 6891872"/>
                  <a:gd name="connsiteY169" fmla="*/ 6336754 h 6959054"/>
                  <a:gd name="connsiteX170" fmla="*/ 1079084 w 6891872"/>
                  <a:gd name="connsiteY170" fmla="*/ 6336754 h 6959054"/>
                  <a:gd name="connsiteX171" fmla="*/ 1072732 w 6891872"/>
                  <a:gd name="connsiteY171" fmla="*/ 6298654 h 6959054"/>
                  <a:gd name="connsiteX172" fmla="*/ 1015580 w 6891872"/>
                  <a:gd name="connsiteY172" fmla="*/ 6292304 h 6959054"/>
                  <a:gd name="connsiteX173" fmla="*/ 971132 w 6891872"/>
                  <a:gd name="connsiteY173" fmla="*/ 6330404 h 6959054"/>
                  <a:gd name="connsiteX174" fmla="*/ 818732 w 6891872"/>
                  <a:gd name="connsiteY174" fmla="*/ 6266904 h 6959054"/>
                  <a:gd name="connsiteX175" fmla="*/ 755232 w 6891872"/>
                  <a:gd name="connsiteY175" fmla="*/ 6311354 h 6959054"/>
                  <a:gd name="connsiteX176" fmla="*/ 685380 w 6891872"/>
                  <a:gd name="connsiteY176" fmla="*/ 6292304 h 6959054"/>
                  <a:gd name="connsiteX177" fmla="*/ 666332 w 6891872"/>
                  <a:gd name="connsiteY177" fmla="*/ 6387554 h 6959054"/>
                  <a:gd name="connsiteX178" fmla="*/ 698084 w 6891872"/>
                  <a:gd name="connsiteY178" fmla="*/ 6432004 h 6959054"/>
                  <a:gd name="connsiteX179" fmla="*/ 698084 w 6891872"/>
                  <a:gd name="connsiteY179" fmla="*/ 6489154 h 6959054"/>
                  <a:gd name="connsiteX180" fmla="*/ 647284 w 6891872"/>
                  <a:gd name="connsiteY180" fmla="*/ 6552654 h 6959054"/>
                  <a:gd name="connsiteX181" fmla="*/ 507580 w 6891872"/>
                  <a:gd name="connsiteY181" fmla="*/ 6743154 h 6959054"/>
                  <a:gd name="connsiteX182" fmla="*/ 469484 w 6891872"/>
                  <a:gd name="connsiteY182" fmla="*/ 6781254 h 6959054"/>
                  <a:gd name="connsiteX183" fmla="*/ 456780 w 6891872"/>
                  <a:gd name="connsiteY183" fmla="*/ 6813004 h 6959054"/>
                  <a:gd name="connsiteX184" fmla="*/ 374232 w 6891872"/>
                  <a:gd name="connsiteY184" fmla="*/ 6857454 h 6959054"/>
                  <a:gd name="connsiteX185" fmla="*/ 323432 w 6891872"/>
                  <a:gd name="connsiteY185" fmla="*/ 6806654 h 6959054"/>
                  <a:gd name="connsiteX186" fmla="*/ 361532 w 6891872"/>
                  <a:gd name="connsiteY186" fmla="*/ 6736804 h 6959054"/>
                  <a:gd name="connsiteX187" fmla="*/ 278980 w 6891872"/>
                  <a:gd name="connsiteY187" fmla="*/ 6622504 h 6959054"/>
                  <a:gd name="connsiteX188" fmla="*/ 278980 w 6891872"/>
                  <a:gd name="connsiteY188" fmla="*/ 6432004 h 6959054"/>
                  <a:gd name="connsiteX189" fmla="*/ 209132 w 6891872"/>
                  <a:gd name="connsiteY189" fmla="*/ 6381204 h 6959054"/>
                  <a:gd name="connsiteX190" fmla="*/ 190084 w 6891872"/>
                  <a:gd name="connsiteY190" fmla="*/ 6324054 h 6959054"/>
                  <a:gd name="connsiteX191" fmla="*/ 240884 w 6891872"/>
                  <a:gd name="connsiteY191" fmla="*/ 6305004 h 6959054"/>
                  <a:gd name="connsiteX192" fmla="*/ 240884 w 6891872"/>
                  <a:gd name="connsiteY192" fmla="*/ 6235154 h 6959054"/>
                  <a:gd name="connsiteX193" fmla="*/ 202780 w 6891872"/>
                  <a:gd name="connsiteY193" fmla="*/ 6171654 h 6959054"/>
                  <a:gd name="connsiteX194" fmla="*/ 75780 w 6891872"/>
                  <a:gd name="connsiteY194" fmla="*/ 6146254 h 6959054"/>
                  <a:gd name="connsiteX195" fmla="*/ 0 w 6891872"/>
                  <a:gd name="connsiteY195" fmla="*/ 6043408 h 6959054"/>
                  <a:gd name="connsiteX196" fmla="*/ 4344 w 6891872"/>
                  <a:gd name="connsiteY196" fmla="*/ 6044654 h 6959054"/>
                  <a:gd name="connsiteX197" fmla="*/ 537744 w 6891872"/>
                  <a:gd name="connsiteY197" fmla="*/ 5839868 h 6959054"/>
                  <a:gd name="connsiteX198" fmla="*/ 599656 w 6891872"/>
                  <a:gd name="connsiteY198" fmla="*/ 5768428 h 6959054"/>
                  <a:gd name="connsiteX199" fmla="*/ 733008 w 6891872"/>
                  <a:gd name="connsiteY199" fmla="*/ 5773192 h 6959054"/>
                  <a:gd name="connsiteX200" fmla="*/ 904456 w 6891872"/>
                  <a:gd name="connsiteY200" fmla="*/ 5677942 h 6959054"/>
                  <a:gd name="connsiteX201" fmla="*/ 928268 w 6891872"/>
                  <a:gd name="connsiteY201" fmla="*/ 5644604 h 6959054"/>
                  <a:gd name="connsiteX202" fmla="*/ 966372 w 6891872"/>
                  <a:gd name="connsiteY202" fmla="*/ 5625554 h 6959054"/>
                  <a:gd name="connsiteX203" fmla="*/ 1085432 w 6891872"/>
                  <a:gd name="connsiteY203" fmla="*/ 5516016 h 6959054"/>
                  <a:gd name="connsiteX204" fmla="*/ 1180684 w 6891872"/>
                  <a:gd name="connsiteY204" fmla="*/ 5511254 h 6959054"/>
                  <a:gd name="connsiteX205" fmla="*/ 1375944 w 6891872"/>
                  <a:gd name="connsiteY205" fmla="*/ 5306468 h 6959054"/>
                  <a:gd name="connsiteX206" fmla="*/ 1475956 w 6891872"/>
                  <a:gd name="connsiteY206" fmla="*/ 5311228 h 6959054"/>
                  <a:gd name="connsiteX207" fmla="*/ 1518820 w 6891872"/>
                  <a:gd name="connsiteY207" fmla="*/ 5349328 h 6959054"/>
                  <a:gd name="connsiteX208" fmla="*/ 1699796 w 6891872"/>
                  <a:gd name="connsiteY208" fmla="*/ 5311228 h 6959054"/>
                  <a:gd name="connsiteX209" fmla="*/ 1747420 w 6891872"/>
                  <a:gd name="connsiteY209" fmla="*/ 5306468 h 6959054"/>
                  <a:gd name="connsiteX210" fmla="*/ 1814096 w 6891872"/>
                  <a:gd name="connsiteY210" fmla="*/ 5296942 h 6959054"/>
                  <a:gd name="connsiteX211" fmla="*/ 1861720 w 6891872"/>
                  <a:gd name="connsiteY211" fmla="*/ 5215980 h 6959054"/>
                  <a:gd name="connsiteX212" fmla="*/ 1966496 w 6891872"/>
                  <a:gd name="connsiteY212" fmla="*/ 5182642 h 6959054"/>
                  <a:gd name="connsiteX213" fmla="*/ 2261772 w 6891872"/>
                  <a:gd name="connsiteY213" fmla="*/ 4915942 h 6959054"/>
                  <a:gd name="connsiteX214" fmla="*/ 2371308 w 6891872"/>
                  <a:gd name="connsiteY214" fmla="*/ 4763542 h 6959054"/>
                  <a:gd name="connsiteX215" fmla="*/ 2609432 w 6891872"/>
                  <a:gd name="connsiteY215" fmla="*/ 4596854 h 6959054"/>
                  <a:gd name="connsiteX216" fmla="*/ 2766596 w 6891872"/>
                  <a:gd name="connsiteY216" fmla="*/ 4520654 h 6959054"/>
                  <a:gd name="connsiteX217" fmla="*/ 2885656 w 6891872"/>
                  <a:gd name="connsiteY217" fmla="*/ 4339680 h 6959054"/>
                  <a:gd name="connsiteX218" fmla="*/ 2966620 w 6891872"/>
                  <a:gd name="connsiteY218" fmla="*/ 4134892 h 6959054"/>
                  <a:gd name="connsiteX219" fmla="*/ 3066632 w 6891872"/>
                  <a:gd name="connsiteY219" fmla="*/ 4049168 h 6959054"/>
                  <a:gd name="connsiteX220" fmla="*/ 3085684 w 6891872"/>
                  <a:gd name="connsiteY220" fmla="*/ 3977728 h 6959054"/>
                  <a:gd name="connsiteX221" fmla="*/ 3223796 w 6891872"/>
                  <a:gd name="connsiteY221" fmla="*/ 3834854 h 6959054"/>
                  <a:gd name="connsiteX222" fmla="*/ 3290468 w 6891872"/>
                  <a:gd name="connsiteY222" fmla="*/ 3753892 h 6959054"/>
                  <a:gd name="connsiteX223" fmla="*/ 3323808 w 6891872"/>
                  <a:gd name="connsiteY223" fmla="*/ 3677692 h 6959054"/>
                  <a:gd name="connsiteX224" fmla="*/ 3414296 w 6891872"/>
                  <a:gd name="connsiteY224" fmla="*/ 3558628 h 6959054"/>
                  <a:gd name="connsiteX225" fmla="*/ 3452396 w 6891872"/>
                  <a:gd name="connsiteY225" fmla="*/ 3401468 h 6959054"/>
                  <a:gd name="connsiteX226" fmla="*/ 3504780 w 6891872"/>
                  <a:gd name="connsiteY226" fmla="*/ 3191916 h 6959054"/>
                  <a:gd name="connsiteX227" fmla="*/ 3504780 w 6891872"/>
                  <a:gd name="connsiteY227" fmla="*/ 3144292 h 6959054"/>
                  <a:gd name="connsiteX228" fmla="*/ 3501616 w 6891872"/>
                  <a:gd name="connsiteY228" fmla="*/ 3120396 h 6959054"/>
                  <a:gd name="connsiteX229" fmla="*/ 3623844 w 6891872"/>
                  <a:gd name="connsiteY229" fmla="*/ 2844254 h 6959054"/>
                  <a:gd name="connsiteX230" fmla="*/ 3833396 w 6891872"/>
                  <a:gd name="connsiteY230" fmla="*/ 2658516 h 6959054"/>
                  <a:gd name="connsiteX231" fmla="*/ 4100096 w 6891872"/>
                  <a:gd name="connsiteY231" fmla="*/ 2506116 h 6959054"/>
                  <a:gd name="connsiteX232" fmla="*/ 4371556 w 6891872"/>
                  <a:gd name="connsiteY232" fmla="*/ 2301328 h 6959054"/>
                  <a:gd name="connsiteX233" fmla="*/ 4581108 w 6891872"/>
                  <a:gd name="connsiteY233" fmla="*/ 2229892 h 6959054"/>
                  <a:gd name="connsiteX234" fmla="*/ 4790656 w 6891872"/>
                  <a:gd name="connsiteY234" fmla="*/ 2177504 h 6959054"/>
                  <a:gd name="connsiteX235" fmla="*/ 4866856 w 6891872"/>
                  <a:gd name="connsiteY235" fmla="*/ 2072728 h 6959054"/>
                  <a:gd name="connsiteX236" fmla="*/ 4900196 w 6891872"/>
                  <a:gd name="connsiteY236" fmla="*/ 2067968 h 6959054"/>
                  <a:gd name="connsiteX237" fmla="*/ 5028780 w 6891872"/>
                  <a:gd name="connsiteY237" fmla="*/ 2006054 h 6959054"/>
                  <a:gd name="connsiteX238" fmla="*/ 5219284 w 6891872"/>
                  <a:gd name="connsiteY238" fmla="*/ 1801268 h 6959054"/>
                  <a:gd name="connsiteX239" fmla="*/ 5390732 w 6891872"/>
                  <a:gd name="connsiteY239" fmla="*/ 1567904 h 6959054"/>
                  <a:gd name="connsiteX240" fmla="*/ 5471696 w 6891872"/>
                  <a:gd name="connsiteY240" fmla="*/ 1382168 h 6959054"/>
                  <a:gd name="connsiteX241" fmla="*/ 5471696 w 6891872"/>
                  <a:gd name="connsiteY241" fmla="*/ 1291680 h 6959054"/>
                  <a:gd name="connsiteX242" fmla="*/ 5528844 w 6891872"/>
                  <a:gd name="connsiteY242" fmla="*/ 1182142 h 6959054"/>
                  <a:gd name="connsiteX243" fmla="*/ 5533608 w 6891872"/>
                  <a:gd name="connsiteY243" fmla="*/ 572542 h 6959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</a:cxnLst>
                <a:rect l="l" t="t" r="r" b="b"/>
                <a:pathLst>
                  <a:path w="6891872" h="6959054">
                    <a:moveTo>
                      <a:pt x="5836172" y="0"/>
                    </a:moveTo>
                    <a:lnTo>
                      <a:pt x="6007952" y="89624"/>
                    </a:lnTo>
                    <a:lnTo>
                      <a:pt x="6084152" y="59144"/>
                    </a:lnTo>
                    <a:lnTo>
                      <a:pt x="6114632" y="120104"/>
                    </a:lnTo>
                    <a:lnTo>
                      <a:pt x="6221312" y="142964"/>
                    </a:lnTo>
                    <a:lnTo>
                      <a:pt x="6289892" y="142964"/>
                    </a:lnTo>
                    <a:lnTo>
                      <a:pt x="6381332" y="188684"/>
                    </a:lnTo>
                    <a:lnTo>
                      <a:pt x="6327992" y="249644"/>
                    </a:lnTo>
                    <a:lnTo>
                      <a:pt x="6366092" y="318224"/>
                    </a:lnTo>
                    <a:lnTo>
                      <a:pt x="6343232" y="485864"/>
                    </a:lnTo>
                    <a:lnTo>
                      <a:pt x="6312752" y="523964"/>
                    </a:lnTo>
                    <a:lnTo>
                      <a:pt x="6312752" y="600164"/>
                    </a:lnTo>
                    <a:lnTo>
                      <a:pt x="6373712" y="577304"/>
                    </a:lnTo>
                    <a:lnTo>
                      <a:pt x="6381332" y="668744"/>
                    </a:lnTo>
                    <a:lnTo>
                      <a:pt x="6526112" y="752564"/>
                    </a:lnTo>
                    <a:lnTo>
                      <a:pt x="6617552" y="729704"/>
                    </a:lnTo>
                    <a:lnTo>
                      <a:pt x="6739472" y="798284"/>
                    </a:lnTo>
                    <a:lnTo>
                      <a:pt x="6853772" y="927824"/>
                    </a:lnTo>
                    <a:lnTo>
                      <a:pt x="6884252" y="958304"/>
                    </a:lnTo>
                    <a:lnTo>
                      <a:pt x="6891872" y="1042124"/>
                    </a:lnTo>
                    <a:lnTo>
                      <a:pt x="6830912" y="1095464"/>
                    </a:lnTo>
                    <a:lnTo>
                      <a:pt x="6792812" y="1209764"/>
                    </a:lnTo>
                    <a:lnTo>
                      <a:pt x="6640412" y="1293584"/>
                    </a:lnTo>
                    <a:lnTo>
                      <a:pt x="6564212" y="1362164"/>
                    </a:lnTo>
                    <a:lnTo>
                      <a:pt x="6457532" y="1346924"/>
                    </a:lnTo>
                    <a:lnTo>
                      <a:pt x="6335612" y="1324064"/>
                    </a:lnTo>
                    <a:lnTo>
                      <a:pt x="6289892" y="1331684"/>
                    </a:lnTo>
                    <a:lnTo>
                      <a:pt x="6289892" y="1362164"/>
                    </a:lnTo>
                    <a:lnTo>
                      <a:pt x="6228932" y="1438364"/>
                    </a:lnTo>
                    <a:lnTo>
                      <a:pt x="6259412" y="1506944"/>
                    </a:lnTo>
                    <a:lnTo>
                      <a:pt x="6251792" y="1674584"/>
                    </a:lnTo>
                    <a:lnTo>
                      <a:pt x="6221312" y="1735544"/>
                    </a:lnTo>
                    <a:lnTo>
                      <a:pt x="6259412" y="1804124"/>
                    </a:lnTo>
                    <a:lnTo>
                      <a:pt x="6259412" y="1872704"/>
                    </a:lnTo>
                    <a:lnTo>
                      <a:pt x="6213692" y="1948904"/>
                    </a:lnTo>
                    <a:lnTo>
                      <a:pt x="6145112" y="1956524"/>
                    </a:lnTo>
                    <a:lnTo>
                      <a:pt x="6145112" y="2101304"/>
                    </a:lnTo>
                    <a:lnTo>
                      <a:pt x="6107012" y="2147024"/>
                    </a:lnTo>
                    <a:lnTo>
                      <a:pt x="6114632" y="2207984"/>
                    </a:lnTo>
                    <a:lnTo>
                      <a:pt x="6122252" y="2253704"/>
                    </a:lnTo>
                    <a:lnTo>
                      <a:pt x="6068912" y="2375624"/>
                    </a:lnTo>
                    <a:lnTo>
                      <a:pt x="6068912" y="2428964"/>
                    </a:lnTo>
                    <a:lnTo>
                      <a:pt x="6084152" y="2505164"/>
                    </a:lnTo>
                    <a:lnTo>
                      <a:pt x="6160352" y="2619464"/>
                    </a:lnTo>
                    <a:lnTo>
                      <a:pt x="6267032" y="2688044"/>
                    </a:lnTo>
                    <a:lnTo>
                      <a:pt x="6312752" y="2680424"/>
                    </a:lnTo>
                    <a:lnTo>
                      <a:pt x="6404192" y="2787104"/>
                    </a:lnTo>
                    <a:lnTo>
                      <a:pt x="6289892" y="2939504"/>
                    </a:lnTo>
                    <a:lnTo>
                      <a:pt x="6160352" y="3038564"/>
                    </a:lnTo>
                    <a:lnTo>
                      <a:pt x="6167972" y="3122384"/>
                    </a:lnTo>
                    <a:lnTo>
                      <a:pt x="6038432" y="3236684"/>
                    </a:lnTo>
                    <a:lnTo>
                      <a:pt x="6038432" y="3297644"/>
                    </a:lnTo>
                    <a:lnTo>
                      <a:pt x="5931752" y="3442424"/>
                    </a:lnTo>
                    <a:lnTo>
                      <a:pt x="5855552" y="3465284"/>
                    </a:lnTo>
                    <a:lnTo>
                      <a:pt x="5840312" y="3625304"/>
                    </a:lnTo>
                    <a:lnTo>
                      <a:pt x="5855552" y="3671024"/>
                    </a:lnTo>
                    <a:lnTo>
                      <a:pt x="5893652" y="3815804"/>
                    </a:lnTo>
                    <a:lnTo>
                      <a:pt x="5916512" y="3892004"/>
                    </a:lnTo>
                    <a:lnTo>
                      <a:pt x="5946992" y="3952964"/>
                    </a:lnTo>
                    <a:lnTo>
                      <a:pt x="5901272" y="4044404"/>
                    </a:lnTo>
                    <a:lnTo>
                      <a:pt x="5817452" y="3983444"/>
                    </a:lnTo>
                    <a:lnTo>
                      <a:pt x="5672672" y="3991064"/>
                    </a:lnTo>
                    <a:lnTo>
                      <a:pt x="5611712" y="4044404"/>
                    </a:lnTo>
                    <a:lnTo>
                      <a:pt x="5543132" y="3975824"/>
                    </a:lnTo>
                    <a:lnTo>
                      <a:pt x="5413592" y="3998684"/>
                    </a:lnTo>
                    <a:lnTo>
                      <a:pt x="5398352" y="4151084"/>
                    </a:lnTo>
                    <a:lnTo>
                      <a:pt x="5352632" y="4189184"/>
                    </a:lnTo>
                    <a:lnTo>
                      <a:pt x="5276432" y="4173944"/>
                    </a:lnTo>
                    <a:lnTo>
                      <a:pt x="5207852" y="4189184"/>
                    </a:lnTo>
                    <a:lnTo>
                      <a:pt x="4872572" y="4234904"/>
                    </a:lnTo>
                    <a:lnTo>
                      <a:pt x="4811612" y="4257764"/>
                    </a:lnTo>
                    <a:lnTo>
                      <a:pt x="4781132" y="4387304"/>
                    </a:lnTo>
                    <a:lnTo>
                      <a:pt x="4819232" y="4455884"/>
                    </a:lnTo>
                    <a:lnTo>
                      <a:pt x="4864952" y="4471124"/>
                    </a:lnTo>
                    <a:lnTo>
                      <a:pt x="4872572" y="4539704"/>
                    </a:lnTo>
                    <a:lnTo>
                      <a:pt x="4842092" y="4692104"/>
                    </a:lnTo>
                    <a:lnTo>
                      <a:pt x="4819232" y="4867364"/>
                    </a:lnTo>
                    <a:lnTo>
                      <a:pt x="4666832" y="5042624"/>
                    </a:lnTo>
                    <a:lnTo>
                      <a:pt x="4727792" y="5225504"/>
                    </a:lnTo>
                    <a:lnTo>
                      <a:pt x="4811612" y="5187404"/>
                    </a:lnTo>
                    <a:lnTo>
                      <a:pt x="4895432" y="5301704"/>
                    </a:lnTo>
                    <a:lnTo>
                      <a:pt x="4872572" y="5576024"/>
                    </a:lnTo>
                    <a:lnTo>
                      <a:pt x="4925912" y="5774144"/>
                    </a:lnTo>
                    <a:lnTo>
                      <a:pt x="4925912" y="5842724"/>
                    </a:lnTo>
                    <a:lnTo>
                      <a:pt x="4910672" y="5911304"/>
                    </a:lnTo>
                    <a:lnTo>
                      <a:pt x="4918292" y="6010364"/>
                    </a:lnTo>
                    <a:lnTo>
                      <a:pt x="4910672" y="6109424"/>
                    </a:lnTo>
                    <a:lnTo>
                      <a:pt x="4899272" y="6125710"/>
                    </a:lnTo>
                    <a:lnTo>
                      <a:pt x="4819232" y="6114504"/>
                    </a:lnTo>
                    <a:lnTo>
                      <a:pt x="4774780" y="6120854"/>
                    </a:lnTo>
                    <a:lnTo>
                      <a:pt x="4717632" y="6095454"/>
                    </a:lnTo>
                    <a:lnTo>
                      <a:pt x="4685884" y="6057354"/>
                    </a:lnTo>
                    <a:lnTo>
                      <a:pt x="4679532" y="5949404"/>
                    </a:lnTo>
                    <a:lnTo>
                      <a:pt x="4622380" y="5936704"/>
                    </a:lnTo>
                    <a:lnTo>
                      <a:pt x="4571580" y="5854154"/>
                    </a:lnTo>
                    <a:lnTo>
                      <a:pt x="4514432" y="5784304"/>
                    </a:lnTo>
                    <a:lnTo>
                      <a:pt x="4457284" y="5746204"/>
                    </a:lnTo>
                    <a:lnTo>
                      <a:pt x="4425532" y="5790654"/>
                    </a:lnTo>
                    <a:lnTo>
                      <a:pt x="4419180" y="5911304"/>
                    </a:lnTo>
                    <a:lnTo>
                      <a:pt x="4247732" y="6019254"/>
                    </a:lnTo>
                    <a:lnTo>
                      <a:pt x="4082632" y="6031954"/>
                    </a:lnTo>
                    <a:lnTo>
                      <a:pt x="4044532" y="6063704"/>
                    </a:lnTo>
                    <a:lnTo>
                      <a:pt x="4038180" y="6203404"/>
                    </a:lnTo>
                    <a:lnTo>
                      <a:pt x="4088980" y="6254204"/>
                    </a:lnTo>
                    <a:lnTo>
                      <a:pt x="4088980" y="6387554"/>
                    </a:lnTo>
                    <a:lnTo>
                      <a:pt x="4000084" y="6374854"/>
                    </a:lnTo>
                    <a:lnTo>
                      <a:pt x="3936580" y="6393904"/>
                    </a:lnTo>
                    <a:lnTo>
                      <a:pt x="3904832" y="6432004"/>
                    </a:lnTo>
                    <a:lnTo>
                      <a:pt x="3923884" y="6546304"/>
                    </a:lnTo>
                    <a:lnTo>
                      <a:pt x="3911180" y="6609804"/>
                    </a:lnTo>
                    <a:lnTo>
                      <a:pt x="3873084" y="6622504"/>
                    </a:lnTo>
                    <a:lnTo>
                      <a:pt x="3758780" y="6616154"/>
                    </a:lnTo>
                    <a:lnTo>
                      <a:pt x="3714332" y="6666954"/>
                    </a:lnTo>
                    <a:lnTo>
                      <a:pt x="3612732" y="6666954"/>
                    </a:lnTo>
                    <a:lnTo>
                      <a:pt x="3631780" y="6781254"/>
                    </a:lnTo>
                    <a:lnTo>
                      <a:pt x="3580980" y="6857454"/>
                    </a:lnTo>
                    <a:lnTo>
                      <a:pt x="3542884" y="6863804"/>
                    </a:lnTo>
                    <a:lnTo>
                      <a:pt x="3511132" y="6920954"/>
                    </a:lnTo>
                    <a:lnTo>
                      <a:pt x="3466684" y="6920954"/>
                    </a:lnTo>
                    <a:lnTo>
                      <a:pt x="3339684" y="6876504"/>
                    </a:lnTo>
                    <a:lnTo>
                      <a:pt x="3301580" y="6882854"/>
                    </a:lnTo>
                    <a:lnTo>
                      <a:pt x="3263484" y="6959054"/>
                    </a:lnTo>
                    <a:lnTo>
                      <a:pt x="3206332" y="6959054"/>
                    </a:lnTo>
                    <a:lnTo>
                      <a:pt x="3187284" y="6844754"/>
                    </a:lnTo>
                    <a:lnTo>
                      <a:pt x="3136484" y="6825704"/>
                    </a:lnTo>
                    <a:lnTo>
                      <a:pt x="3136484" y="6787604"/>
                    </a:lnTo>
                    <a:lnTo>
                      <a:pt x="3199980" y="6755854"/>
                    </a:lnTo>
                    <a:lnTo>
                      <a:pt x="3206332" y="6692354"/>
                    </a:lnTo>
                    <a:lnTo>
                      <a:pt x="3180932" y="6628854"/>
                    </a:lnTo>
                    <a:lnTo>
                      <a:pt x="3206332" y="6533604"/>
                    </a:lnTo>
                    <a:lnTo>
                      <a:pt x="3168232" y="6463754"/>
                    </a:lnTo>
                    <a:lnTo>
                      <a:pt x="3104732" y="6476454"/>
                    </a:lnTo>
                    <a:lnTo>
                      <a:pt x="2977732" y="6387554"/>
                    </a:lnTo>
                    <a:lnTo>
                      <a:pt x="2977732" y="6311354"/>
                    </a:lnTo>
                    <a:lnTo>
                      <a:pt x="2914232" y="6311354"/>
                    </a:lnTo>
                    <a:lnTo>
                      <a:pt x="2901532" y="6273254"/>
                    </a:lnTo>
                    <a:lnTo>
                      <a:pt x="2895180" y="6235154"/>
                    </a:lnTo>
                    <a:lnTo>
                      <a:pt x="2869780" y="6000204"/>
                    </a:lnTo>
                    <a:lnTo>
                      <a:pt x="2844380" y="5955754"/>
                    </a:lnTo>
                    <a:lnTo>
                      <a:pt x="2838032" y="5879554"/>
                    </a:lnTo>
                    <a:lnTo>
                      <a:pt x="2691980" y="5866854"/>
                    </a:lnTo>
                    <a:lnTo>
                      <a:pt x="2660232" y="5841454"/>
                    </a:lnTo>
                    <a:lnTo>
                      <a:pt x="2279232" y="5974804"/>
                    </a:lnTo>
                    <a:lnTo>
                      <a:pt x="2234780" y="6063704"/>
                    </a:lnTo>
                    <a:lnTo>
                      <a:pt x="2222084" y="6178004"/>
                    </a:lnTo>
                    <a:lnTo>
                      <a:pt x="2101432" y="6241504"/>
                    </a:lnTo>
                    <a:lnTo>
                      <a:pt x="2056980" y="6260554"/>
                    </a:lnTo>
                    <a:lnTo>
                      <a:pt x="1987132" y="6330404"/>
                    </a:lnTo>
                    <a:lnTo>
                      <a:pt x="2006180" y="6425654"/>
                    </a:lnTo>
                    <a:lnTo>
                      <a:pt x="1987132" y="6463754"/>
                    </a:lnTo>
                    <a:lnTo>
                      <a:pt x="2006180" y="6520904"/>
                    </a:lnTo>
                    <a:lnTo>
                      <a:pt x="1942684" y="6571704"/>
                    </a:lnTo>
                    <a:lnTo>
                      <a:pt x="1923632" y="6501854"/>
                    </a:lnTo>
                    <a:lnTo>
                      <a:pt x="1853780" y="6457404"/>
                    </a:lnTo>
                    <a:lnTo>
                      <a:pt x="1822032" y="6482804"/>
                    </a:lnTo>
                    <a:lnTo>
                      <a:pt x="1733132" y="6476454"/>
                    </a:lnTo>
                    <a:lnTo>
                      <a:pt x="1669632" y="6533604"/>
                    </a:lnTo>
                    <a:lnTo>
                      <a:pt x="1561684" y="6552654"/>
                    </a:lnTo>
                    <a:lnTo>
                      <a:pt x="1472780" y="6539954"/>
                    </a:lnTo>
                    <a:lnTo>
                      <a:pt x="1409284" y="6539954"/>
                    </a:lnTo>
                    <a:lnTo>
                      <a:pt x="1326732" y="6641554"/>
                    </a:lnTo>
                    <a:lnTo>
                      <a:pt x="1326732" y="6692354"/>
                    </a:lnTo>
                    <a:lnTo>
                      <a:pt x="1282284" y="6705054"/>
                    </a:lnTo>
                    <a:lnTo>
                      <a:pt x="1098132" y="6622504"/>
                    </a:lnTo>
                    <a:lnTo>
                      <a:pt x="1142580" y="6552654"/>
                    </a:lnTo>
                    <a:lnTo>
                      <a:pt x="1136232" y="6514554"/>
                    </a:lnTo>
                    <a:lnTo>
                      <a:pt x="1174332" y="6444704"/>
                    </a:lnTo>
                    <a:lnTo>
                      <a:pt x="1167980" y="6374854"/>
                    </a:lnTo>
                    <a:lnTo>
                      <a:pt x="1136232" y="6374854"/>
                    </a:lnTo>
                    <a:lnTo>
                      <a:pt x="1110832" y="6336754"/>
                    </a:lnTo>
                    <a:lnTo>
                      <a:pt x="1079084" y="6336754"/>
                    </a:lnTo>
                    <a:lnTo>
                      <a:pt x="1072732" y="6298654"/>
                    </a:lnTo>
                    <a:lnTo>
                      <a:pt x="1015580" y="6292304"/>
                    </a:lnTo>
                    <a:lnTo>
                      <a:pt x="971132" y="6330404"/>
                    </a:lnTo>
                    <a:lnTo>
                      <a:pt x="818732" y="6266904"/>
                    </a:lnTo>
                    <a:lnTo>
                      <a:pt x="755232" y="6311354"/>
                    </a:lnTo>
                    <a:lnTo>
                      <a:pt x="685380" y="6292304"/>
                    </a:lnTo>
                    <a:lnTo>
                      <a:pt x="666332" y="6387554"/>
                    </a:lnTo>
                    <a:lnTo>
                      <a:pt x="698084" y="6432004"/>
                    </a:lnTo>
                    <a:lnTo>
                      <a:pt x="698084" y="6489154"/>
                    </a:lnTo>
                    <a:lnTo>
                      <a:pt x="647284" y="6552654"/>
                    </a:lnTo>
                    <a:lnTo>
                      <a:pt x="507580" y="6743154"/>
                    </a:lnTo>
                    <a:lnTo>
                      <a:pt x="469484" y="6781254"/>
                    </a:lnTo>
                    <a:lnTo>
                      <a:pt x="456780" y="6813004"/>
                    </a:lnTo>
                    <a:lnTo>
                      <a:pt x="374232" y="6857454"/>
                    </a:lnTo>
                    <a:lnTo>
                      <a:pt x="323432" y="6806654"/>
                    </a:lnTo>
                    <a:lnTo>
                      <a:pt x="361532" y="6736804"/>
                    </a:lnTo>
                    <a:lnTo>
                      <a:pt x="278980" y="6622504"/>
                    </a:lnTo>
                    <a:lnTo>
                      <a:pt x="278980" y="6432004"/>
                    </a:lnTo>
                    <a:lnTo>
                      <a:pt x="209132" y="6381204"/>
                    </a:lnTo>
                    <a:lnTo>
                      <a:pt x="190084" y="6324054"/>
                    </a:lnTo>
                    <a:lnTo>
                      <a:pt x="240884" y="6305004"/>
                    </a:lnTo>
                    <a:lnTo>
                      <a:pt x="240884" y="6235154"/>
                    </a:lnTo>
                    <a:lnTo>
                      <a:pt x="202780" y="6171654"/>
                    </a:lnTo>
                    <a:lnTo>
                      <a:pt x="75780" y="6146254"/>
                    </a:lnTo>
                    <a:lnTo>
                      <a:pt x="0" y="6043408"/>
                    </a:lnTo>
                    <a:lnTo>
                      <a:pt x="4344" y="6044654"/>
                    </a:lnTo>
                    <a:lnTo>
                      <a:pt x="537744" y="5839868"/>
                    </a:lnTo>
                    <a:lnTo>
                      <a:pt x="599656" y="5768428"/>
                    </a:lnTo>
                    <a:lnTo>
                      <a:pt x="733008" y="5773192"/>
                    </a:lnTo>
                    <a:lnTo>
                      <a:pt x="904456" y="5677942"/>
                    </a:lnTo>
                    <a:lnTo>
                      <a:pt x="928268" y="5644604"/>
                    </a:lnTo>
                    <a:lnTo>
                      <a:pt x="966372" y="5625554"/>
                    </a:lnTo>
                    <a:lnTo>
                      <a:pt x="1085432" y="5516016"/>
                    </a:lnTo>
                    <a:lnTo>
                      <a:pt x="1180684" y="5511254"/>
                    </a:lnTo>
                    <a:lnTo>
                      <a:pt x="1375944" y="5306468"/>
                    </a:lnTo>
                    <a:lnTo>
                      <a:pt x="1475956" y="5311228"/>
                    </a:lnTo>
                    <a:lnTo>
                      <a:pt x="1518820" y="5349328"/>
                    </a:lnTo>
                    <a:lnTo>
                      <a:pt x="1699796" y="5311228"/>
                    </a:lnTo>
                    <a:lnTo>
                      <a:pt x="1747420" y="5306468"/>
                    </a:lnTo>
                    <a:lnTo>
                      <a:pt x="1814096" y="5296942"/>
                    </a:lnTo>
                    <a:lnTo>
                      <a:pt x="1861720" y="5215980"/>
                    </a:lnTo>
                    <a:lnTo>
                      <a:pt x="1966496" y="5182642"/>
                    </a:lnTo>
                    <a:lnTo>
                      <a:pt x="2261772" y="4915942"/>
                    </a:lnTo>
                    <a:lnTo>
                      <a:pt x="2371308" y="4763542"/>
                    </a:lnTo>
                    <a:lnTo>
                      <a:pt x="2609432" y="4596854"/>
                    </a:lnTo>
                    <a:lnTo>
                      <a:pt x="2766596" y="4520654"/>
                    </a:lnTo>
                    <a:lnTo>
                      <a:pt x="2885656" y="4339680"/>
                    </a:lnTo>
                    <a:lnTo>
                      <a:pt x="2966620" y="4134892"/>
                    </a:lnTo>
                    <a:lnTo>
                      <a:pt x="3066632" y="4049168"/>
                    </a:lnTo>
                    <a:lnTo>
                      <a:pt x="3085684" y="3977728"/>
                    </a:lnTo>
                    <a:lnTo>
                      <a:pt x="3223796" y="3834854"/>
                    </a:lnTo>
                    <a:lnTo>
                      <a:pt x="3290468" y="3753892"/>
                    </a:lnTo>
                    <a:lnTo>
                      <a:pt x="3323808" y="3677692"/>
                    </a:lnTo>
                    <a:lnTo>
                      <a:pt x="3414296" y="3558628"/>
                    </a:lnTo>
                    <a:lnTo>
                      <a:pt x="3452396" y="3401468"/>
                    </a:lnTo>
                    <a:lnTo>
                      <a:pt x="3504780" y="3191916"/>
                    </a:lnTo>
                    <a:lnTo>
                      <a:pt x="3504780" y="3144292"/>
                    </a:lnTo>
                    <a:lnTo>
                      <a:pt x="3501616" y="3120396"/>
                    </a:lnTo>
                    <a:lnTo>
                      <a:pt x="3623844" y="2844254"/>
                    </a:lnTo>
                    <a:lnTo>
                      <a:pt x="3833396" y="2658516"/>
                    </a:lnTo>
                    <a:lnTo>
                      <a:pt x="4100096" y="2506116"/>
                    </a:lnTo>
                    <a:lnTo>
                      <a:pt x="4371556" y="2301328"/>
                    </a:lnTo>
                    <a:lnTo>
                      <a:pt x="4581108" y="2229892"/>
                    </a:lnTo>
                    <a:lnTo>
                      <a:pt x="4790656" y="2177504"/>
                    </a:lnTo>
                    <a:lnTo>
                      <a:pt x="4866856" y="2072728"/>
                    </a:lnTo>
                    <a:lnTo>
                      <a:pt x="4900196" y="2067968"/>
                    </a:lnTo>
                    <a:lnTo>
                      <a:pt x="5028780" y="2006054"/>
                    </a:lnTo>
                    <a:lnTo>
                      <a:pt x="5219284" y="1801268"/>
                    </a:lnTo>
                    <a:lnTo>
                      <a:pt x="5390732" y="1567904"/>
                    </a:lnTo>
                    <a:lnTo>
                      <a:pt x="5471696" y="1382168"/>
                    </a:lnTo>
                    <a:lnTo>
                      <a:pt x="5471696" y="1291680"/>
                    </a:lnTo>
                    <a:lnTo>
                      <a:pt x="5528844" y="1182142"/>
                    </a:lnTo>
                    <a:cubicBezTo>
                      <a:pt x="5530432" y="978942"/>
                      <a:pt x="5532020" y="775742"/>
                      <a:pt x="5533608" y="572542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700E088D-2EF8-3240-E0BB-266A0F1ECC7F}"/>
                </a:ext>
              </a:extLst>
            </p:cNvPr>
            <p:cNvSpPr/>
            <p:nvPr/>
          </p:nvSpPr>
          <p:spPr>
            <a:xfrm>
              <a:off x="5353230" y="4830709"/>
              <a:ext cx="965836" cy="1084898"/>
            </a:xfrm>
            <a:custGeom>
              <a:avLst/>
              <a:gdLst>
                <a:gd name="connsiteX0" fmla="*/ 575391 w 965836"/>
                <a:gd name="connsiteY0" fmla="*/ 0 h 1084898"/>
                <a:gd name="connsiteX1" fmla="*/ 601120 w 965836"/>
                <a:gd name="connsiteY1" fmla="*/ 30407 h 1084898"/>
                <a:gd name="connsiteX2" fmla="*/ 638544 w 965836"/>
                <a:gd name="connsiteY2" fmla="*/ 11695 h 1084898"/>
                <a:gd name="connsiteX3" fmla="*/ 668951 w 965836"/>
                <a:gd name="connsiteY3" fmla="*/ 23390 h 1084898"/>
                <a:gd name="connsiteX4" fmla="*/ 701697 w 965836"/>
                <a:gd name="connsiteY4" fmla="*/ 18712 h 1084898"/>
                <a:gd name="connsiteX5" fmla="*/ 713391 w 965836"/>
                <a:gd name="connsiteY5" fmla="*/ 0 h 1084898"/>
                <a:gd name="connsiteX6" fmla="*/ 739120 w 965836"/>
                <a:gd name="connsiteY6" fmla="*/ 21051 h 1084898"/>
                <a:gd name="connsiteX7" fmla="*/ 750815 w 965836"/>
                <a:gd name="connsiteY7" fmla="*/ 56136 h 1084898"/>
                <a:gd name="connsiteX8" fmla="*/ 769527 w 965836"/>
                <a:gd name="connsiteY8" fmla="*/ 81865 h 1084898"/>
                <a:gd name="connsiteX9" fmla="*/ 816307 w 965836"/>
                <a:gd name="connsiteY9" fmla="*/ 79526 h 1084898"/>
                <a:gd name="connsiteX10" fmla="*/ 825663 w 965836"/>
                <a:gd name="connsiteY10" fmla="*/ 65492 h 1084898"/>
                <a:gd name="connsiteX11" fmla="*/ 846714 w 965836"/>
                <a:gd name="connsiteY11" fmla="*/ 81865 h 1084898"/>
                <a:gd name="connsiteX12" fmla="*/ 846714 w 965836"/>
                <a:gd name="connsiteY12" fmla="*/ 88881 h 1084898"/>
                <a:gd name="connsiteX13" fmla="*/ 879460 w 965836"/>
                <a:gd name="connsiteY13" fmla="*/ 112271 h 1084898"/>
                <a:gd name="connsiteX14" fmla="*/ 907528 w 965836"/>
                <a:gd name="connsiteY14" fmla="*/ 109932 h 1084898"/>
                <a:gd name="connsiteX15" fmla="*/ 923900 w 965836"/>
                <a:gd name="connsiteY15" fmla="*/ 88881 h 1084898"/>
                <a:gd name="connsiteX16" fmla="*/ 949629 w 965836"/>
                <a:gd name="connsiteY16" fmla="*/ 88881 h 1084898"/>
                <a:gd name="connsiteX17" fmla="*/ 965836 w 965836"/>
                <a:gd name="connsiteY17" fmla="*/ 93648 h 1084898"/>
                <a:gd name="connsiteX18" fmla="*/ 965836 w 965836"/>
                <a:gd name="connsiteY18" fmla="*/ 938387 h 1084898"/>
                <a:gd name="connsiteX19" fmla="*/ 960934 w 965836"/>
                <a:gd name="connsiteY19" fmla="*/ 911424 h 1084898"/>
                <a:gd name="connsiteX20" fmla="*/ 939494 w 965836"/>
                <a:gd name="connsiteY20" fmla="*/ 893881 h 1084898"/>
                <a:gd name="connsiteX21" fmla="*/ 904409 w 965836"/>
                <a:gd name="connsiteY21" fmla="*/ 854898 h 1084898"/>
                <a:gd name="connsiteX22" fmla="*/ 869324 w 965836"/>
                <a:gd name="connsiteY22" fmla="*/ 839305 h 1084898"/>
                <a:gd name="connsiteX23" fmla="*/ 847884 w 965836"/>
                <a:gd name="connsiteY23" fmla="*/ 837356 h 1084898"/>
                <a:gd name="connsiteX24" fmla="*/ 814748 w 965836"/>
                <a:gd name="connsiteY24" fmla="*/ 821763 h 1084898"/>
                <a:gd name="connsiteX25" fmla="*/ 750425 w 965836"/>
                <a:gd name="connsiteY25" fmla="*/ 808119 h 1084898"/>
                <a:gd name="connsiteX26" fmla="*/ 725086 w 965836"/>
                <a:gd name="connsiteY26" fmla="*/ 800322 h 1084898"/>
                <a:gd name="connsiteX27" fmla="*/ 684155 w 965836"/>
                <a:gd name="connsiteY27" fmla="*/ 804220 h 1084898"/>
                <a:gd name="connsiteX28" fmla="*/ 623730 w 965836"/>
                <a:gd name="connsiteY28" fmla="*/ 821763 h 1084898"/>
                <a:gd name="connsiteX29" fmla="*/ 610086 w 965836"/>
                <a:gd name="connsiteY29" fmla="*/ 839305 h 1084898"/>
                <a:gd name="connsiteX30" fmla="*/ 615934 w 965836"/>
                <a:gd name="connsiteY30" fmla="*/ 864644 h 1084898"/>
                <a:gd name="connsiteX31" fmla="*/ 615934 w 965836"/>
                <a:gd name="connsiteY31" fmla="*/ 878288 h 1084898"/>
                <a:gd name="connsiteX32" fmla="*/ 569154 w 965836"/>
                <a:gd name="connsiteY32" fmla="*/ 878288 h 1084898"/>
                <a:gd name="connsiteX33" fmla="*/ 539916 w 965836"/>
                <a:gd name="connsiteY33" fmla="*/ 899729 h 1084898"/>
                <a:gd name="connsiteX34" fmla="*/ 510679 w 965836"/>
                <a:gd name="connsiteY34" fmla="*/ 897780 h 1084898"/>
                <a:gd name="connsiteX35" fmla="*/ 479493 w 965836"/>
                <a:gd name="connsiteY35" fmla="*/ 915322 h 1084898"/>
                <a:gd name="connsiteX36" fmla="*/ 467798 w 965836"/>
                <a:gd name="connsiteY36" fmla="*/ 934814 h 1084898"/>
                <a:gd name="connsiteX37" fmla="*/ 428815 w 965836"/>
                <a:gd name="connsiteY37" fmla="*/ 938712 h 1084898"/>
                <a:gd name="connsiteX38" fmla="*/ 426866 w 965836"/>
                <a:gd name="connsiteY38" fmla="*/ 958203 h 1084898"/>
                <a:gd name="connsiteX39" fmla="*/ 393730 w 965836"/>
                <a:gd name="connsiteY39" fmla="*/ 964051 h 1084898"/>
                <a:gd name="connsiteX40" fmla="*/ 380086 w 965836"/>
                <a:gd name="connsiteY40" fmla="*/ 979644 h 1084898"/>
                <a:gd name="connsiteX41" fmla="*/ 362543 w 965836"/>
                <a:gd name="connsiteY41" fmla="*/ 995237 h 1084898"/>
                <a:gd name="connsiteX42" fmla="*/ 306017 w 965836"/>
                <a:gd name="connsiteY42" fmla="*/ 1020576 h 1084898"/>
                <a:gd name="connsiteX43" fmla="*/ 284577 w 965836"/>
                <a:gd name="connsiteY43" fmla="*/ 1016678 h 1084898"/>
                <a:gd name="connsiteX44" fmla="*/ 272882 w 965836"/>
                <a:gd name="connsiteY44" fmla="*/ 1040068 h 1084898"/>
                <a:gd name="connsiteX45" fmla="*/ 231950 w 965836"/>
                <a:gd name="connsiteY45" fmla="*/ 1059559 h 1084898"/>
                <a:gd name="connsiteX46" fmla="*/ 228051 w 965836"/>
                <a:gd name="connsiteY46" fmla="*/ 1073203 h 1084898"/>
                <a:gd name="connsiteX47" fmla="*/ 208561 w 965836"/>
                <a:gd name="connsiteY47" fmla="*/ 1081000 h 1084898"/>
                <a:gd name="connsiteX48" fmla="*/ 200764 w 965836"/>
                <a:gd name="connsiteY48" fmla="*/ 1084898 h 1084898"/>
                <a:gd name="connsiteX49" fmla="*/ 191017 w 965836"/>
                <a:gd name="connsiteY49" fmla="*/ 1077102 h 1084898"/>
                <a:gd name="connsiteX50" fmla="*/ 159831 w 965836"/>
                <a:gd name="connsiteY50" fmla="*/ 1067356 h 1084898"/>
                <a:gd name="connsiteX51" fmla="*/ 97458 w 965836"/>
                <a:gd name="connsiteY51" fmla="*/ 1055661 h 1084898"/>
                <a:gd name="connsiteX52" fmla="*/ 68221 w 965836"/>
                <a:gd name="connsiteY52" fmla="*/ 1063458 h 1084898"/>
                <a:gd name="connsiteX53" fmla="*/ 59487 w 965836"/>
                <a:gd name="connsiteY53" fmla="*/ 1056179 h 1084898"/>
                <a:gd name="connsiteX54" fmla="*/ 58475 w 965836"/>
                <a:gd name="connsiteY54" fmla="*/ 1050203 h 1084898"/>
                <a:gd name="connsiteX55" fmla="*/ 74848 w 965836"/>
                <a:gd name="connsiteY55" fmla="*/ 1026813 h 1084898"/>
                <a:gd name="connsiteX56" fmla="*/ 77187 w 965836"/>
                <a:gd name="connsiteY56" fmla="*/ 996407 h 1084898"/>
                <a:gd name="connsiteX57" fmla="*/ 74848 w 965836"/>
                <a:gd name="connsiteY57" fmla="*/ 966000 h 1084898"/>
                <a:gd name="connsiteX58" fmla="*/ 79526 w 965836"/>
                <a:gd name="connsiteY58" fmla="*/ 944949 h 1084898"/>
                <a:gd name="connsiteX59" fmla="*/ 79526 w 965836"/>
                <a:gd name="connsiteY59" fmla="*/ 923898 h 1084898"/>
                <a:gd name="connsiteX60" fmla="*/ 63153 w 965836"/>
                <a:gd name="connsiteY60" fmla="*/ 863085 h 1084898"/>
                <a:gd name="connsiteX61" fmla="*/ 70170 w 965836"/>
                <a:gd name="connsiteY61" fmla="*/ 778881 h 1084898"/>
                <a:gd name="connsiteX62" fmla="*/ 44441 w 965836"/>
                <a:gd name="connsiteY62" fmla="*/ 743797 h 1084898"/>
                <a:gd name="connsiteX63" fmla="*/ 18712 w 965836"/>
                <a:gd name="connsiteY63" fmla="*/ 755492 h 1084898"/>
                <a:gd name="connsiteX64" fmla="*/ 0 w 965836"/>
                <a:gd name="connsiteY64" fmla="*/ 699356 h 1084898"/>
                <a:gd name="connsiteX65" fmla="*/ 46780 w 965836"/>
                <a:gd name="connsiteY65" fmla="*/ 645559 h 1084898"/>
                <a:gd name="connsiteX66" fmla="*/ 53797 w 965836"/>
                <a:gd name="connsiteY66" fmla="*/ 591763 h 1084898"/>
                <a:gd name="connsiteX67" fmla="*/ 63153 w 965836"/>
                <a:gd name="connsiteY67" fmla="*/ 544983 h 1084898"/>
                <a:gd name="connsiteX68" fmla="*/ 60814 w 965836"/>
                <a:gd name="connsiteY68" fmla="*/ 523932 h 1084898"/>
                <a:gd name="connsiteX69" fmla="*/ 46780 w 965836"/>
                <a:gd name="connsiteY69" fmla="*/ 519254 h 1084898"/>
                <a:gd name="connsiteX70" fmla="*/ 35085 w 965836"/>
                <a:gd name="connsiteY70" fmla="*/ 498203 h 1084898"/>
                <a:gd name="connsiteX71" fmla="*/ 44441 w 965836"/>
                <a:gd name="connsiteY71" fmla="*/ 458441 h 1084898"/>
                <a:gd name="connsiteX72" fmla="*/ 63153 w 965836"/>
                <a:gd name="connsiteY72" fmla="*/ 451424 h 1084898"/>
                <a:gd name="connsiteX73" fmla="*/ 166068 w 965836"/>
                <a:gd name="connsiteY73" fmla="*/ 437390 h 1084898"/>
                <a:gd name="connsiteX74" fmla="*/ 187119 w 965836"/>
                <a:gd name="connsiteY74" fmla="*/ 432712 h 1084898"/>
                <a:gd name="connsiteX75" fmla="*/ 210509 w 965836"/>
                <a:gd name="connsiteY75" fmla="*/ 437390 h 1084898"/>
                <a:gd name="connsiteX76" fmla="*/ 224543 w 965836"/>
                <a:gd name="connsiteY76" fmla="*/ 425695 h 1084898"/>
                <a:gd name="connsiteX77" fmla="*/ 229221 w 965836"/>
                <a:gd name="connsiteY77" fmla="*/ 378915 h 1084898"/>
                <a:gd name="connsiteX78" fmla="*/ 268984 w 965836"/>
                <a:gd name="connsiteY78" fmla="*/ 371898 h 1084898"/>
                <a:gd name="connsiteX79" fmla="*/ 290035 w 965836"/>
                <a:gd name="connsiteY79" fmla="*/ 392949 h 1084898"/>
                <a:gd name="connsiteX80" fmla="*/ 308747 w 965836"/>
                <a:gd name="connsiteY80" fmla="*/ 376576 h 1084898"/>
                <a:gd name="connsiteX81" fmla="*/ 353187 w 965836"/>
                <a:gd name="connsiteY81" fmla="*/ 374237 h 1084898"/>
                <a:gd name="connsiteX82" fmla="*/ 378916 w 965836"/>
                <a:gd name="connsiteY82" fmla="*/ 392949 h 1084898"/>
                <a:gd name="connsiteX83" fmla="*/ 392950 w 965836"/>
                <a:gd name="connsiteY83" fmla="*/ 364881 h 1084898"/>
                <a:gd name="connsiteX84" fmla="*/ 383594 w 965836"/>
                <a:gd name="connsiteY84" fmla="*/ 346170 h 1084898"/>
                <a:gd name="connsiteX85" fmla="*/ 376577 w 965836"/>
                <a:gd name="connsiteY85" fmla="*/ 322780 h 1084898"/>
                <a:gd name="connsiteX86" fmla="*/ 364882 w 965836"/>
                <a:gd name="connsiteY86" fmla="*/ 278339 h 1084898"/>
                <a:gd name="connsiteX87" fmla="*/ 360204 w 965836"/>
                <a:gd name="connsiteY87" fmla="*/ 264305 h 1084898"/>
                <a:gd name="connsiteX88" fmla="*/ 364882 w 965836"/>
                <a:gd name="connsiteY88" fmla="*/ 215187 h 1084898"/>
                <a:gd name="connsiteX89" fmla="*/ 388272 w 965836"/>
                <a:gd name="connsiteY89" fmla="*/ 208170 h 1084898"/>
                <a:gd name="connsiteX90" fmla="*/ 421018 w 965836"/>
                <a:gd name="connsiteY90" fmla="*/ 163729 h 1084898"/>
                <a:gd name="connsiteX91" fmla="*/ 421018 w 965836"/>
                <a:gd name="connsiteY91" fmla="*/ 145017 h 1084898"/>
                <a:gd name="connsiteX92" fmla="*/ 460781 w 965836"/>
                <a:gd name="connsiteY92" fmla="*/ 109932 h 1084898"/>
                <a:gd name="connsiteX93" fmla="*/ 458442 w 965836"/>
                <a:gd name="connsiteY93" fmla="*/ 84204 h 1084898"/>
                <a:gd name="connsiteX94" fmla="*/ 498205 w 965836"/>
                <a:gd name="connsiteY94" fmla="*/ 53797 h 1084898"/>
                <a:gd name="connsiteX95" fmla="*/ 533289 w 965836"/>
                <a:gd name="connsiteY95" fmla="*/ 7017 h 1084898"/>
                <a:gd name="connsiteX0" fmla="*/ 575391 w 1053934"/>
                <a:gd name="connsiteY0" fmla="*/ 0 h 1084898"/>
                <a:gd name="connsiteX1" fmla="*/ 601120 w 1053934"/>
                <a:gd name="connsiteY1" fmla="*/ 30407 h 1084898"/>
                <a:gd name="connsiteX2" fmla="*/ 638544 w 1053934"/>
                <a:gd name="connsiteY2" fmla="*/ 11695 h 1084898"/>
                <a:gd name="connsiteX3" fmla="*/ 668951 w 1053934"/>
                <a:gd name="connsiteY3" fmla="*/ 23390 h 1084898"/>
                <a:gd name="connsiteX4" fmla="*/ 701697 w 1053934"/>
                <a:gd name="connsiteY4" fmla="*/ 18712 h 1084898"/>
                <a:gd name="connsiteX5" fmla="*/ 713391 w 1053934"/>
                <a:gd name="connsiteY5" fmla="*/ 0 h 1084898"/>
                <a:gd name="connsiteX6" fmla="*/ 739120 w 1053934"/>
                <a:gd name="connsiteY6" fmla="*/ 21051 h 1084898"/>
                <a:gd name="connsiteX7" fmla="*/ 750815 w 1053934"/>
                <a:gd name="connsiteY7" fmla="*/ 56136 h 1084898"/>
                <a:gd name="connsiteX8" fmla="*/ 769527 w 1053934"/>
                <a:gd name="connsiteY8" fmla="*/ 81865 h 1084898"/>
                <a:gd name="connsiteX9" fmla="*/ 816307 w 1053934"/>
                <a:gd name="connsiteY9" fmla="*/ 79526 h 1084898"/>
                <a:gd name="connsiteX10" fmla="*/ 825663 w 1053934"/>
                <a:gd name="connsiteY10" fmla="*/ 65492 h 1084898"/>
                <a:gd name="connsiteX11" fmla="*/ 846714 w 1053934"/>
                <a:gd name="connsiteY11" fmla="*/ 81865 h 1084898"/>
                <a:gd name="connsiteX12" fmla="*/ 846714 w 1053934"/>
                <a:gd name="connsiteY12" fmla="*/ 88881 h 1084898"/>
                <a:gd name="connsiteX13" fmla="*/ 879460 w 1053934"/>
                <a:gd name="connsiteY13" fmla="*/ 112271 h 1084898"/>
                <a:gd name="connsiteX14" fmla="*/ 907528 w 1053934"/>
                <a:gd name="connsiteY14" fmla="*/ 109932 h 1084898"/>
                <a:gd name="connsiteX15" fmla="*/ 923900 w 1053934"/>
                <a:gd name="connsiteY15" fmla="*/ 88881 h 1084898"/>
                <a:gd name="connsiteX16" fmla="*/ 949629 w 1053934"/>
                <a:gd name="connsiteY16" fmla="*/ 88881 h 1084898"/>
                <a:gd name="connsiteX17" fmla="*/ 965836 w 1053934"/>
                <a:gd name="connsiteY17" fmla="*/ 93648 h 1084898"/>
                <a:gd name="connsiteX18" fmla="*/ 1053920 w 1053934"/>
                <a:gd name="connsiteY18" fmla="*/ 468366 h 1084898"/>
                <a:gd name="connsiteX19" fmla="*/ 965836 w 1053934"/>
                <a:gd name="connsiteY19" fmla="*/ 938387 h 1084898"/>
                <a:gd name="connsiteX20" fmla="*/ 960934 w 1053934"/>
                <a:gd name="connsiteY20" fmla="*/ 911424 h 1084898"/>
                <a:gd name="connsiteX21" fmla="*/ 939494 w 1053934"/>
                <a:gd name="connsiteY21" fmla="*/ 893881 h 1084898"/>
                <a:gd name="connsiteX22" fmla="*/ 904409 w 1053934"/>
                <a:gd name="connsiteY22" fmla="*/ 854898 h 1084898"/>
                <a:gd name="connsiteX23" fmla="*/ 869324 w 1053934"/>
                <a:gd name="connsiteY23" fmla="*/ 839305 h 1084898"/>
                <a:gd name="connsiteX24" fmla="*/ 847884 w 1053934"/>
                <a:gd name="connsiteY24" fmla="*/ 837356 h 1084898"/>
                <a:gd name="connsiteX25" fmla="*/ 814748 w 1053934"/>
                <a:gd name="connsiteY25" fmla="*/ 821763 h 1084898"/>
                <a:gd name="connsiteX26" fmla="*/ 750425 w 1053934"/>
                <a:gd name="connsiteY26" fmla="*/ 808119 h 1084898"/>
                <a:gd name="connsiteX27" fmla="*/ 725086 w 1053934"/>
                <a:gd name="connsiteY27" fmla="*/ 800322 h 1084898"/>
                <a:gd name="connsiteX28" fmla="*/ 684155 w 1053934"/>
                <a:gd name="connsiteY28" fmla="*/ 804220 h 1084898"/>
                <a:gd name="connsiteX29" fmla="*/ 623730 w 1053934"/>
                <a:gd name="connsiteY29" fmla="*/ 821763 h 1084898"/>
                <a:gd name="connsiteX30" fmla="*/ 610086 w 1053934"/>
                <a:gd name="connsiteY30" fmla="*/ 839305 h 1084898"/>
                <a:gd name="connsiteX31" fmla="*/ 615934 w 1053934"/>
                <a:gd name="connsiteY31" fmla="*/ 864644 h 1084898"/>
                <a:gd name="connsiteX32" fmla="*/ 615934 w 1053934"/>
                <a:gd name="connsiteY32" fmla="*/ 878288 h 1084898"/>
                <a:gd name="connsiteX33" fmla="*/ 569154 w 1053934"/>
                <a:gd name="connsiteY33" fmla="*/ 878288 h 1084898"/>
                <a:gd name="connsiteX34" fmla="*/ 539916 w 1053934"/>
                <a:gd name="connsiteY34" fmla="*/ 899729 h 1084898"/>
                <a:gd name="connsiteX35" fmla="*/ 510679 w 1053934"/>
                <a:gd name="connsiteY35" fmla="*/ 897780 h 1084898"/>
                <a:gd name="connsiteX36" fmla="*/ 479493 w 1053934"/>
                <a:gd name="connsiteY36" fmla="*/ 915322 h 1084898"/>
                <a:gd name="connsiteX37" fmla="*/ 467798 w 1053934"/>
                <a:gd name="connsiteY37" fmla="*/ 934814 h 1084898"/>
                <a:gd name="connsiteX38" fmla="*/ 428815 w 1053934"/>
                <a:gd name="connsiteY38" fmla="*/ 938712 h 1084898"/>
                <a:gd name="connsiteX39" fmla="*/ 426866 w 1053934"/>
                <a:gd name="connsiteY39" fmla="*/ 958203 h 1084898"/>
                <a:gd name="connsiteX40" fmla="*/ 393730 w 1053934"/>
                <a:gd name="connsiteY40" fmla="*/ 964051 h 1084898"/>
                <a:gd name="connsiteX41" fmla="*/ 380086 w 1053934"/>
                <a:gd name="connsiteY41" fmla="*/ 979644 h 1084898"/>
                <a:gd name="connsiteX42" fmla="*/ 362543 w 1053934"/>
                <a:gd name="connsiteY42" fmla="*/ 995237 h 1084898"/>
                <a:gd name="connsiteX43" fmla="*/ 306017 w 1053934"/>
                <a:gd name="connsiteY43" fmla="*/ 1020576 h 1084898"/>
                <a:gd name="connsiteX44" fmla="*/ 284577 w 1053934"/>
                <a:gd name="connsiteY44" fmla="*/ 1016678 h 1084898"/>
                <a:gd name="connsiteX45" fmla="*/ 272882 w 1053934"/>
                <a:gd name="connsiteY45" fmla="*/ 1040068 h 1084898"/>
                <a:gd name="connsiteX46" fmla="*/ 231950 w 1053934"/>
                <a:gd name="connsiteY46" fmla="*/ 1059559 h 1084898"/>
                <a:gd name="connsiteX47" fmla="*/ 228051 w 1053934"/>
                <a:gd name="connsiteY47" fmla="*/ 1073203 h 1084898"/>
                <a:gd name="connsiteX48" fmla="*/ 208561 w 1053934"/>
                <a:gd name="connsiteY48" fmla="*/ 1081000 h 1084898"/>
                <a:gd name="connsiteX49" fmla="*/ 200764 w 1053934"/>
                <a:gd name="connsiteY49" fmla="*/ 1084898 h 1084898"/>
                <a:gd name="connsiteX50" fmla="*/ 191017 w 1053934"/>
                <a:gd name="connsiteY50" fmla="*/ 1077102 h 1084898"/>
                <a:gd name="connsiteX51" fmla="*/ 159831 w 1053934"/>
                <a:gd name="connsiteY51" fmla="*/ 1067356 h 1084898"/>
                <a:gd name="connsiteX52" fmla="*/ 97458 w 1053934"/>
                <a:gd name="connsiteY52" fmla="*/ 1055661 h 1084898"/>
                <a:gd name="connsiteX53" fmla="*/ 68221 w 1053934"/>
                <a:gd name="connsiteY53" fmla="*/ 1063458 h 1084898"/>
                <a:gd name="connsiteX54" fmla="*/ 59487 w 1053934"/>
                <a:gd name="connsiteY54" fmla="*/ 1056179 h 1084898"/>
                <a:gd name="connsiteX55" fmla="*/ 58475 w 1053934"/>
                <a:gd name="connsiteY55" fmla="*/ 1050203 h 1084898"/>
                <a:gd name="connsiteX56" fmla="*/ 74848 w 1053934"/>
                <a:gd name="connsiteY56" fmla="*/ 1026813 h 1084898"/>
                <a:gd name="connsiteX57" fmla="*/ 77187 w 1053934"/>
                <a:gd name="connsiteY57" fmla="*/ 996407 h 1084898"/>
                <a:gd name="connsiteX58" fmla="*/ 74848 w 1053934"/>
                <a:gd name="connsiteY58" fmla="*/ 966000 h 1084898"/>
                <a:gd name="connsiteX59" fmla="*/ 79526 w 1053934"/>
                <a:gd name="connsiteY59" fmla="*/ 944949 h 1084898"/>
                <a:gd name="connsiteX60" fmla="*/ 79526 w 1053934"/>
                <a:gd name="connsiteY60" fmla="*/ 923898 h 1084898"/>
                <a:gd name="connsiteX61" fmla="*/ 63153 w 1053934"/>
                <a:gd name="connsiteY61" fmla="*/ 863085 h 1084898"/>
                <a:gd name="connsiteX62" fmla="*/ 70170 w 1053934"/>
                <a:gd name="connsiteY62" fmla="*/ 778881 h 1084898"/>
                <a:gd name="connsiteX63" fmla="*/ 44441 w 1053934"/>
                <a:gd name="connsiteY63" fmla="*/ 743797 h 1084898"/>
                <a:gd name="connsiteX64" fmla="*/ 18712 w 1053934"/>
                <a:gd name="connsiteY64" fmla="*/ 755492 h 1084898"/>
                <a:gd name="connsiteX65" fmla="*/ 0 w 1053934"/>
                <a:gd name="connsiteY65" fmla="*/ 699356 h 1084898"/>
                <a:gd name="connsiteX66" fmla="*/ 46780 w 1053934"/>
                <a:gd name="connsiteY66" fmla="*/ 645559 h 1084898"/>
                <a:gd name="connsiteX67" fmla="*/ 53797 w 1053934"/>
                <a:gd name="connsiteY67" fmla="*/ 591763 h 1084898"/>
                <a:gd name="connsiteX68" fmla="*/ 63153 w 1053934"/>
                <a:gd name="connsiteY68" fmla="*/ 544983 h 1084898"/>
                <a:gd name="connsiteX69" fmla="*/ 60814 w 1053934"/>
                <a:gd name="connsiteY69" fmla="*/ 523932 h 1084898"/>
                <a:gd name="connsiteX70" fmla="*/ 46780 w 1053934"/>
                <a:gd name="connsiteY70" fmla="*/ 519254 h 1084898"/>
                <a:gd name="connsiteX71" fmla="*/ 35085 w 1053934"/>
                <a:gd name="connsiteY71" fmla="*/ 498203 h 1084898"/>
                <a:gd name="connsiteX72" fmla="*/ 44441 w 1053934"/>
                <a:gd name="connsiteY72" fmla="*/ 458441 h 1084898"/>
                <a:gd name="connsiteX73" fmla="*/ 63153 w 1053934"/>
                <a:gd name="connsiteY73" fmla="*/ 451424 h 1084898"/>
                <a:gd name="connsiteX74" fmla="*/ 166068 w 1053934"/>
                <a:gd name="connsiteY74" fmla="*/ 437390 h 1084898"/>
                <a:gd name="connsiteX75" fmla="*/ 187119 w 1053934"/>
                <a:gd name="connsiteY75" fmla="*/ 432712 h 1084898"/>
                <a:gd name="connsiteX76" fmla="*/ 210509 w 1053934"/>
                <a:gd name="connsiteY76" fmla="*/ 437390 h 1084898"/>
                <a:gd name="connsiteX77" fmla="*/ 224543 w 1053934"/>
                <a:gd name="connsiteY77" fmla="*/ 425695 h 1084898"/>
                <a:gd name="connsiteX78" fmla="*/ 229221 w 1053934"/>
                <a:gd name="connsiteY78" fmla="*/ 378915 h 1084898"/>
                <a:gd name="connsiteX79" fmla="*/ 268984 w 1053934"/>
                <a:gd name="connsiteY79" fmla="*/ 371898 h 1084898"/>
                <a:gd name="connsiteX80" fmla="*/ 290035 w 1053934"/>
                <a:gd name="connsiteY80" fmla="*/ 392949 h 1084898"/>
                <a:gd name="connsiteX81" fmla="*/ 308747 w 1053934"/>
                <a:gd name="connsiteY81" fmla="*/ 376576 h 1084898"/>
                <a:gd name="connsiteX82" fmla="*/ 353187 w 1053934"/>
                <a:gd name="connsiteY82" fmla="*/ 374237 h 1084898"/>
                <a:gd name="connsiteX83" fmla="*/ 378916 w 1053934"/>
                <a:gd name="connsiteY83" fmla="*/ 392949 h 1084898"/>
                <a:gd name="connsiteX84" fmla="*/ 392950 w 1053934"/>
                <a:gd name="connsiteY84" fmla="*/ 364881 h 1084898"/>
                <a:gd name="connsiteX85" fmla="*/ 383594 w 1053934"/>
                <a:gd name="connsiteY85" fmla="*/ 346170 h 1084898"/>
                <a:gd name="connsiteX86" fmla="*/ 376577 w 1053934"/>
                <a:gd name="connsiteY86" fmla="*/ 322780 h 1084898"/>
                <a:gd name="connsiteX87" fmla="*/ 364882 w 1053934"/>
                <a:gd name="connsiteY87" fmla="*/ 278339 h 1084898"/>
                <a:gd name="connsiteX88" fmla="*/ 360204 w 1053934"/>
                <a:gd name="connsiteY88" fmla="*/ 264305 h 1084898"/>
                <a:gd name="connsiteX89" fmla="*/ 364882 w 1053934"/>
                <a:gd name="connsiteY89" fmla="*/ 215187 h 1084898"/>
                <a:gd name="connsiteX90" fmla="*/ 388272 w 1053934"/>
                <a:gd name="connsiteY90" fmla="*/ 208170 h 1084898"/>
                <a:gd name="connsiteX91" fmla="*/ 421018 w 1053934"/>
                <a:gd name="connsiteY91" fmla="*/ 163729 h 1084898"/>
                <a:gd name="connsiteX92" fmla="*/ 421018 w 1053934"/>
                <a:gd name="connsiteY92" fmla="*/ 145017 h 1084898"/>
                <a:gd name="connsiteX93" fmla="*/ 460781 w 1053934"/>
                <a:gd name="connsiteY93" fmla="*/ 109932 h 1084898"/>
                <a:gd name="connsiteX94" fmla="*/ 458442 w 1053934"/>
                <a:gd name="connsiteY94" fmla="*/ 84204 h 1084898"/>
                <a:gd name="connsiteX95" fmla="*/ 498205 w 1053934"/>
                <a:gd name="connsiteY95" fmla="*/ 53797 h 1084898"/>
                <a:gd name="connsiteX96" fmla="*/ 533289 w 1053934"/>
                <a:gd name="connsiteY96" fmla="*/ 7017 h 1084898"/>
                <a:gd name="connsiteX97" fmla="*/ 575391 w 1053934"/>
                <a:gd name="connsiteY97" fmla="*/ 0 h 1084898"/>
                <a:gd name="connsiteX0" fmla="*/ 1053920 w 1145360"/>
                <a:gd name="connsiteY0" fmla="*/ 468366 h 1084898"/>
                <a:gd name="connsiteX1" fmla="*/ 965836 w 1145360"/>
                <a:gd name="connsiteY1" fmla="*/ 938387 h 1084898"/>
                <a:gd name="connsiteX2" fmla="*/ 960934 w 1145360"/>
                <a:gd name="connsiteY2" fmla="*/ 911424 h 1084898"/>
                <a:gd name="connsiteX3" fmla="*/ 939494 w 1145360"/>
                <a:gd name="connsiteY3" fmla="*/ 893881 h 1084898"/>
                <a:gd name="connsiteX4" fmla="*/ 904409 w 1145360"/>
                <a:gd name="connsiteY4" fmla="*/ 854898 h 1084898"/>
                <a:gd name="connsiteX5" fmla="*/ 869324 w 1145360"/>
                <a:gd name="connsiteY5" fmla="*/ 839305 h 1084898"/>
                <a:gd name="connsiteX6" fmla="*/ 847884 w 1145360"/>
                <a:gd name="connsiteY6" fmla="*/ 837356 h 1084898"/>
                <a:gd name="connsiteX7" fmla="*/ 814748 w 1145360"/>
                <a:gd name="connsiteY7" fmla="*/ 821763 h 1084898"/>
                <a:gd name="connsiteX8" fmla="*/ 750425 w 1145360"/>
                <a:gd name="connsiteY8" fmla="*/ 808119 h 1084898"/>
                <a:gd name="connsiteX9" fmla="*/ 725086 w 1145360"/>
                <a:gd name="connsiteY9" fmla="*/ 800322 h 1084898"/>
                <a:gd name="connsiteX10" fmla="*/ 684155 w 1145360"/>
                <a:gd name="connsiteY10" fmla="*/ 804220 h 1084898"/>
                <a:gd name="connsiteX11" fmla="*/ 623730 w 1145360"/>
                <a:gd name="connsiteY11" fmla="*/ 821763 h 1084898"/>
                <a:gd name="connsiteX12" fmla="*/ 610086 w 1145360"/>
                <a:gd name="connsiteY12" fmla="*/ 839305 h 1084898"/>
                <a:gd name="connsiteX13" fmla="*/ 615934 w 1145360"/>
                <a:gd name="connsiteY13" fmla="*/ 864644 h 1084898"/>
                <a:gd name="connsiteX14" fmla="*/ 615934 w 1145360"/>
                <a:gd name="connsiteY14" fmla="*/ 878288 h 1084898"/>
                <a:gd name="connsiteX15" fmla="*/ 569154 w 1145360"/>
                <a:gd name="connsiteY15" fmla="*/ 878288 h 1084898"/>
                <a:gd name="connsiteX16" fmla="*/ 539916 w 1145360"/>
                <a:gd name="connsiteY16" fmla="*/ 899729 h 1084898"/>
                <a:gd name="connsiteX17" fmla="*/ 510679 w 1145360"/>
                <a:gd name="connsiteY17" fmla="*/ 897780 h 1084898"/>
                <a:gd name="connsiteX18" fmla="*/ 479493 w 1145360"/>
                <a:gd name="connsiteY18" fmla="*/ 915322 h 1084898"/>
                <a:gd name="connsiteX19" fmla="*/ 467798 w 1145360"/>
                <a:gd name="connsiteY19" fmla="*/ 934814 h 1084898"/>
                <a:gd name="connsiteX20" fmla="*/ 428815 w 1145360"/>
                <a:gd name="connsiteY20" fmla="*/ 938712 h 1084898"/>
                <a:gd name="connsiteX21" fmla="*/ 426866 w 1145360"/>
                <a:gd name="connsiteY21" fmla="*/ 958203 h 1084898"/>
                <a:gd name="connsiteX22" fmla="*/ 393730 w 1145360"/>
                <a:gd name="connsiteY22" fmla="*/ 964051 h 1084898"/>
                <a:gd name="connsiteX23" fmla="*/ 380086 w 1145360"/>
                <a:gd name="connsiteY23" fmla="*/ 979644 h 1084898"/>
                <a:gd name="connsiteX24" fmla="*/ 362543 w 1145360"/>
                <a:gd name="connsiteY24" fmla="*/ 995237 h 1084898"/>
                <a:gd name="connsiteX25" fmla="*/ 306017 w 1145360"/>
                <a:gd name="connsiteY25" fmla="*/ 1020576 h 1084898"/>
                <a:gd name="connsiteX26" fmla="*/ 284577 w 1145360"/>
                <a:gd name="connsiteY26" fmla="*/ 1016678 h 1084898"/>
                <a:gd name="connsiteX27" fmla="*/ 272882 w 1145360"/>
                <a:gd name="connsiteY27" fmla="*/ 1040068 h 1084898"/>
                <a:gd name="connsiteX28" fmla="*/ 231950 w 1145360"/>
                <a:gd name="connsiteY28" fmla="*/ 1059559 h 1084898"/>
                <a:gd name="connsiteX29" fmla="*/ 228051 w 1145360"/>
                <a:gd name="connsiteY29" fmla="*/ 1073203 h 1084898"/>
                <a:gd name="connsiteX30" fmla="*/ 208561 w 1145360"/>
                <a:gd name="connsiteY30" fmla="*/ 1081000 h 1084898"/>
                <a:gd name="connsiteX31" fmla="*/ 200764 w 1145360"/>
                <a:gd name="connsiteY31" fmla="*/ 1084898 h 1084898"/>
                <a:gd name="connsiteX32" fmla="*/ 191017 w 1145360"/>
                <a:gd name="connsiteY32" fmla="*/ 1077102 h 1084898"/>
                <a:gd name="connsiteX33" fmla="*/ 159831 w 1145360"/>
                <a:gd name="connsiteY33" fmla="*/ 1067356 h 1084898"/>
                <a:gd name="connsiteX34" fmla="*/ 97458 w 1145360"/>
                <a:gd name="connsiteY34" fmla="*/ 1055661 h 1084898"/>
                <a:gd name="connsiteX35" fmla="*/ 68221 w 1145360"/>
                <a:gd name="connsiteY35" fmla="*/ 1063458 h 1084898"/>
                <a:gd name="connsiteX36" fmla="*/ 59487 w 1145360"/>
                <a:gd name="connsiteY36" fmla="*/ 1056179 h 1084898"/>
                <a:gd name="connsiteX37" fmla="*/ 58475 w 1145360"/>
                <a:gd name="connsiteY37" fmla="*/ 1050203 h 1084898"/>
                <a:gd name="connsiteX38" fmla="*/ 74848 w 1145360"/>
                <a:gd name="connsiteY38" fmla="*/ 1026813 h 1084898"/>
                <a:gd name="connsiteX39" fmla="*/ 77187 w 1145360"/>
                <a:gd name="connsiteY39" fmla="*/ 996407 h 1084898"/>
                <a:gd name="connsiteX40" fmla="*/ 74848 w 1145360"/>
                <a:gd name="connsiteY40" fmla="*/ 966000 h 1084898"/>
                <a:gd name="connsiteX41" fmla="*/ 79526 w 1145360"/>
                <a:gd name="connsiteY41" fmla="*/ 944949 h 1084898"/>
                <a:gd name="connsiteX42" fmla="*/ 79526 w 1145360"/>
                <a:gd name="connsiteY42" fmla="*/ 923898 h 1084898"/>
                <a:gd name="connsiteX43" fmla="*/ 63153 w 1145360"/>
                <a:gd name="connsiteY43" fmla="*/ 863085 h 1084898"/>
                <a:gd name="connsiteX44" fmla="*/ 70170 w 1145360"/>
                <a:gd name="connsiteY44" fmla="*/ 778881 h 1084898"/>
                <a:gd name="connsiteX45" fmla="*/ 44441 w 1145360"/>
                <a:gd name="connsiteY45" fmla="*/ 743797 h 1084898"/>
                <a:gd name="connsiteX46" fmla="*/ 18712 w 1145360"/>
                <a:gd name="connsiteY46" fmla="*/ 755492 h 1084898"/>
                <a:gd name="connsiteX47" fmla="*/ 0 w 1145360"/>
                <a:gd name="connsiteY47" fmla="*/ 699356 h 1084898"/>
                <a:gd name="connsiteX48" fmla="*/ 46780 w 1145360"/>
                <a:gd name="connsiteY48" fmla="*/ 645559 h 1084898"/>
                <a:gd name="connsiteX49" fmla="*/ 53797 w 1145360"/>
                <a:gd name="connsiteY49" fmla="*/ 591763 h 1084898"/>
                <a:gd name="connsiteX50" fmla="*/ 63153 w 1145360"/>
                <a:gd name="connsiteY50" fmla="*/ 544983 h 1084898"/>
                <a:gd name="connsiteX51" fmla="*/ 60814 w 1145360"/>
                <a:gd name="connsiteY51" fmla="*/ 523932 h 1084898"/>
                <a:gd name="connsiteX52" fmla="*/ 46780 w 1145360"/>
                <a:gd name="connsiteY52" fmla="*/ 519254 h 1084898"/>
                <a:gd name="connsiteX53" fmla="*/ 35085 w 1145360"/>
                <a:gd name="connsiteY53" fmla="*/ 498203 h 1084898"/>
                <a:gd name="connsiteX54" fmla="*/ 44441 w 1145360"/>
                <a:gd name="connsiteY54" fmla="*/ 458441 h 1084898"/>
                <a:gd name="connsiteX55" fmla="*/ 63153 w 1145360"/>
                <a:gd name="connsiteY55" fmla="*/ 451424 h 1084898"/>
                <a:gd name="connsiteX56" fmla="*/ 166068 w 1145360"/>
                <a:gd name="connsiteY56" fmla="*/ 437390 h 1084898"/>
                <a:gd name="connsiteX57" fmla="*/ 187119 w 1145360"/>
                <a:gd name="connsiteY57" fmla="*/ 432712 h 1084898"/>
                <a:gd name="connsiteX58" fmla="*/ 210509 w 1145360"/>
                <a:gd name="connsiteY58" fmla="*/ 437390 h 1084898"/>
                <a:gd name="connsiteX59" fmla="*/ 224543 w 1145360"/>
                <a:gd name="connsiteY59" fmla="*/ 425695 h 1084898"/>
                <a:gd name="connsiteX60" fmla="*/ 229221 w 1145360"/>
                <a:gd name="connsiteY60" fmla="*/ 378915 h 1084898"/>
                <a:gd name="connsiteX61" fmla="*/ 268984 w 1145360"/>
                <a:gd name="connsiteY61" fmla="*/ 371898 h 1084898"/>
                <a:gd name="connsiteX62" fmla="*/ 290035 w 1145360"/>
                <a:gd name="connsiteY62" fmla="*/ 392949 h 1084898"/>
                <a:gd name="connsiteX63" fmla="*/ 308747 w 1145360"/>
                <a:gd name="connsiteY63" fmla="*/ 376576 h 1084898"/>
                <a:gd name="connsiteX64" fmla="*/ 353187 w 1145360"/>
                <a:gd name="connsiteY64" fmla="*/ 374237 h 1084898"/>
                <a:gd name="connsiteX65" fmla="*/ 378916 w 1145360"/>
                <a:gd name="connsiteY65" fmla="*/ 392949 h 1084898"/>
                <a:gd name="connsiteX66" fmla="*/ 392950 w 1145360"/>
                <a:gd name="connsiteY66" fmla="*/ 364881 h 1084898"/>
                <a:gd name="connsiteX67" fmla="*/ 383594 w 1145360"/>
                <a:gd name="connsiteY67" fmla="*/ 346170 h 1084898"/>
                <a:gd name="connsiteX68" fmla="*/ 376577 w 1145360"/>
                <a:gd name="connsiteY68" fmla="*/ 322780 h 1084898"/>
                <a:gd name="connsiteX69" fmla="*/ 364882 w 1145360"/>
                <a:gd name="connsiteY69" fmla="*/ 278339 h 1084898"/>
                <a:gd name="connsiteX70" fmla="*/ 360204 w 1145360"/>
                <a:gd name="connsiteY70" fmla="*/ 264305 h 1084898"/>
                <a:gd name="connsiteX71" fmla="*/ 364882 w 1145360"/>
                <a:gd name="connsiteY71" fmla="*/ 215187 h 1084898"/>
                <a:gd name="connsiteX72" fmla="*/ 388272 w 1145360"/>
                <a:gd name="connsiteY72" fmla="*/ 208170 h 1084898"/>
                <a:gd name="connsiteX73" fmla="*/ 421018 w 1145360"/>
                <a:gd name="connsiteY73" fmla="*/ 163729 h 1084898"/>
                <a:gd name="connsiteX74" fmla="*/ 421018 w 1145360"/>
                <a:gd name="connsiteY74" fmla="*/ 145017 h 1084898"/>
                <a:gd name="connsiteX75" fmla="*/ 460781 w 1145360"/>
                <a:gd name="connsiteY75" fmla="*/ 109932 h 1084898"/>
                <a:gd name="connsiteX76" fmla="*/ 458442 w 1145360"/>
                <a:gd name="connsiteY76" fmla="*/ 84204 h 1084898"/>
                <a:gd name="connsiteX77" fmla="*/ 498205 w 1145360"/>
                <a:gd name="connsiteY77" fmla="*/ 53797 h 1084898"/>
                <a:gd name="connsiteX78" fmla="*/ 533289 w 1145360"/>
                <a:gd name="connsiteY78" fmla="*/ 7017 h 1084898"/>
                <a:gd name="connsiteX79" fmla="*/ 575391 w 1145360"/>
                <a:gd name="connsiteY79" fmla="*/ 0 h 1084898"/>
                <a:gd name="connsiteX80" fmla="*/ 601120 w 1145360"/>
                <a:gd name="connsiteY80" fmla="*/ 30407 h 1084898"/>
                <a:gd name="connsiteX81" fmla="*/ 638544 w 1145360"/>
                <a:gd name="connsiteY81" fmla="*/ 11695 h 1084898"/>
                <a:gd name="connsiteX82" fmla="*/ 668951 w 1145360"/>
                <a:gd name="connsiteY82" fmla="*/ 23390 h 1084898"/>
                <a:gd name="connsiteX83" fmla="*/ 701697 w 1145360"/>
                <a:gd name="connsiteY83" fmla="*/ 18712 h 1084898"/>
                <a:gd name="connsiteX84" fmla="*/ 713391 w 1145360"/>
                <a:gd name="connsiteY84" fmla="*/ 0 h 1084898"/>
                <a:gd name="connsiteX85" fmla="*/ 739120 w 1145360"/>
                <a:gd name="connsiteY85" fmla="*/ 21051 h 1084898"/>
                <a:gd name="connsiteX86" fmla="*/ 750815 w 1145360"/>
                <a:gd name="connsiteY86" fmla="*/ 56136 h 1084898"/>
                <a:gd name="connsiteX87" fmla="*/ 769527 w 1145360"/>
                <a:gd name="connsiteY87" fmla="*/ 81865 h 1084898"/>
                <a:gd name="connsiteX88" fmla="*/ 816307 w 1145360"/>
                <a:gd name="connsiteY88" fmla="*/ 79526 h 1084898"/>
                <a:gd name="connsiteX89" fmla="*/ 825663 w 1145360"/>
                <a:gd name="connsiteY89" fmla="*/ 65492 h 1084898"/>
                <a:gd name="connsiteX90" fmla="*/ 846714 w 1145360"/>
                <a:gd name="connsiteY90" fmla="*/ 81865 h 1084898"/>
                <a:gd name="connsiteX91" fmla="*/ 846714 w 1145360"/>
                <a:gd name="connsiteY91" fmla="*/ 88881 h 1084898"/>
                <a:gd name="connsiteX92" fmla="*/ 879460 w 1145360"/>
                <a:gd name="connsiteY92" fmla="*/ 112271 h 1084898"/>
                <a:gd name="connsiteX93" fmla="*/ 907528 w 1145360"/>
                <a:gd name="connsiteY93" fmla="*/ 109932 h 1084898"/>
                <a:gd name="connsiteX94" fmla="*/ 923900 w 1145360"/>
                <a:gd name="connsiteY94" fmla="*/ 88881 h 1084898"/>
                <a:gd name="connsiteX95" fmla="*/ 949629 w 1145360"/>
                <a:gd name="connsiteY95" fmla="*/ 88881 h 1084898"/>
                <a:gd name="connsiteX96" fmla="*/ 965836 w 1145360"/>
                <a:gd name="connsiteY96" fmla="*/ 93648 h 1084898"/>
                <a:gd name="connsiteX97" fmla="*/ 1145360 w 1145360"/>
                <a:gd name="connsiteY97" fmla="*/ 559806 h 1084898"/>
                <a:gd name="connsiteX0" fmla="*/ 965836 w 1145360"/>
                <a:gd name="connsiteY0" fmla="*/ 938387 h 1084898"/>
                <a:gd name="connsiteX1" fmla="*/ 960934 w 1145360"/>
                <a:gd name="connsiteY1" fmla="*/ 911424 h 1084898"/>
                <a:gd name="connsiteX2" fmla="*/ 939494 w 1145360"/>
                <a:gd name="connsiteY2" fmla="*/ 893881 h 1084898"/>
                <a:gd name="connsiteX3" fmla="*/ 904409 w 1145360"/>
                <a:gd name="connsiteY3" fmla="*/ 854898 h 1084898"/>
                <a:gd name="connsiteX4" fmla="*/ 869324 w 1145360"/>
                <a:gd name="connsiteY4" fmla="*/ 839305 h 1084898"/>
                <a:gd name="connsiteX5" fmla="*/ 847884 w 1145360"/>
                <a:gd name="connsiteY5" fmla="*/ 837356 h 1084898"/>
                <a:gd name="connsiteX6" fmla="*/ 814748 w 1145360"/>
                <a:gd name="connsiteY6" fmla="*/ 821763 h 1084898"/>
                <a:gd name="connsiteX7" fmla="*/ 750425 w 1145360"/>
                <a:gd name="connsiteY7" fmla="*/ 808119 h 1084898"/>
                <a:gd name="connsiteX8" fmla="*/ 725086 w 1145360"/>
                <a:gd name="connsiteY8" fmla="*/ 800322 h 1084898"/>
                <a:gd name="connsiteX9" fmla="*/ 684155 w 1145360"/>
                <a:gd name="connsiteY9" fmla="*/ 804220 h 1084898"/>
                <a:gd name="connsiteX10" fmla="*/ 623730 w 1145360"/>
                <a:gd name="connsiteY10" fmla="*/ 821763 h 1084898"/>
                <a:gd name="connsiteX11" fmla="*/ 610086 w 1145360"/>
                <a:gd name="connsiteY11" fmla="*/ 839305 h 1084898"/>
                <a:gd name="connsiteX12" fmla="*/ 615934 w 1145360"/>
                <a:gd name="connsiteY12" fmla="*/ 864644 h 1084898"/>
                <a:gd name="connsiteX13" fmla="*/ 615934 w 1145360"/>
                <a:gd name="connsiteY13" fmla="*/ 878288 h 1084898"/>
                <a:gd name="connsiteX14" fmla="*/ 569154 w 1145360"/>
                <a:gd name="connsiteY14" fmla="*/ 878288 h 1084898"/>
                <a:gd name="connsiteX15" fmla="*/ 539916 w 1145360"/>
                <a:gd name="connsiteY15" fmla="*/ 899729 h 1084898"/>
                <a:gd name="connsiteX16" fmla="*/ 510679 w 1145360"/>
                <a:gd name="connsiteY16" fmla="*/ 897780 h 1084898"/>
                <a:gd name="connsiteX17" fmla="*/ 479493 w 1145360"/>
                <a:gd name="connsiteY17" fmla="*/ 915322 h 1084898"/>
                <a:gd name="connsiteX18" fmla="*/ 467798 w 1145360"/>
                <a:gd name="connsiteY18" fmla="*/ 934814 h 1084898"/>
                <a:gd name="connsiteX19" fmla="*/ 428815 w 1145360"/>
                <a:gd name="connsiteY19" fmla="*/ 938712 h 1084898"/>
                <a:gd name="connsiteX20" fmla="*/ 426866 w 1145360"/>
                <a:gd name="connsiteY20" fmla="*/ 958203 h 1084898"/>
                <a:gd name="connsiteX21" fmla="*/ 393730 w 1145360"/>
                <a:gd name="connsiteY21" fmla="*/ 964051 h 1084898"/>
                <a:gd name="connsiteX22" fmla="*/ 380086 w 1145360"/>
                <a:gd name="connsiteY22" fmla="*/ 979644 h 1084898"/>
                <a:gd name="connsiteX23" fmla="*/ 362543 w 1145360"/>
                <a:gd name="connsiteY23" fmla="*/ 995237 h 1084898"/>
                <a:gd name="connsiteX24" fmla="*/ 306017 w 1145360"/>
                <a:gd name="connsiteY24" fmla="*/ 1020576 h 1084898"/>
                <a:gd name="connsiteX25" fmla="*/ 284577 w 1145360"/>
                <a:gd name="connsiteY25" fmla="*/ 1016678 h 1084898"/>
                <a:gd name="connsiteX26" fmla="*/ 272882 w 1145360"/>
                <a:gd name="connsiteY26" fmla="*/ 1040068 h 1084898"/>
                <a:gd name="connsiteX27" fmla="*/ 231950 w 1145360"/>
                <a:gd name="connsiteY27" fmla="*/ 1059559 h 1084898"/>
                <a:gd name="connsiteX28" fmla="*/ 228051 w 1145360"/>
                <a:gd name="connsiteY28" fmla="*/ 1073203 h 1084898"/>
                <a:gd name="connsiteX29" fmla="*/ 208561 w 1145360"/>
                <a:gd name="connsiteY29" fmla="*/ 1081000 h 1084898"/>
                <a:gd name="connsiteX30" fmla="*/ 200764 w 1145360"/>
                <a:gd name="connsiteY30" fmla="*/ 1084898 h 1084898"/>
                <a:gd name="connsiteX31" fmla="*/ 191017 w 1145360"/>
                <a:gd name="connsiteY31" fmla="*/ 1077102 h 1084898"/>
                <a:gd name="connsiteX32" fmla="*/ 159831 w 1145360"/>
                <a:gd name="connsiteY32" fmla="*/ 1067356 h 1084898"/>
                <a:gd name="connsiteX33" fmla="*/ 97458 w 1145360"/>
                <a:gd name="connsiteY33" fmla="*/ 1055661 h 1084898"/>
                <a:gd name="connsiteX34" fmla="*/ 68221 w 1145360"/>
                <a:gd name="connsiteY34" fmla="*/ 1063458 h 1084898"/>
                <a:gd name="connsiteX35" fmla="*/ 59487 w 1145360"/>
                <a:gd name="connsiteY35" fmla="*/ 1056179 h 1084898"/>
                <a:gd name="connsiteX36" fmla="*/ 58475 w 1145360"/>
                <a:gd name="connsiteY36" fmla="*/ 1050203 h 1084898"/>
                <a:gd name="connsiteX37" fmla="*/ 74848 w 1145360"/>
                <a:gd name="connsiteY37" fmla="*/ 1026813 h 1084898"/>
                <a:gd name="connsiteX38" fmla="*/ 77187 w 1145360"/>
                <a:gd name="connsiteY38" fmla="*/ 996407 h 1084898"/>
                <a:gd name="connsiteX39" fmla="*/ 74848 w 1145360"/>
                <a:gd name="connsiteY39" fmla="*/ 966000 h 1084898"/>
                <a:gd name="connsiteX40" fmla="*/ 79526 w 1145360"/>
                <a:gd name="connsiteY40" fmla="*/ 944949 h 1084898"/>
                <a:gd name="connsiteX41" fmla="*/ 79526 w 1145360"/>
                <a:gd name="connsiteY41" fmla="*/ 923898 h 1084898"/>
                <a:gd name="connsiteX42" fmla="*/ 63153 w 1145360"/>
                <a:gd name="connsiteY42" fmla="*/ 863085 h 1084898"/>
                <a:gd name="connsiteX43" fmla="*/ 70170 w 1145360"/>
                <a:gd name="connsiteY43" fmla="*/ 778881 h 1084898"/>
                <a:gd name="connsiteX44" fmla="*/ 44441 w 1145360"/>
                <a:gd name="connsiteY44" fmla="*/ 743797 h 1084898"/>
                <a:gd name="connsiteX45" fmla="*/ 18712 w 1145360"/>
                <a:gd name="connsiteY45" fmla="*/ 755492 h 1084898"/>
                <a:gd name="connsiteX46" fmla="*/ 0 w 1145360"/>
                <a:gd name="connsiteY46" fmla="*/ 699356 h 1084898"/>
                <a:gd name="connsiteX47" fmla="*/ 46780 w 1145360"/>
                <a:gd name="connsiteY47" fmla="*/ 645559 h 1084898"/>
                <a:gd name="connsiteX48" fmla="*/ 53797 w 1145360"/>
                <a:gd name="connsiteY48" fmla="*/ 591763 h 1084898"/>
                <a:gd name="connsiteX49" fmla="*/ 63153 w 1145360"/>
                <a:gd name="connsiteY49" fmla="*/ 544983 h 1084898"/>
                <a:gd name="connsiteX50" fmla="*/ 60814 w 1145360"/>
                <a:gd name="connsiteY50" fmla="*/ 523932 h 1084898"/>
                <a:gd name="connsiteX51" fmla="*/ 46780 w 1145360"/>
                <a:gd name="connsiteY51" fmla="*/ 519254 h 1084898"/>
                <a:gd name="connsiteX52" fmla="*/ 35085 w 1145360"/>
                <a:gd name="connsiteY52" fmla="*/ 498203 h 1084898"/>
                <a:gd name="connsiteX53" fmla="*/ 44441 w 1145360"/>
                <a:gd name="connsiteY53" fmla="*/ 458441 h 1084898"/>
                <a:gd name="connsiteX54" fmla="*/ 63153 w 1145360"/>
                <a:gd name="connsiteY54" fmla="*/ 451424 h 1084898"/>
                <a:gd name="connsiteX55" fmla="*/ 166068 w 1145360"/>
                <a:gd name="connsiteY55" fmla="*/ 437390 h 1084898"/>
                <a:gd name="connsiteX56" fmla="*/ 187119 w 1145360"/>
                <a:gd name="connsiteY56" fmla="*/ 432712 h 1084898"/>
                <a:gd name="connsiteX57" fmla="*/ 210509 w 1145360"/>
                <a:gd name="connsiteY57" fmla="*/ 437390 h 1084898"/>
                <a:gd name="connsiteX58" fmla="*/ 224543 w 1145360"/>
                <a:gd name="connsiteY58" fmla="*/ 425695 h 1084898"/>
                <a:gd name="connsiteX59" fmla="*/ 229221 w 1145360"/>
                <a:gd name="connsiteY59" fmla="*/ 378915 h 1084898"/>
                <a:gd name="connsiteX60" fmla="*/ 268984 w 1145360"/>
                <a:gd name="connsiteY60" fmla="*/ 371898 h 1084898"/>
                <a:gd name="connsiteX61" fmla="*/ 290035 w 1145360"/>
                <a:gd name="connsiteY61" fmla="*/ 392949 h 1084898"/>
                <a:gd name="connsiteX62" fmla="*/ 308747 w 1145360"/>
                <a:gd name="connsiteY62" fmla="*/ 376576 h 1084898"/>
                <a:gd name="connsiteX63" fmla="*/ 353187 w 1145360"/>
                <a:gd name="connsiteY63" fmla="*/ 374237 h 1084898"/>
                <a:gd name="connsiteX64" fmla="*/ 378916 w 1145360"/>
                <a:gd name="connsiteY64" fmla="*/ 392949 h 1084898"/>
                <a:gd name="connsiteX65" fmla="*/ 392950 w 1145360"/>
                <a:gd name="connsiteY65" fmla="*/ 364881 h 1084898"/>
                <a:gd name="connsiteX66" fmla="*/ 383594 w 1145360"/>
                <a:gd name="connsiteY66" fmla="*/ 346170 h 1084898"/>
                <a:gd name="connsiteX67" fmla="*/ 376577 w 1145360"/>
                <a:gd name="connsiteY67" fmla="*/ 322780 h 1084898"/>
                <a:gd name="connsiteX68" fmla="*/ 364882 w 1145360"/>
                <a:gd name="connsiteY68" fmla="*/ 278339 h 1084898"/>
                <a:gd name="connsiteX69" fmla="*/ 360204 w 1145360"/>
                <a:gd name="connsiteY69" fmla="*/ 264305 h 1084898"/>
                <a:gd name="connsiteX70" fmla="*/ 364882 w 1145360"/>
                <a:gd name="connsiteY70" fmla="*/ 215187 h 1084898"/>
                <a:gd name="connsiteX71" fmla="*/ 388272 w 1145360"/>
                <a:gd name="connsiteY71" fmla="*/ 208170 h 1084898"/>
                <a:gd name="connsiteX72" fmla="*/ 421018 w 1145360"/>
                <a:gd name="connsiteY72" fmla="*/ 163729 h 1084898"/>
                <a:gd name="connsiteX73" fmla="*/ 421018 w 1145360"/>
                <a:gd name="connsiteY73" fmla="*/ 145017 h 1084898"/>
                <a:gd name="connsiteX74" fmla="*/ 460781 w 1145360"/>
                <a:gd name="connsiteY74" fmla="*/ 109932 h 1084898"/>
                <a:gd name="connsiteX75" fmla="*/ 458442 w 1145360"/>
                <a:gd name="connsiteY75" fmla="*/ 84204 h 1084898"/>
                <a:gd name="connsiteX76" fmla="*/ 498205 w 1145360"/>
                <a:gd name="connsiteY76" fmla="*/ 53797 h 1084898"/>
                <a:gd name="connsiteX77" fmla="*/ 533289 w 1145360"/>
                <a:gd name="connsiteY77" fmla="*/ 7017 h 1084898"/>
                <a:gd name="connsiteX78" fmla="*/ 575391 w 1145360"/>
                <a:gd name="connsiteY78" fmla="*/ 0 h 1084898"/>
                <a:gd name="connsiteX79" fmla="*/ 601120 w 1145360"/>
                <a:gd name="connsiteY79" fmla="*/ 30407 h 1084898"/>
                <a:gd name="connsiteX80" fmla="*/ 638544 w 1145360"/>
                <a:gd name="connsiteY80" fmla="*/ 11695 h 1084898"/>
                <a:gd name="connsiteX81" fmla="*/ 668951 w 1145360"/>
                <a:gd name="connsiteY81" fmla="*/ 23390 h 1084898"/>
                <a:gd name="connsiteX82" fmla="*/ 701697 w 1145360"/>
                <a:gd name="connsiteY82" fmla="*/ 18712 h 1084898"/>
                <a:gd name="connsiteX83" fmla="*/ 713391 w 1145360"/>
                <a:gd name="connsiteY83" fmla="*/ 0 h 1084898"/>
                <a:gd name="connsiteX84" fmla="*/ 739120 w 1145360"/>
                <a:gd name="connsiteY84" fmla="*/ 21051 h 1084898"/>
                <a:gd name="connsiteX85" fmla="*/ 750815 w 1145360"/>
                <a:gd name="connsiteY85" fmla="*/ 56136 h 1084898"/>
                <a:gd name="connsiteX86" fmla="*/ 769527 w 1145360"/>
                <a:gd name="connsiteY86" fmla="*/ 81865 h 1084898"/>
                <a:gd name="connsiteX87" fmla="*/ 816307 w 1145360"/>
                <a:gd name="connsiteY87" fmla="*/ 79526 h 1084898"/>
                <a:gd name="connsiteX88" fmla="*/ 825663 w 1145360"/>
                <a:gd name="connsiteY88" fmla="*/ 65492 h 1084898"/>
                <a:gd name="connsiteX89" fmla="*/ 846714 w 1145360"/>
                <a:gd name="connsiteY89" fmla="*/ 81865 h 1084898"/>
                <a:gd name="connsiteX90" fmla="*/ 846714 w 1145360"/>
                <a:gd name="connsiteY90" fmla="*/ 88881 h 1084898"/>
                <a:gd name="connsiteX91" fmla="*/ 879460 w 1145360"/>
                <a:gd name="connsiteY91" fmla="*/ 112271 h 1084898"/>
                <a:gd name="connsiteX92" fmla="*/ 907528 w 1145360"/>
                <a:gd name="connsiteY92" fmla="*/ 109932 h 1084898"/>
                <a:gd name="connsiteX93" fmla="*/ 923900 w 1145360"/>
                <a:gd name="connsiteY93" fmla="*/ 88881 h 1084898"/>
                <a:gd name="connsiteX94" fmla="*/ 949629 w 1145360"/>
                <a:gd name="connsiteY94" fmla="*/ 88881 h 1084898"/>
                <a:gd name="connsiteX95" fmla="*/ 965836 w 1145360"/>
                <a:gd name="connsiteY95" fmla="*/ 93648 h 1084898"/>
                <a:gd name="connsiteX96" fmla="*/ 1145360 w 1145360"/>
                <a:gd name="connsiteY96" fmla="*/ 559806 h 1084898"/>
                <a:gd name="connsiteX0" fmla="*/ 965836 w 965836"/>
                <a:gd name="connsiteY0" fmla="*/ 938387 h 1084898"/>
                <a:gd name="connsiteX1" fmla="*/ 960934 w 965836"/>
                <a:gd name="connsiteY1" fmla="*/ 911424 h 1084898"/>
                <a:gd name="connsiteX2" fmla="*/ 939494 w 965836"/>
                <a:gd name="connsiteY2" fmla="*/ 893881 h 1084898"/>
                <a:gd name="connsiteX3" fmla="*/ 904409 w 965836"/>
                <a:gd name="connsiteY3" fmla="*/ 854898 h 1084898"/>
                <a:gd name="connsiteX4" fmla="*/ 869324 w 965836"/>
                <a:gd name="connsiteY4" fmla="*/ 839305 h 1084898"/>
                <a:gd name="connsiteX5" fmla="*/ 847884 w 965836"/>
                <a:gd name="connsiteY5" fmla="*/ 837356 h 1084898"/>
                <a:gd name="connsiteX6" fmla="*/ 814748 w 965836"/>
                <a:gd name="connsiteY6" fmla="*/ 821763 h 1084898"/>
                <a:gd name="connsiteX7" fmla="*/ 750425 w 965836"/>
                <a:gd name="connsiteY7" fmla="*/ 808119 h 1084898"/>
                <a:gd name="connsiteX8" fmla="*/ 725086 w 965836"/>
                <a:gd name="connsiteY8" fmla="*/ 800322 h 1084898"/>
                <a:gd name="connsiteX9" fmla="*/ 684155 w 965836"/>
                <a:gd name="connsiteY9" fmla="*/ 804220 h 1084898"/>
                <a:gd name="connsiteX10" fmla="*/ 623730 w 965836"/>
                <a:gd name="connsiteY10" fmla="*/ 821763 h 1084898"/>
                <a:gd name="connsiteX11" fmla="*/ 610086 w 965836"/>
                <a:gd name="connsiteY11" fmla="*/ 839305 h 1084898"/>
                <a:gd name="connsiteX12" fmla="*/ 615934 w 965836"/>
                <a:gd name="connsiteY12" fmla="*/ 864644 h 1084898"/>
                <a:gd name="connsiteX13" fmla="*/ 615934 w 965836"/>
                <a:gd name="connsiteY13" fmla="*/ 878288 h 1084898"/>
                <a:gd name="connsiteX14" fmla="*/ 569154 w 965836"/>
                <a:gd name="connsiteY14" fmla="*/ 878288 h 1084898"/>
                <a:gd name="connsiteX15" fmla="*/ 539916 w 965836"/>
                <a:gd name="connsiteY15" fmla="*/ 899729 h 1084898"/>
                <a:gd name="connsiteX16" fmla="*/ 510679 w 965836"/>
                <a:gd name="connsiteY16" fmla="*/ 897780 h 1084898"/>
                <a:gd name="connsiteX17" fmla="*/ 479493 w 965836"/>
                <a:gd name="connsiteY17" fmla="*/ 915322 h 1084898"/>
                <a:gd name="connsiteX18" fmla="*/ 467798 w 965836"/>
                <a:gd name="connsiteY18" fmla="*/ 934814 h 1084898"/>
                <a:gd name="connsiteX19" fmla="*/ 428815 w 965836"/>
                <a:gd name="connsiteY19" fmla="*/ 938712 h 1084898"/>
                <a:gd name="connsiteX20" fmla="*/ 426866 w 965836"/>
                <a:gd name="connsiteY20" fmla="*/ 958203 h 1084898"/>
                <a:gd name="connsiteX21" fmla="*/ 393730 w 965836"/>
                <a:gd name="connsiteY21" fmla="*/ 964051 h 1084898"/>
                <a:gd name="connsiteX22" fmla="*/ 380086 w 965836"/>
                <a:gd name="connsiteY22" fmla="*/ 979644 h 1084898"/>
                <a:gd name="connsiteX23" fmla="*/ 362543 w 965836"/>
                <a:gd name="connsiteY23" fmla="*/ 995237 h 1084898"/>
                <a:gd name="connsiteX24" fmla="*/ 306017 w 965836"/>
                <a:gd name="connsiteY24" fmla="*/ 1020576 h 1084898"/>
                <a:gd name="connsiteX25" fmla="*/ 284577 w 965836"/>
                <a:gd name="connsiteY25" fmla="*/ 1016678 h 1084898"/>
                <a:gd name="connsiteX26" fmla="*/ 272882 w 965836"/>
                <a:gd name="connsiteY26" fmla="*/ 1040068 h 1084898"/>
                <a:gd name="connsiteX27" fmla="*/ 231950 w 965836"/>
                <a:gd name="connsiteY27" fmla="*/ 1059559 h 1084898"/>
                <a:gd name="connsiteX28" fmla="*/ 228051 w 965836"/>
                <a:gd name="connsiteY28" fmla="*/ 1073203 h 1084898"/>
                <a:gd name="connsiteX29" fmla="*/ 208561 w 965836"/>
                <a:gd name="connsiteY29" fmla="*/ 1081000 h 1084898"/>
                <a:gd name="connsiteX30" fmla="*/ 200764 w 965836"/>
                <a:gd name="connsiteY30" fmla="*/ 1084898 h 1084898"/>
                <a:gd name="connsiteX31" fmla="*/ 191017 w 965836"/>
                <a:gd name="connsiteY31" fmla="*/ 1077102 h 1084898"/>
                <a:gd name="connsiteX32" fmla="*/ 159831 w 965836"/>
                <a:gd name="connsiteY32" fmla="*/ 1067356 h 1084898"/>
                <a:gd name="connsiteX33" fmla="*/ 97458 w 965836"/>
                <a:gd name="connsiteY33" fmla="*/ 1055661 h 1084898"/>
                <a:gd name="connsiteX34" fmla="*/ 68221 w 965836"/>
                <a:gd name="connsiteY34" fmla="*/ 1063458 h 1084898"/>
                <a:gd name="connsiteX35" fmla="*/ 59487 w 965836"/>
                <a:gd name="connsiteY35" fmla="*/ 1056179 h 1084898"/>
                <a:gd name="connsiteX36" fmla="*/ 58475 w 965836"/>
                <a:gd name="connsiteY36" fmla="*/ 1050203 h 1084898"/>
                <a:gd name="connsiteX37" fmla="*/ 74848 w 965836"/>
                <a:gd name="connsiteY37" fmla="*/ 1026813 h 1084898"/>
                <a:gd name="connsiteX38" fmla="*/ 77187 w 965836"/>
                <a:gd name="connsiteY38" fmla="*/ 996407 h 1084898"/>
                <a:gd name="connsiteX39" fmla="*/ 74848 w 965836"/>
                <a:gd name="connsiteY39" fmla="*/ 966000 h 1084898"/>
                <a:gd name="connsiteX40" fmla="*/ 79526 w 965836"/>
                <a:gd name="connsiteY40" fmla="*/ 944949 h 1084898"/>
                <a:gd name="connsiteX41" fmla="*/ 79526 w 965836"/>
                <a:gd name="connsiteY41" fmla="*/ 923898 h 1084898"/>
                <a:gd name="connsiteX42" fmla="*/ 63153 w 965836"/>
                <a:gd name="connsiteY42" fmla="*/ 863085 h 1084898"/>
                <a:gd name="connsiteX43" fmla="*/ 70170 w 965836"/>
                <a:gd name="connsiteY43" fmla="*/ 778881 h 1084898"/>
                <a:gd name="connsiteX44" fmla="*/ 44441 w 965836"/>
                <a:gd name="connsiteY44" fmla="*/ 743797 h 1084898"/>
                <a:gd name="connsiteX45" fmla="*/ 18712 w 965836"/>
                <a:gd name="connsiteY45" fmla="*/ 755492 h 1084898"/>
                <a:gd name="connsiteX46" fmla="*/ 0 w 965836"/>
                <a:gd name="connsiteY46" fmla="*/ 699356 h 1084898"/>
                <a:gd name="connsiteX47" fmla="*/ 46780 w 965836"/>
                <a:gd name="connsiteY47" fmla="*/ 645559 h 1084898"/>
                <a:gd name="connsiteX48" fmla="*/ 53797 w 965836"/>
                <a:gd name="connsiteY48" fmla="*/ 591763 h 1084898"/>
                <a:gd name="connsiteX49" fmla="*/ 63153 w 965836"/>
                <a:gd name="connsiteY49" fmla="*/ 544983 h 1084898"/>
                <a:gd name="connsiteX50" fmla="*/ 60814 w 965836"/>
                <a:gd name="connsiteY50" fmla="*/ 523932 h 1084898"/>
                <a:gd name="connsiteX51" fmla="*/ 46780 w 965836"/>
                <a:gd name="connsiteY51" fmla="*/ 519254 h 1084898"/>
                <a:gd name="connsiteX52" fmla="*/ 35085 w 965836"/>
                <a:gd name="connsiteY52" fmla="*/ 498203 h 1084898"/>
                <a:gd name="connsiteX53" fmla="*/ 44441 w 965836"/>
                <a:gd name="connsiteY53" fmla="*/ 458441 h 1084898"/>
                <a:gd name="connsiteX54" fmla="*/ 63153 w 965836"/>
                <a:gd name="connsiteY54" fmla="*/ 451424 h 1084898"/>
                <a:gd name="connsiteX55" fmla="*/ 166068 w 965836"/>
                <a:gd name="connsiteY55" fmla="*/ 437390 h 1084898"/>
                <a:gd name="connsiteX56" fmla="*/ 187119 w 965836"/>
                <a:gd name="connsiteY56" fmla="*/ 432712 h 1084898"/>
                <a:gd name="connsiteX57" fmla="*/ 210509 w 965836"/>
                <a:gd name="connsiteY57" fmla="*/ 437390 h 1084898"/>
                <a:gd name="connsiteX58" fmla="*/ 224543 w 965836"/>
                <a:gd name="connsiteY58" fmla="*/ 425695 h 1084898"/>
                <a:gd name="connsiteX59" fmla="*/ 229221 w 965836"/>
                <a:gd name="connsiteY59" fmla="*/ 378915 h 1084898"/>
                <a:gd name="connsiteX60" fmla="*/ 268984 w 965836"/>
                <a:gd name="connsiteY60" fmla="*/ 371898 h 1084898"/>
                <a:gd name="connsiteX61" fmla="*/ 290035 w 965836"/>
                <a:gd name="connsiteY61" fmla="*/ 392949 h 1084898"/>
                <a:gd name="connsiteX62" fmla="*/ 308747 w 965836"/>
                <a:gd name="connsiteY62" fmla="*/ 376576 h 1084898"/>
                <a:gd name="connsiteX63" fmla="*/ 353187 w 965836"/>
                <a:gd name="connsiteY63" fmla="*/ 374237 h 1084898"/>
                <a:gd name="connsiteX64" fmla="*/ 378916 w 965836"/>
                <a:gd name="connsiteY64" fmla="*/ 392949 h 1084898"/>
                <a:gd name="connsiteX65" fmla="*/ 392950 w 965836"/>
                <a:gd name="connsiteY65" fmla="*/ 364881 h 1084898"/>
                <a:gd name="connsiteX66" fmla="*/ 383594 w 965836"/>
                <a:gd name="connsiteY66" fmla="*/ 346170 h 1084898"/>
                <a:gd name="connsiteX67" fmla="*/ 376577 w 965836"/>
                <a:gd name="connsiteY67" fmla="*/ 322780 h 1084898"/>
                <a:gd name="connsiteX68" fmla="*/ 364882 w 965836"/>
                <a:gd name="connsiteY68" fmla="*/ 278339 h 1084898"/>
                <a:gd name="connsiteX69" fmla="*/ 360204 w 965836"/>
                <a:gd name="connsiteY69" fmla="*/ 264305 h 1084898"/>
                <a:gd name="connsiteX70" fmla="*/ 364882 w 965836"/>
                <a:gd name="connsiteY70" fmla="*/ 215187 h 1084898"/>
                <a:gd name="connsiteX71" fmla="*/ 388272 w 965836"/>
                <a:gd name="connsiteY71" fmla="*/ 208170 h 1084898"/>
                <a:gd name="connsiteX72" fmla="*/ 421018 w 965836"/>
                <a:gd name="connsiteY72" fmla="*/ 163729 h 1084898"/>
                <a:gd name="connsiteX73" fmla="*/ 421018 w 965836"/>
                <a:gd name="connsiteY73" fmla="*/ 145017 h 1084898"/>
                <a:gd name="connsiteX74" fmla="*/ 460781 w 965836"/>
                <a:gd name="connsiteY74" fmla="*/ 109932 h 1084898"/>
                <a:gd name="connsiteX75" fmla="*/ 458442 w 965836"/>
                <a:gd name="connsiteY75" fmla="*/ 84204 h 1084898"/>
                <a:gd name="connsiteX76" fmla="*/ 498205 w 965836"/>
                <a:gd name="connsiteY76" fmla="*/ 53797 h 1084898"/>
                <a:gd name="connsiteX77" fmla="*/ 533289 w 965836"/>
                <a:gd name="connsiteY77" fmla="*/ 7017 h 1084898"/>
                <a:gd name="connsiteX78" fmla="*/ 575391 w 965836"/>
                <a:gd name="connsiteY78" fmla="*/ 0 h 1084898"/>
                <a:gd name="connsiteX79" fmla="*/ 601120 w 965836"/>
                <a:gd name="connsiteY79" fmla="*/ 30407 h 1084898"/>
                <a:gd name="connsiteX80" fmla="*/ 638544 w 965836"/>
                <a:gd name="connsiteY80" fmla="*/ 11695 h 1084898"/>
                <a:gd name="connsiteX81" fmla="*/ 668951 w 965836"/>
                <a:gd name="connsiteY81" fmla="*/ 23390 h 1084898"/>
                <a:gd name="connsiteX82" fmla="*/ 701697 w 965836"/>
                <a:gd name="connsiteY82" fmla="*/ 18712 h 1084898"/>
                <a:gd name="connsiteX83" fmla="*/ 713391 w 965836"/>
                <a:gd name="connsiteY83" fmla="*/ 0 h 1084898"/>
                <a:gd name="connsiteX84" fmla="*/ 739120 w 965836"/>
                <a:gd name="connsiteY84" fmla="*/ 21051 h 1084898"/>
                <a:gd name="connsiteX85" fmla="*/ 750815 w 965836"/>
                <a:gd name="connsiteY85" fmla="*/ 56136 h 1084898"/>
                <a:gd name="connsiteX86" fmla="*/ 769527 w 965836"/>
                <a:gd name="connsiteY86" fmla="*/ 81865 h 1084898"/>
                <a:gd name="connsiteX87" fmla="*/ 816307 w 965836"/>
                <a:gd name="connsiteY87" fmla="*/ 79526 h 1084898"/>
                <a:gd name="connsiteX88" fmla="*/ 825663 w 965836"/>
                <a:gd name="connsiteY88" fmla="*/ 65492 h 1084898"/>
                <a:gd name="connsiteX89" fmla="*/ 846714 w 965836"/>
                <a:gd name="connsiteY89" fmla="*/ 81865 h 1084898"/>
                <a:gd name="connsiteX90" fmla="*/ 846714 w 965836"/>
                <a:gd name="connsiteY90" fmla="*/ 88881 h 1084898"/>
                <a:gd name="connsiteX91" fmla="*/ 879460 w 965836"/>
                <a:gd name="connsiteY91" fmla="*/ 112271 h 1084898"/>
                <a:gd name="connsiteX92" fmla="*/ 907528 w 965836"/>
                <a:gd name="connsiteY92" fmla="*/ 109932 h 1084898"/>
                <a:gd name="connsiteX93" fmla="*/ 923900 w 965836"/>
                <a:gd name="connsiteY93" fmla="*/ 88881 h 1084898"/>
                <a:gd name="connsiteX94" fmla="*/ 949629 w 965836"/>
                <a:gd name="connsiteY94" fmla="*/ 88881 h 1084898"/>
                <a:gd name="connsiteX95" fmla="*/ 965836 w 965836"/>
                <a:gd name="connsiteY95" fmla="*/ 93648 h 1084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965836" h="1084898">
                  <a:moveTo>
                    <a:pt x="965836" y="938387"/>
                  </a:moveTo>
                  <a:lnTo>
                    <a:pt x="960934" y="911424"/>
                  </a:lnTo>
                  <a:lnTo>
                    <a:pt x="939494" y="893881"/>
                  </a:lnTo>
                  <a:lnTo>
                    <a:pt x="904409" y="854898"/>
                  </a:lnTo>
                  <a:lnTo>
                    <a:pt x="869324" y="839305"/>
                  </a:lnTo>
                  <a:lnTo>
                    <a:pt x="847884" y="837356"/>
                  </a:lnTo>
                  <a:lnTo>
                    <a:pt x="814748" y="821763"/>
                  </a:lnTo>
                  <a:lnTo>
                    <a:pt x="750425" y="808119"/>
                  </a:lnTo>
                  <a:lnTo>
                    <a:pt x="725086" y="800322"/>
                  </a:lnTo>
                  <a:lnTo>
                    <a:pt x="684155" y="804220"/>
                  </a:lnTo>
                  <a:lnTo>
                    <a:pt x="623730" y="821763"/>
                  </a:lnTo>
                  <a:lnTo>
                    <a:pt x="610086" y="839305"/>
                  </a:lnTo>
                  <a:lnTo>
                    <a:pt x="615934" y="864644"/>
                  </a:lnTo>
                  <a:lnTo>
                    <a:pt x="615934" y="878288"/>
                  </a:lnTo>
                  <a:lnTo>
                    <a:pt x="569154" y="878288"/>
                  </a:lnTo>
                  <a:lnTo>
                    <a:pt x="539916" y="899729"/>
                  </a:lnTo>
                  <a:lnTo>
                    <a:pt x="510679" y="897780"/>
                  </a:lnTo>
                  <a:lnTo>
                    <a:pt x="479493" y="915322"/>
                  </a:lnTo>
                  <a:lnTo>
                    <a:pt x="467798" y="934814"/>
                  </a:lnTo>
                  <a:lnTo>
                    <a:pt x="428815" y="938712"/>
                  </a:lnTo>
                  <a:lnTo>
                    <a:pt x="426866" y="958203"/>
                  </a:lnTo>
                  <a:lnTo>
                    <a:pt x="393730" y="964051"/>
                  </a:lnTo>
                  <a:lnTo>
                    <a:pt x="380086" y="979644"/>
                  </a:lnTo>
                  <a:lnTo>
                    <a:pt x="362543" y="995237"/>
                  </a:lnTo>
                  <a:lnTo>
                    <a:pt x="306017" y="1020576"/>
                  </a:lnTo>
                  <a:lnTo>
                    <a:pt x="284577" y="1016678"/>
                  </a:lnTo>
                  <a:lnTo>
                    <a:pt x="272882" y="1040068"/>
                  </a:lnTo>
                  <a:lnTo>
                    <a:pt x="231950" y="1059559"/>
                  </a:lnTo>
                  <a:lnTo>
                    <a:pt x="228051" y="1073203"/>
                  </a:lnTo>
                  <a:lnTo>
                    <a:pt x="208561" y="1081000"/>
                  </a:lnTo>
                  <a:lnTo>
                    <a:pt x="200764" y="1084898"/>
                  </a:lnTo>
                  <a:lnTo>
                    <a:pt x="191017" y="1077102"/>
                  </a:lnTo>
                  <a:lnTo>
                    <a:pt x="159831" y="1067356"/>
                  </a:lnTo>
                  <a:lnTo>
                    <a:pt x="97458" y="1055661"/>
                  </a:lnTo>
                  <a:lnTo>
                    <a:pt x="68221" y="1063458"/>
                  </a:lnTo>
                  <a:lnTo>
                    <a:pt x="59487" y="1056179"/>
                  </a:lnTo>
                  <a:lnTo>
                    <a:pt x="58475" y="1050203"/>
                  </a:lnTo>
                  <a:lnTo>
                    <a:pt x="74848" y="1026813"/>
                  </a:lnTo>
                  <a:lnTo>
                    <a:pt x="77187" y="996407"/>
                  </a:lnTo>
                  <a:lnTo>
                    <a:pt x="74848" y="966000"/>
                  </a:lnTo>
                  <a:lnTo>
                    <a:pt x="79526" y="944949"/>
                  </a:lnTo>
                  <a:lnTo>
                    <a:pt x="79526" y="923898"/>
                  </a:lnTo>
                  <a:lnTo>
                    <a:pt x="63153" y="863085"/>
                  </a:lnTo>
                  <a:lnTo>
                    <a:pt x="70170" y="778881"/>
                  </a:lnTo>
                  <a:lnTo>
                    <a:pt x="44441" y="743797"/>
                  </a:lnTo>
                  <a:lnTo>
                    <a:pt x="18712" y="755492"/>
                  </a:lnTo>
                  <a:lnTo>
                    <a:pt x="0" y="699356"/>
                  </a:lnTo>
                  <a:lnTo>
                    <a:pt x="46780" y="645559"/>
                  </a:lnTo>
                  <a:lnTo>
                    <a:pt x="53797" y="591763"/>
                  </a:lnTo>
                  <a:lnTo>
                    <a:pt x="63153" y="544983"/>
                  </a:lnTo>
                  <a:lnTo>
                    <a:pt x="60814" y="523932"/>
                  </a:lnTo>
                  <a:lnTo>
                    <a:pt x="46780" y="519254"/>
                  </a:lnTo>
                  <a:lnTo>
                    <a:pt x="35085" y="498203"/>
                  </a:lnTo>
                  <a:lnTo>
                    <a:pt x="44441" y="458441"/>
                  </a:lnTo>
                  <a:lnTo>
                    <a:pt x="63153" y="451424"/>
                  </a:lnTo>
                  <a:lnTo>
                    <a:pt x="166068" y="437390"/>
                  </a:lnTo>
                  <a:lnTo>
                    <a:pt x="187119" y="432712"/>
                  </a:lnTo>
                  <a:lnTo>
                    <a:pt x="210509" y="437390"/>
                  </a:lnTo>
                  <a:lnTo>
                    <a:pt x="224543" y="425695"/>
                  </a:lnTo>
                  <a:lnTo>
                    <a:pt x="229221" y="378915"/>
                  </a:lnTo>
                  <a:lnTo>
                    <a:pt x="268984" y="371898"/>
                  </a:lnTo>
                  <a:lnTo>
                    <a:pt x="290035" y="392949"/>
                  </a:lnTo>
                  <a:lnTo>
                    <a:pt x="308747" y="376576"/>
                  </a:lnTo>
                  <a:lnTo>
                    <a:pt x="353187" y="374237"/>
                  </a:lnTo>
                  <a:lnTo>
                    <a:pt x="378916" y="392949"/>
                  </a:lnTo>
                  <a:lnTo>
                    <a:pt x="392950" y="364881"/>
                  </a:lnTo>
                  <a:lnTo>
                    <a:pt x="383594" y="346170"/>
                  </a:lnTo>
                  <a:lnTo>
                    <a:pt x="376577" y="322780"/>
                  </a:lnTo>
                  <a:lnTo>
                    <a:pt x="364882" y="278339"/>
                  </a:lnTo>
                  <a:lnTo>
                    <a:pt x="360204" y="264305"/>
                  </a:lnTo>
                  <a:lnTo>
                    <a:pt x="364882" y="215187"/>
                  </a:lnTo>
                  <a:lnTo>
                    <a:pt x="388272" y="208170"/>
                  </a:lnTo>
                  <a:lnTo>
                    <a:pt x="421018" y="163729"/>
                  </a:lnTo>
                  <a:lnTo>
                    <a:pt x="421018" y="145017"/>
                  </a:lnTo>
                  <a:lnTo>
                    <a:pt x="460781" y="109932"/>
                  </a:lnTo>
                  <a:lnTo>
                    <a:pt x="458442" y="84204"/>
                  </a:lnTo>
                  <a:lnTo>
                    <a:pt x="498205" y="53797"/>
                  </a:lnTo>
                  <a:lnTo>
                    <a:pt x="533289" y="7017"/>
                  </a:lnTo>
                  <a:lnTo>
                    <a:pt x="575391" y="0"/>
                  </a:lnTo>
                  <a:lnTo>
                    <a:pt x="601120" y="30407"/>
                  </a:lnTo>
                  <a:lnTo>
                    <a:pt x="638544" y="11695"/>
                  </a:lnTo>
                  <a:lnTo>
                    <a:pt x="668951" y="23390"/>
                  </a:lnTo>
                  <a:lnTo>
                    <a:pt x="701697" y="18712"/>
                  </a:lnTo>
                  <a:lnTo>
                    <a:pt x="713391" y="0"/>
                  </a:lnTo>
                  <a:lnTo>
                    <a:pt x="739120" y="21051"/>
                  </a:lnTo>
                  <a:lnTo>
                    <a:pt x="750815" y="56136"/>
                  </a:lnTo>
                  <a:lnTo>
                    <a:pt x="769527" y="81865"/>
                  </a:lnTo>
                  <a:lnTo>
                    <a:pt x="816307" y="79526"/>
                  </a:lnTo>
                  <a:lnTo>
                    <a:pt x="825663" y="65492"/>
                  </a:lnTo>
                  <a:lnTo>
                    <a:pt x="846714" y="81865"/>
                  </a:lnTo>
                  <a:lnTo>
                    <a:pt x="846714" y="88881"/>
                  </a:lnTo>
                  <a:lnTo>
                    <a:pt x="879460" y="112271"/>
                  </a:lnTo>
                  <a:lnTo>
                    <a:pt x="907528" y="109932"/>
                  </a:lnTo>
                  <a:lnTo>
                    <a:pt x="923900" y="88881"/>
                  </a:lnTo>
                  <a:lnTo>
                    <a:pt x="949629" y="88881"/>
                  </a:lnTo>
                  <a:lnTo>
                    <a:pt x="965836" y="93648"/>
                  </a:lnTo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C7A3E2BB-D6EC-C63F-E0BA-4F6CB3C65645}"/>
                </a:ext>
              </a:extLst>
            </p:cNvPr>
            <p:cNvSpPr/>
            <p:nvPr/>
          </p:nvSpPr>
          <p:spPr>
            <a:xfrm>
              <a:off x="4634215" y="5746031"/>
              <a:ext cx="1015287" cy="693899"/>
            </a:xfrm>
            <a:custGeom>
              <a:avLst/>
              <a:gdLst>
                <a:gd name="connsiteX0" fmla="*/ 654694 w 1015287"/>
                <a:gd name="connsiteY0" fmla="*/ 0 h 693899"/>
                <a:gd name="connsiteX1" fmla="*/ 672236 w 1015287"/>
                <a:gd name="connsiteY1" fmla="*/ 11695 h 693899"/>
                <a:gd name="connsiteX2" fmla="*/ 689777 w 1015287"/>
                <a:gd name="connsiteY2" fmla="*/ 33136 h 693899"/>
                <a:gd name="connsiteX3" fmla="*/ 705371 w 1015287"/>
                <a:gd name="connsiteY3" fmla="*/ 58475 h 693899"/>
                <a:gd name="connsiteX4" fmla="*/ 722914 w 1015287"/>
                <a:gd name="connsiteY4" fmla="*/ 62373 h 693899"/>
                <a:gd name="connsiteX5" fmla="*/ 724863 w 1015287"/>
                <a:gd name="connsiteY5" fmla="*/ 95509 h 693899"/>
                <a:gd name="connsiteX6" fmla="*/ 734609 w 1015287"/>
                <a:gd name="connsiteY6" fmla="*/ 107204 h 693899"/>
                <a:gd name="connsiteX7" fmla="*/ 752150 w 1015287"/>
                <a:gd name="connsiteY7" fmla="*/ 115000 h 693899"/>
                <a:gd name="connsiteX8" fmla="*/ 765795 w 1015287"/>
                <a:gd name="connsiteY8" fmla="*/ 113051 h 693899"/>
                <a:gd name="connsiteX9" fmla="*/ 790364 w 1015287"/>
                <a:gd name="connsiteY9" fmla="*/ 116491 h 693899"/>
                <a:gd name="connsiteX10" fmla="*/ 777490 w 1015287"/>
                <a:gd name="connsiteY10" fmla="*/ 134881 h 693899"/>
                <a:gd name="connsiteX11" fmla="*/ 778502 w 1015287"/>
                <a:gd name="connsiteY11" fmla="*/ 140857 h 693899"/>
                <a:gd name="connsiteX12" fmla="*/ 787236 w 1015287"/>
                <a:gd name="connsiteY12" fmla="*/ 148136 h 693899"/>
                <a:gd name="connsiteX13" fmla="*/ 816473 w 1015287"/>
                <a:gd name="connsiteY13" fmla="*/ 140339 h 693899"/>
                <a:gd name="connsiteX14" fmla="*/ 878846 w 1015287"/>
                <a:gd name="connsiteY14" fmla="*/ 152034 h 693899"/>
                <a:gd name="connsiteX15" fmla="*/ 910033 w 1015287"/>
                <a:gd name="connsiteY15" fmla="*/ 161780 h 693899"/>
                <a:gd name="connsiteX16" fmla="*/ 919779 w 1015287"/>
                <a:gd name="connsiteY16" fmla="*/ 169576 h 693899"/>
                <a:gd name="connsiteX17" fmla="*/ 923676 w 1015287"/>
                <a:gd name="connsiteY17" fmla="*/ 167628 h 693899"/>
                <a:gd name="connsiteX18" fmla="*/ 923676 w 1015287"/>
                <a:gd name="connsiteY18" fmla="*/ 183220 h 693899"/>
                <a:gd name="connsiteX19" fmla="*/ 910033 w 1015287"/>
                <a:gd name="connsiteY19" fmla="*/ 189068 h 693899"/>
                <a:gd name="connsiteX20" fmla="*/ 906134 w 1015287"/>
                <a:gd name="connsiteY20" fmla="*/ 202712 h 693899"/>
                <a:gd name="connsiteX21" fmla="*/ 896389 w 1015287"/>
                <a:gd name="connsiteY21" fmla="*/ 204661 h 693899"/>
                <a:gd name="connsiteX22" fmla="*/ 892490 w 1015287"/>
                <a:gd name="connsiteY22" fmla="*/ 239746 h 693899"/>
                <a:gd name="connsiteX23" fmla="*/ 913931 w 1015287"/>
                <a:gd name="connsiteY23" fmla="*/ 259237 h 693899"/>
                <a:gd name="connsiteX24" fmla="*/ 927576 w 1015287"/>
                <a:gd name="connsiteY24" fmla="*/ 261186 h 693899"/>
                <a:gd name="connsiteX25" fmla="*/ 941219 w 1015287"/>
                <a:gd name="connsiteY25" fmla="*/ 276780 h 693899"/>
                <a:gd name="connsiteX26" fmla="*/ 913931 w 1015287"/>
                <a:gd name="connsiteY26" fmla="*/ 313813 h 693899"/>
                <a:gd name="connsiteX27" fmla="*/ 890541 w 1015287"/>
                <a:gd name="connsiteY27" fmla="*/ 335254 h 693899"/>
                <a:gd name="connsiteX28" fmla="*/ 890541 w 1015287"/>
                <a:gd name="connsiteY28" fmla="*/ 346949 h 693899"/>
                <a:gd name="connsiteX29" fmla="*/ 910033 w 1015287"/>
                <a:gd name="connsiteY29" fmla="*/ 370339 h 693899"/>
                <a:gd name="connsiteX30" fmla="*/ 898338 w 1015287"/>
                <a:gd name="connsiteY30" fmla="*/ 395678 h 693899"/>
                <a:gd name="connsiteX31" fmla="*/ 872999 w 1015287"/>
                <a:gd name="connsiteY31" fmla="*/ 430763 h 693899"/>
                <a:gd name="connsiteX32" fmla="*/ 880796 w 1015287"/>
                <a:gd name="connsiteY32" fmla="*/ 446356 h 693899"/>
                <a:gd name="connsiteX33" fmla="*/ 869100 w 1015287"/>
                <a:gd name="connsiteY33" fmla="*/ 469746 h 693899"/>
                <a:gd name="connsiteX34" fmla="*/ 876896 w 1015287"/>
                <a:gd name="connsiteY34" fmla="*/ 500932 h 693899"/>
                <a:gd name="connsiteX35" fmla="*/ 898338 w 1015287"/>
                <a:gd name="connsiteY35" fmla="*/ 520423 h 693899"/>
                <a:gd name="connsiteX36" fmla="*/ 923676 w 1015287"/>
                <a:gd name="connsiteY36" fmla="*/ 522373 h 693899"/>
                <a:gd name="connsiteX37" fmla="*/ 935372 w 1015287"/>
                <a:gd name="connsiteY37" fmla="*/ 528220 h 693899"/>
                <a:gd name="connsiteX38" fmla="*/ 950965 w 1015287"/>
                <a:gd name="connsiteY38" fmla="*/ 528220 h 693899"/>
                <a:gd name="connsiteX39" fmla="*/ 960711 w 1015287"/>
                <a:gd name="connsiteY39" fmla="*/ 536017 h 693899"/>
                <a:gd name="connsiteX40" fmla="*/ 980202 w 1015287"/>
                <a:gd name="connsiteY40" fmla="*/ 522373 h 693899"/>
                <a:gd name="connsiteX41" fmla="*/ 999694 w 1015287"/>
                <a:gd name="connsiteY41" fmla="*/ 528220 h 693899"/>
                <a:gd name="connsiteX42" fmla="*/ 1015287 w 1015287"/>
                <a:gd name="connsiteY42" fmla="*/ 559406 h 693899"/>
                <a:gd name="connsiteX43" fmla="*/ 997745 w 1015287"/>
                <a:gd name="connsiteY43" fmla="*/ 590593 h 693899"/>
                <a:gd name="connsiteX44" fmla="*/ 972406 w 1015287"/>
                <a:gd name="connsiteY44" fmla="*/ 590593 h 693899"/>
                <a:gd name="connsiteX45" fmla="*/ 970456 w 1015287"/>
                <a:gd name="connsiteY45" fmla="*/ 621779 h 693899"/>
                <a:gd name="connsiteX46" fmla="*/ 950965 w 1015287"/>
                <a:gd name="connsiteY46" fmla="*/ 652966 h 693899"/>
                <a:gd name="connsiteX47" fmla="*/ 970456 w 1015287"/>
                <a:gd name="connsiteY47" fmla="*/ 678305 h 693899"/>
                <a:gd name="connsiteX48" fmla="*/ 966559 w 1015287"/>
                <a:gd name="connsiteY48" fmla="*/ 693898 h 693899"/>
                <a:gd name="connsiteX49" fmla="*/ 966553 w 1015287"/>
                <a:gd name="connsiteY49" fmla="*/ 693899 h 693899"/>
                <a:gd name="connsiteX50" fmla="*/ 0 w 1015287"/>
                <a:gd name="connsiteY50" fmla="*/ 693899 h 693899"/>
                <a:gd name="connsiteX51" fmla="*/ 3285 w 1015287"/>
                <a:gd name="connsiteY51" fmla="*/ 616711 h 693899"/>
                <a:gd name="connsiteX52" fmla="*/ 24336 w 1015287"/>
                <a:gd name="connsiteY52" fmla="*/ 583966 h 693899"/>
                <a:gd name="connsiteX53" fmla="*/ 17319 w 1015287"/>
                <a:gd name="connsiteY53" fmla="*/ 558237 h 693899"/>
                <a:gd name="connsiteX54" fmla="*/ 24336 w 1015287"/>
                <a:gd name="connsiteY54" fmla="*/ 539525 h 693899"/>
                <a:gd name="connsiteX55" fmla="*/ 52404 w 1015287"/>
                <a:gd name="connsiteY55" fmla="*/ 509118 h 693899"/>
                <a:gd name="connsiteX56" fmla="*/ 61760 w 1015287"/>
                <a:gd name="connsiteY56" fmla="*/ 490407 h 693899"/>
                <a:gd name="connsiteX57" fmla="*/ 108539 w 1015287"/>
                <a:gd name="connsiteY57" fmla="*/ 481051 h 693899"/>
                <a:gd name="connsiteX58" fmla="*/ 113217 w 1015287"/>
                <a:gd name="connsiteY58" fmla="*/ 448305 h 693899"/>
                <a:gd name="connsiteX59" fmla="*/ 113217 w 1015287"/>
                <a:gd name="connsiteY59" fmla="*/ 424915 h 693899"/>
                <a:gd name="connsiteX60" fmla="*/ 150641 w 1015287"/>
                <a:gd name="connsiteY60" fmla="*/ 410881 h 693899"/>
                <a:gd name="connsiteX61" fmla="*/ 178709 w 1015287"/>
                <a:gd name="connsiteY61" fmla="*/ 417898 h 693899"/>
                <a:gd name="connsiteX62" fmla="*/ 195082 w 1015287"/>
                <a:gd name="connsiteY62" fmla="*/ 394508 h 693899"/>
                <a:gd name="connsiteX63" fmla="*/ 270599 w 1015287"/>
                <a:gd name="connsiteY63" fmla="*/ 371624 h 693899"/>
                <a:gd name="connsiteX64" fmla="*/ 270709 w 1015287"/>
                <a:gd name="connsiteY64" fmla="*/ 372288 h 693899"/>
                <a:gd name="connsiteX65" fmla="*/ 288252 w 1015287"/>
                <a:gd name="connsiteY65" fmla="*/ 372288 h 693899"/>
                <a:gd name="connsiteX66" fmla="*/ 299946 w 1015287"/>
                <a:gd name="connsiteY66" fmla="*/ 348898 h 693899"/>
                <a:gd name="connsiteX67" fmla="*/ 311642 w 1015287"/>
                <a:gd name="connsiteY67" fmla="*/ 346949 h 693899"/>
                <a:gd name="connsiteX68" fmla="*/ 350625 w 1015287"/>
                <a:gd name="connsiteY68" fmla="*/ 360593 h 693899"/>
                <a:gd name="connsiteX69" fmla="*/ 364269 w 1015287"/>
                <a:gd name="connsiteY69" fmla="*/ 360593 h 693899"/>
                <a:gd name="connsiteX70" fmla="*/ 374015 w 1015287"/>
                <a:gd name="connsiteY70" fmla="*/ 343051 h 693899"/>
                <a:gd name="connsiteX71" fmla="*/ 385709 w 1015287"/>
                <a:gd name="connsiteY71" fmla="*/ 341102 h 693899"/>
                <a:gd name="connsiteX72" fmla="*/ 401302 w 1015287"/>
                <a:gd name="connsiteY72" fmla="*/ 317712 h 693899"/>
                <a:gd name="connsiteX73" fmla="*/ 395455 w 1015287"/>
                <a:gd name="connsiteY73" fmla="*/ 282627 h 693899"/>
                <a:gd name="connsiteX74" fmla="*/ 426642 w 1015287"/>
                <a:gd name="connsiteY74" fmla="*/ 282627 h 693899"/>
                <a:gd name="connsiteX75" fmla="*/ 440285 w 1015287"/>
                <a:gd name="connsiteY75" fmla="*/ 267034 h 693899"/>
                <a:gd name="connsiteX76" fmla="*/ 475371 w 1015287"/>
                <a:gd name="connsiteY76" fmla="*/ 268983 h 693899"/>
                <a:gd name="connsiteX77" fmla="*/ 487065 w 1015287"/>
                <a:gd name="connsiteY77" fmla="*/ 265085 h 693899"/>
                <a:gd name="connsiteX78" fmla="*/ 490965 w 1015287"/>
                <a:gd name="connsiteY78" fmla="*/ 245593 h 693899"/>
                <a:gd name="connsiteX79" fmla="*/ 485117 w 1015287"/>
                <a:gd name="connsiteY79" fmla="*/ 210509 h 693899"/>
                <a:gd name="connsiteX80" fmla="*/ 494862 w 1015287"/>
                <a:gd name="connsiteY80" fmla="*/ 198814 h 693899"/>
                <a:gd name="connsiteX81" fmla="*/ 514354 w 1015287"/>
                <a:gd name="connsiteY81" fmla="*/ 192966 h 693899"/>
                <a:gd name="connsiteX82" fmla="*/ 541641 w 1015287"/>
                <a:gd name="connsiteY82" fmla="*/ 196864 h 693899"/>
                <a:gd name="connsiteX83" fmla="*/ 541641 w 1015287"/>
                <a:gd name="connsiteY83" fmla="*/ 155932 h 693899"/>
                <a:gd name="connsiteX84" fmla="*/ 526048 w 1015287"/>
                <a:gd name="connsiteY84" fmla="*/ 140339 h 693899"/>
                <a:gd name="connsiteX85" fmla="*/ 527998 w 1015287"/>
                <a:gd name="connsiteY85" fmla="*/ 97458 h 693899"/>
                <a:gd name="connsiteX86" fmla="*/ 539693 w 1015287"/>
                <a:gd name="connsiteY86" fmla="*/ 87712 h 693899"/>
                <a:gd name="connsiteX87" fmla="*/ 590371 w 1015287"/>
                <a:gd name="connsiteY87" fmla="*/ 83814 h 693899"/>
                <a:gd name="connsiteX88" fmla="*/ 642998 w 1015287"/>
                <a:gd name="connsiteY88" fmla="*/ 50678 h 693899"/>
                <a:gd name="connsiteX89" fmla="*/ 644947 w 1015287"/>
                <a:gd name="connsiteY89" fmla="*/ 13644 h 693899"/>
                <a:gd name="connsiteX0" fmla="*/ 654694 w 1015287"/>
                <a:gd name="connsiteY0" fmla="*/ 0 h 750019"/>
                <a:gd name="connsiteX1" fmla="*/ 672236 w 1015287"/>
                <a:gd name="connsiteY1" fmla="*/ 11695 h 750019"/>
                <a:gd name="connsiteX2" fmla="*/ 689777 w 1015287"/>
                <a:gd name="connsiteY2" fmla="*/ 33136 h 750019"/>
                <a:gd name="connsiteX3" fmla="*/ 705371 w 1015287"/>
                <a:gd name="connsiteY3" fmla="*/ 58475 h 750019"/>
                <a:gd name="connsiteX4" fmla="*/ 722914 w 1015287"/>
                <a:gd name="connsiteY4" fmla="*/ 62373 h 750019"/>
                <a:gd name="connsiteX5" fmla="*/ 724863 w 1015287"/>
                <a:gd name="connsiteY5" fmla="*/ 95509 h 750019"/>
                <a:gd name="connsiteX6" fmla="*/ 734609 w 1015287"/>
                <a:gd name="connsiteY6" fmla="*/ 107204 h 750019"/>
                <a:gd name="connsiteX7" fmla="*/ 752150 w 1015287"/>
                <a:gd name="connsiteY7" fmla="*/ 115000 h 750019"/>
                <a:gd name="connsiteX8" fmla="*/ 765795 w 1015287"/>
                <a:gd name="connsiteY8" fmla="*/ 113051 h 750019"/>
                <a:gd name="connsiteX9" fmla="*/ 790364 w 1015287"/>
                <a:gd name="connsiteY9" fmla="*/ 116491 h 750019"/>
                <a:gd name="connsiteX10" fmla="*/ 777490 w 1015287"/>
                <a:gd name="connsiteY10" fmla="*/ 134881 h 750019"/>
                <a:gd name="connsiteX11" fmla="*/ 778502 w 1015287"/>
                <a:gd name="connsiteY11" fmla="*/ 140857 h 750019"/>
                <a:gd name="connsiteX12" fmla="*/ 787236 w 1015287"/>
                <a:gd name="connsiteY12" fmla="*/ 148136 h 750019"/>
                <a:gd name="connsiteX13" fmla="*/ 816473 w 1015287"/>
                <a:gd name="connsiteY13" fmla="*/ 140339 h 750019"/>
                <a:gd name="connsiteX14" fmla="*/ 878846 w 1015287"/>
                <a:gd name="connsiteY14" fmla="*/ 152034 h 750019"/>
                <a:gd name="connsiteX15" fmla="*/ 910033 w 1015287"/>
                <a:gd name="connsiteY15" fmla="*/ 161780 h 750019"/>
                <a:gd name="connsiteX16" fmla="*/ 919779 w 1015287"/>
                <a:gd name="connsiteY16" fmla="*/ 169576 h 750019"/>
                <a:gd name="connsiteX17" fmla="*/ 923676 w 1015287"/>
                <a:gd name="connsiteY17" fmla="*/ 167628 h 750019"/>
                <a:gd name="connsiteX18" fmla="*/ 923676 w 1015287"/>
                <a:gd name="connsiteY18" fmla="*/ 183220 h 750019"/>
                <a:gd name="connsiteX19" fmla="*/ 910033 w 1015287"/>
                <a:gd name="connsiteY19" fmla="*/ 189068 h 750019"/>
                <a:gd name="connsiteX20" fmla="*/ 906134 w 1015287"/>
                <a:gd name="connsiteY20" fmla="*/ 202712 h 750019"/>
                <a:gd name="connsiteX21" fmla="*/ 896389 w 1015287"/>
                <a:gd name="connsiteY21" fmla="*/ 204661 h 750019"/>
                <a:gd name="connsiteX22" fmla="*/ 892490 w 1015287"/>
                <a:gd name="connsiteY22" fmla="*/ 239746 h 750019"/>
                <a:gd name="connsiteX23" fmla="*/ 913931 w 1015287"/>
                <a:gd name="connsiteY23" fmla="*/ 259237 h 750019"/>
                <a:gd name="connsiteX24" fmla="*/ 927576 w 1015287"/>
                <a:gd name="connsiteY24" fmla="*/ 261186 h 750019"/>
                <a:gd name="connsiteX25" fmla="*/ 941219 w 1015287"/>
                <a:gd name="connsiteY25" fmla="*/ 276780 h 750019"/>
                <a:gd name="connsiteX26" fmla="*/ 913931 w 1015287"/>
                <a:gd name="connsiteY26" fmla="*/ 313813 h 750019"/>
                <a:gd name="connsiteX27" fmla="*/ 890541 w 1015287"/>
                <a:gd name="connsiteY27" fmla="*/ 335254 h 750019"/>
                <a:gd name="connsiteX28" fmla="*/ 890541 w 1015287"/>
                <a:gd name="connsiteY28" fmla="*/ 346949 h 750019"/>
                <a:gd name="connsiteX29" fmla="*/ 910033 w 1015287"/>
                <a:gd name="connsiteY29" fmla="*/ 370339 h 750019"/>
                <a:gd name="connsiteX30" fmla="*/ 898338 w 1015287"/>
                <a:gd name="connsiteY30" fmla="*/ 395678 h 750019"/>
                <a:gd name="connsiteX31" fmla="*/ 872999 w 1015287"/>
                <a:gd name="connsiteY31" fmla="*/ 430763 h 750019"/>
                <a:gd name="connsiteX32" fmla="*/ 880796 w 1015287"/>
                <a:gd name="connsiteY32" fmla="*/ 446356 h 750019"/>
                <a:gd name="connsiteX33" fmla="*/ 869100 w 1015287"/>
                <a:gd name="connsiteY33" fmla="*/ 469746 h 750019"/>
                <a:gd name="connsiteX34" fmla="*/ 876896 w 1015287"/>
                <a:gd name="connsiteY34" fmla="*/ 500932 h 750019"/>
                <a:gd name="connsiteX35" fmla="*/ 898338 w 1015287"/>
                <a:gd name="connsiteY35" fmla="*/ 520423 h 750019"/>
                <a:gd name="connsiteX36" fmla="*/ 923676 w 1015287"/>
                <a:gd name="connsiteY36" fmla="*/ 522373 h 750019"/>
                <a:gd name="connsiteX37" fmla="*/ 935372 w 1015287"/>
                <a:gd name="connsiteY37" fmla="*/ 528220 h 750019"/>
                <a:gd name="connsiteX38" fmla="*/ 950965 w 1015287"/>
                <a:gd name="connsiteY38" fmla="*/ 528220 h 750019"/>
                <a:gd name="connsiteX39" fmla="*/ 960711 w 1015287"/>
                <a:gd name="connsiteY39" fmla="*/ 536017 h 750019"/>
                <a:gd name="connsiteX40" fmla="*/ 980202 w 1015287"/>
                <a:gd name="connsiteY40" fmla="*/ 522373 h 750019"/>
                <a:gd name="connsiteX41" fmla="*/ 999694 w 1015287"/>
                <a:gd name="connsiteY41" fmla="*/ 528220 h 750019"/>
                <a:gd name="connsiteX42" fmla="*/ 1015287 w 1015287"/>
                <a:gd name="connsiteY42" fmla="*/ 559406 h 750019"/>
                <a:gd name="connsiteX43" fmla="*/ 997745 w 1015287"/>
                <a:gd name="connsiteY43" fmla="*/ 590593 h 750019"/>
                <a:gd name="connsiteX44" fmla="*/ 972406 w 1015287"/>
                <a:gd name="connsiteY44" fmla="*/ 590593 h 750019"/>
                <a:gd name="connsiteX45" fmla="*/ 970456 w 1015287"/>
                <a:gd name="connsiteY45" fmla="*/ 621779 h 750019"/>
                <a:gd name="connsiteX46" fmla="*/ 950965 w 1015287"/>
                <a:gd name="connsiteY46" fmla="*/ 652966 h 750019"/>
                <a:gd name="connsiteX47" fmla="*/ 970456 w 1015287"/>
                <a:gd name="connsiteY47" fmla="*/ 678305 h 750019"/>
                <a:gd name="connsiteX48" fmla="*/ 966559 w 1015287"/>
                <a:gd name="connsiteY48" fmla="*/ 693898 h 750019"/>
                <a:gd name="connsiteX49" fmla="*/ 966553 w 1015287"/>
                <a:gd name="connsiteY49" fmla="*/ 693899 h 750019"/>
                <a:gd name="connsiteX50" fmla="*/ 490235 w 1015287"/>
                <a:gd name="connsiteY50" fmla="*/ 750019 h 750019"/>
                <a:gd name="connsiteX51" fmla="*/ 0 w 1015287"/>
                <a:gd name="connsiteY51" fmla="*/ 693899 h 750019"/>
                <a:gd name="connsiteX52" fmla="*/ 3285 w 1015287"/>
                <a:gd name="connsiteY52" fmla="*/ 616711 h 750019"/>
                <a:gd name="connsiteX53" fmla="*/ 24336 w 1015287"/>
                <a:gd name="connsiteY53" fmla="*/ 583966 h 750019"/>
                <a:gd name="connsiteX54" fmla="*/ 17319 w 1015287"/>
                <a:gd name="connsiteY54" fmla="*/ 558237 h 750019"/>
                <a:gd name="connsiteX55" fmla="*/ 24336 w 1015287"/>
                <a:gd name="connsiteY55" fmla="*/ 539525 h 750019"/>
                <a:gd name="connsiteX56" fmla="*/ 52404 w 1015287"/>
                <a:gd name="connsiteY56" fmla="*/ 509118 h 750019"/>
                <a:gd name="connsiteX57" fmla="*/ 61760 w 1015287"/>
                <a:gd name="connsiteY57" fmla="*/ 490407 h 750019"/>
                <a:gd name="connsiteX58" fmla="*/ 108539 w 1015287"/>
                <a:gd name="connsiteY58" fmla="*/ 481051 h 750019"/>
                <a:gd name="connsiteX59" fmla="*/ 113217 w 1015287"/>
                <a:gd name="connsiteY59" fmla="*/ 448305 h 750019"/>
                <a:gd name="connsiteX60" fmla="*/ 113217 w 1015287"/>
                <a:gd name="connsiteY60" fmla="*/ 424915 h 750019"/>
                <a:gd name="connsiteX61" fmla="*/ 150641 w 1015287"/>
                <a:gd name="connsiteY61" fmla="*/ 410881 h 750019"/>
                <a:gd name="connsiteX62" fmla="*/ 178709 w 1015287"/>
                <a:gd name="connsiteY62" fmla="*/ 417898 h 750019"/>
                <a:gd name="connsiteX63" fmla="*/ 195082 w 1015287"/>
                <a:gd name="connsiteY63" fmla="*/ 394508 h 750019"/>
                <a:gd name="connsiteX64" fmla="*/ 270599 w 1015287"/>
                <a:gd name="connsiteY64" fmla="*/ 371624 h 750019"/>
                <a:gd name="connsiteX65" fmla="*/ 270709 w 1015287"/>
                <a:gd name="connsiteY65" fmla="*/ 372288 h 750019"/>
                <a:gd name="connsiteX66" fmla="*/ 288252 w 1015287"/>
                <a:gd name="connsiteY66" fmla="*/ 372288 h 750019"/>
                <a:gd name="connsiteX67" fmla="*/ 299946 w 1015287"/>
                <a:gd name="connsiteY67" fmla="*/ 348898 h 750019"/>
                <a:gd name="connsiteX68" fmla="*/ 311642 w 1015287"/>
                <a:gd name="connsiteY68" fmla="*/ 346949 h 750019"/>
                <a:gd name="connsiteX69" fmla="*/ 350625 w 1015287"/>
                <a:gd name="connsiteY69" fmla="*/ 360593 h 750019"/>
                <a:gd name="connsiteX70" fmla="*/ 364269 w 1015287"/>
                <a:gd name="connsiteY70" fmla="*/ 360593 h 750019"/>
                <a:gd name="connsiteX71" fmla="*/ 374015 w 1015287"/>
                <a:gd name="connsiteY71" fmla="*/ 343051 h 750019"/>
                <a:gd name="connsiteX72" fmla="*/ 385709 w 1015287"/>
                <a:gd name="connsiteY72" fmla="*/ 341102 h 750019"/>
                <a:gd name="connsiteX73" fmla="*/ 401302 w 1015287"/>
                <a:gd name="connsiteY73" fmla="*/ 317712 h 750019"/>
                <a:gd name="connsiteX74" fmla="*/ 395455 w 1015287"/>
                <a:gd name="connsiteY74" fmla="*/ 282627 h 750019"/>
                <a:gd name="connsiteX75" fmla="*/ 426642 w 1015287"/>
                <a:gd name="connsiteY75" fmla="*/ 282627 h 750019"/>
                <a:gd name="connsiteX76" fmla="*/ 440285 w 1015287"/>
                <a:gd name="connsiteY76" fmla="*/ 267034 h 750019"/>
                <a:gd name="connsiteX77" fmla="*/ 475371 w 1015287"/>
                <a:gd name="connsiteY77" fmla="*/ 268983 h 750019"/>
                <a:gd name="connsiteX78" fmla="*/ 487065 w 1015287"/>
                <a:gd name="connsiteY78" fmla="*/ 265085 h 750019"/>
                <a:gd name="connsiteX79" fmla="*/ 490965 w 1015287"/>
                <a:gd name="connsiteY79" fmla="*/ 245593 h 750019"/>
                <a:gd name="connsiteX80" fmla="*/ 485117 w 1015287"/>
                <a:gd name="connsiteY80" fmla="*/ 210509 h 750019"/>
                <a:gd name="connsiteX81" fmla="*/ 494862 w 1015287"/>
                <a:gd name="connsiteY81" fmla="*/ 198814 h 750019"/>
                <a:gd name="connsiteX82" fmla="*/ 514354 w 1015287"/>
                <a:gd name="connsiteY82" fmla="*/ 192966 h 750019"/>
                <a:gd name="connsiteX83" fmla="*/ 541641 w 1015287"/>
                <a:gd name="connsiteY83" fmla="*/ 196864 h 750019"/>
                <a:gd name="connsiteX84" fmla="*/ 541641 w 1015287"/>
                <a:gd name="connsiteY84" fmla="*/ 155932 h 750019"/>
                <a:gd name="connsiteX85" fmla="*/ 526048 w 1015287"/>
                <a:gd name="connsiteY85" fmla="*/ 140339 h 750019"/>
                <a:gd name="connsiteX86" fmla="*/ 527998 w 1015287"/>
                <a:gd name="connsiteY86" fmla="*/ 97458 h 750019"/>
                <a:gd name="connsiteX87" fmla="*/ 539693 w 1015287"/>
                <a:gd name="connsiteY87" fmla="*/ 87712 h 750019"/>
                <a:gd name="connsiteX88" fmla="*/ 590371 w 1015287"/>
                <a:gd name="connsiteY88" fmla="*/ 83814 h 750019"/>
                <a:gd name="connsiteX89" fmla="*/ 642998 w 1015287"/>
                <a:gd name="connsiteY89" fmla="*/ 50678 h 750019"/>
                <a:gd name="connsiteX90" fmla="*/ 644947 w 1015287"/>
                <a:gd name="connsiteY90" fmla="*/ 13644 h 750019"/>
                <a:gd name="connsiteX91" fmla="*/ 654694 w 1015287"/>
                <a:gd name="connsiteY91" fmla="*/ 0 h 750019"/>
                <a:gd name="connsiteX0" fmla="*/ 490235 w 1015287"/>
                <a:gd name="connsiteY0" fmla="*/ 750019 h 841459"/>
                <a:gd name="connsiteX1" fmla="*/ 0 w 1015287"/>
                <a:gd name="connsiteY1" fmla="*/ 693899 h 841459"/>
                <a:gd name="connsiteX2" fmla="*/ 3285 w 1015287"/>
                <a:gd name="connsiteY2" fmla="*/ 616711 h 841459"/>
                <a:gd name="connsiteX3" fmla="*/ 24336 w 1015287"/>
                <a:gd name="connsiteY3" fmla="*/ 583966 h 841459"/>
                <a:gd name="connsiteX4" fmla="*/ 17319 w 1015287"/>
                <a:gd name="connsiteY4" fmla="*/ 558237 h 841459"/>
                <a:gd name="connsiteX5" fmla="*/ 24336 w 1015287"/>
                <a:gd name="connsiteY5" fmla="*/ 539525 h 841459"/>
                <a:gd name="connsiteX6" fmla="*/ 52404 w 1015287"/>
                <a:gd name="connsiteY6" fmla="*/ 509118 h 841459"/>
                <a:gd name="connsiteX7" fmla="*/ 61760 w 1015287"/>
                <a:gd name="connsiteY7" fmla="*/ 490407 h 841459"/>
                <a:gd name="connsiteX8" fmla="*/ 108539 w 1015287"/>
                <a:gd name="connsiteY8" fmla="*/ 481051 h 841459"/>
                <a:gd name="connsiteX9" fmla="*/ 113217 w 1015287"/>
                <a:gd name="connsiteY9" fmla="*/ 448305 h 841459"/>
                <a:gd name="connsiteX10" fmla="*/ 113217 w 1015287"/>
                <a:gd name="connsiteY10" fmla="*/ 424915 h 841459"/>
                <a:gd name="connsiteX11" fmla="*/ 150641 w 1015287"/>
                <a:gd name="connsiteY11" fmla="*/ 410881 h 841459"/>
                <a:gd name="connsiteX12" fmla="*/ 178709 w 1015287"/>
                <a:gd name="connsiteY12" fmla="*/ 417898 h 841459"/>
                <a:gd name="connsiteX13" fmla="*/ 195082 w 1015287"/>
                <a:gd name="connsiteY13" fmla="*/ 394508 h 841459"/>
                <a:gd name="connsiteX14" fmla="*/ 270599 w 1015287"/>
                <a:gd name="connsiteY14" fmla="*/ 371624 h 841459"/>
                <a:gd name="connsiteX15" fmla="*/ 270709 w 1015287"/>
                <a:gd name="connsiteY15" fmla="*/ 372288 h 841459"/>
                <a:gd name="connsiteX16" fmla="*/ 288252 w 1015287"/>
                <a:gd name="connsiteY16" fmla="*/ 372288 h 841459"/>
                <a:gd name="connsiteX17" fmla="*/ 299946 w 1015287"/>
                <a:gd name="connsiteY17" fmla="*/ 348898 h 841459"/>
                <a:gd name="connsiteX18" fmla="*/ 311642 w 1015287"/>
                <a:gd name="connsiteY18" fmla="*/ 346949 h 841459"/>
                <a:gd name="connsiteX19" fmla="*/ 350625 w 1015287"/>
                <a:gd name="connsiteY19" fmla="*/ 360593 h 841459"/>
                <a:gd name="connsiteX20" fmla="*/ 364269 w 1015287"/>
                <a:gd name="connsiteY20" fmla="*/ 360593 h 841459"/>
                <a:gd name="connsiteX21" fmla="*/ 374015 w 1015287"/>
                <a:gd name="connsiteY21" fmla="*/ 343051 h 841459"/>
                <a:gd name="connsiteX22" fmla="*/ 385709 w 1015287"/>
                <a:gd name="connsiteY22" fmla="*/ 341102 h 841459"/>
                <a:gd name="connsiteX23" fmla="*/ 401302 w 1015287"/>
                <a:gd name="connsiteY23" fmla="*/ 317712 h 841459"/>
                <a:gd name="connsiteX24" fmla="*/ 395455 w 1015287"/>
                <a:gd name="connsiteY24" fmla="*/ 282627 h 841459"/>
                <a:gd name="connsiteX25" fmla="*/ 426642 w 1015287"/>
                <a:gd name="connsiteY25" fmla="*/ 282627 h 841459"/>
                <a:gd name="connsiteX26" fmla="*/ 440285 w 1015287"/>
                <a:gd name="connsiteY26" fmla="*/ 267034 h 841459"/>
                <a:gd name="connsiteX27" fmla="*/ 475371 w 1015287"/>
                <a:gd name="connsiteY27" fmla="*/ 268983 h 841459"/>
                <a:gd name="connsiteX28" fmla="*/ 487065 w 1015287"/>
                <a:gd name="connsiteY28" fmla="*/ 265085 h 841459"/>
                <a:gd name="connsiteX29" fmla="*/ 490965 w 1015287"/>
                <a:gd name="connsiteY29" fmla="*/ 245593 h 841459"/>
                <a:gd name="connsiteX30" fmla="*/ 485117 w 1015287"/>
                <a:gd name="connsiteY30" fmla="*/ 210509 h 841459"/>
                <a:gd name="connsiteX31" fmla="*/ 494862 w 1015287"/>
                <a:gd name="connsiteY31" fmla="*/ 198814 h 841459"/>
                <a:gd name="connsiteX32" fmla="*/ 514354 w 1015287"/>
                <a:gd name="connsiteY32" fmla="*/ 192966 h 841459"/>
                <a:gd name="connsiteX33" fmla="*/ 541641 w 1015287"/>
                <a:gd name="connsiteY33" fmla="*/ 196864 h 841459"/>
                <a:gd name="connsiteX34" fmla="*/ 541641 w 1015287"/>
                <a:gd name="connsiteY34" fmla="*/ 155932 h 841459"/>
                <a:gd name="connsiteX35" fmla="*/ 526048 w 1015287"/>
                <a:gd name="connsiteY35" fmla="*/ 140339 h 841459"/>
                <a:gd name="connsiteX36" fmla="*/ 527998 w 1015287"/>
                <a:gd name="connsiteY36" fmla="*/ 97458 h 841459"/>
                <a:gd name="connsiteX37" fmla="*/ 539693 w 1015287"/>
                <a:gd name="connsiteY37" fmla="*/ 87712 h 841459"/>
                <a:gd name="connsiteX38" fmla="*/ 590371 w 1015287"/>
                <a:gd name="connsiteY38" fmla="*/ 83814 h 841459"/>
                <a:gd name="connsiteX39" fmla="*/ 642998 w 1015287"/>
                <a:gd name="connsiteY39" fmla="*/ 50678 h 841459"/>
                <a:gd name="connsiteX40" fmla="*/ 644947 w 1015287"/>
                <a:gd name="connsiteY40" fmla="*/ 13644 h 841459"/>
                <a:gd name="connsiteX41" fmla="*/ 654694 w 1015287"/>
                <a:gd name="connsiteY41" fmla="*/ 0 h 841459"/>
                <a:gd name="connsiteX42" fmla="*/ 672236 w 1015287"/>
                <a:gd name="connsiteY42" fmla="*/ 11695 h 841459"/>
                <a:gd name="connsiteX43" fmla="*/ 689777 w 1015287"/>
                <a:gd name="connsiteY43" fmla="*/ 33136 h 841459"/>
                <a:gd name="connsiteX44" fmla="*/ 705371 w 1015287"/>
                <a:gd name="connsiteY44" fmla="*/ 58475 h 841459"/>
                <a:gd name="connsiteX45" fmla="*/ 722914 w 1015287"/>
                <a:gd name="connsiteY45" fmla="*/ 62373 h 841459"/>
                <a:gd name="connsiteX46" fmla="*/ 724863 w 1015287"/>
                <a:gd name="connsiteY46" fmla="*/ 95509 h 841459"/>
                <a:gd name="connsiteX47" fmla="*/ 734609 w 1015287"/>
                <a:gd name="connsiteY47" fmla="*/ 107204 h 841459"/>
                <a:gd name="connsiteX48" fmla="*/ 752150 w 1015287"/>
                <a:gd name="connsiteY48" fmla="*/ 115000 h 841459"/>
                <a:gd name="connsiteX49" fmla="*/ 765795 w 1015287"/>
                <a:gd name="connsiteY49" fmla="*/ 113051 h 841459"/>
                <a:gd name="connsiteX50" fmla="*/ 790364 w 1015287"/>
                <a:gd name="connsiteY50" fmla="*/ 116491 h 841459"/>
                <a:gd name="connsiteX51" fmla="*/ 777490 w 1015287"/>
                <a:gd name="connsiteY51" fmla="*/ 134881 h 841459"/>
                <a:gd name="connsiteX52" fmla="*/ 778502 w 1015287"/>
                <a:gd name="connsiteY52" fmla="*/ 140857 h 841459"/>
                <a:gd name="connsiteX53" fmla="*/ 787236 w 1015287"/>
                <a:gd name="connsiteY53" fmla="*/ 148136 h 841459"/>
                <a:gd name="connsiteX54" fmla="*/ 816473 w 1015287"/>
                <a:gd name="connsiteY54" fmla="*/ 140339 h 841459"/>
                <a:gd name="connsiteX55" fmla="*/ 878846 w 1015287"/>
                <a:gd name="connsiteY55" fmla="*/ 152034 h 841459"/>
                <a:gd name="connsiteX56" fmla="*/ 910033 w 1015287"/>
                <a:gd name="connsiteY56" fmla="*/ 161780 h 841459"/>
                <a:gd name="connsiteX57" fmla="*/ 919779 w 1015287"/>
                <a:gd name="connsiteY57" fmla="*/ 169576 h 841459"/>
                <a:gd name="connsiteX58" fmla="*/ 923676 w 1015287"/>
                <a:gd name="connsiteY58" fmla="*/ 167628 h 841459"/>
                <a:gd name="connsiteX59" fmla="*/ 923676 w 1015287"/>
                <a:gd name="connsiteY59" fmla="*/ 183220 h 841459"/>
                <a:gd name="connsiteX60" fmla="*/ 910033 w 1015287"/>
                <a:gd name="connsiteY60" fmla="*/ 189068 h 841459"/>
                <a:gd name="connsiteX61" fmla="*/ 906134 w 1015287"/>
                <a:gd name="connsiteY61" fmla="*/ 202712 h 841459"/>
                <a:gd name="connsiteX62" fmla="*/ 896389 w 1015287"/>
                <a:gd name="connsiteY62" fmla="*/ 204661 h 841459"/>
                <a:gd name="connsiteX63" fmla="*/ 892490 w 1015287"/>
                <a:gd name="connsiteY63" fmla="*/ 239746 h 841459"/>
                <a:gd name="connsiteX64" fmla="*/ 913931 w 1015287"/>
                <a:gd name="connsiteY64" fmla="*/ 259237 h 841459"/>
                <a:gd name="connsiteX65" fmla="*/ 927576 w 1015287"/>
                <a:gd name="connsiteY65" fmla="*/ 261186 h 841459"/>
                <a:gd name="connsiteX66" fmla="*/ 941219 w 1015287"/>
                <a:gd name="connsiteY66" fmla="*/ 276780 h 841459"/>
                <a:gd name="connsiteX67" fmla="*/ 913931 w 1015287"/>
                <a:gd name="connsiteY67" fmla="*/ 313813 h 841459"/>
                <a:gd name="connsiteX68" fmla="*/ 890541 w 1015287"/>
                <a:gd name="connsiteY68" fmla="*/ 335254 h 841459"/>
                <a:gd name="connsiteX69" fmla="*/ 890541 w 1015287"/>
                <a:gd name="connsiteY69" fmla="*/ 346949 h 841459"/>
                <a:gd name="connsiteX70" fmla="*/ 910033 w 1015287"/>
                <a:gd name="connsiteY70" fmla="*/ 370339 h 841459"/>
                <a:gd name="connsiteX71" fmla="*/ 898338 w 1015287"/>
                <a:gd name="connsiteY71" fmla="*/ 395678 h 841459"/>
                <a:gd name="connsiteX72" fmla="*/ 872999 w 1015287"/>
                <a:gd name="connsiteY72" fmla="*/ 430763 h 841459"/>
                <a:gd name="connsiteX73" fmla="*/ 880796 w 1015287"/>
                <a:gd name="connsiteY73" fmla="*/ 446356 h 841459"/>
                <a:gd name="connsiteX74" fmla="*/ 869100 w 1015287"/>
                <a:gd name="connsiteY74" fmla="*/ 469746 h 841459"/>
                <a:gd name="connsiteX75" fmla="*/ 876896 w 1015287"/>
                <a:gd name="connsiteY75" fmla="*/ 500932 h 841459"/>
                <a:gd name="connsiteX76" fmla="*/ 898338 w 1015287"/>
                <a:gd name="connsiteY76" fmla="*/ 520423 h 841459"/>
                <a:gd name="connsiteX77" fmla="*/ 923676 w 1015287"/>
                <a:gd name="connsiteY77" fmla="*/ 522373 h 841459"/>
                <a:gd name="connsiteX78" fmla="*/ 935372 w 1015287"/>
                <a:gd name="connsiteY78" fmla="*/ 528220 h 841459"/>
                <a:gd name="connsiteX79" fmla="*/ 950965 w 1015287"/>
                <a:gd name="connsiteY79" fmla="*/ 528220 h 841459"/>
                <a:gd name="connsiteX80" fmla="*/ 960711 w 1015287"/>
                <a:gd name="connsiteY80" fmla="*/ 536017 h 841459"/>
                <a:gd name="connsiteX81" fmla="*/ 980202 w 1015287"/>
                <a:gd name="connsiteY81" fmla="*/ 522373 h 841459"/>
                <a:gd name="connsiteX82" fmla="*/ 999694 w 1015287"/>
                <a:gd name="connsiteY82" fmla="*/ 528220 h 841459"/>
                <a:gd name="connsiteX83" fmla="*/ 1015287 w 1015287"/>
                <a:gd name="connsiteY83" fmla="*/ 559406 h 841459"/>
                <a:gd name="connsiteX84" fmla="*/ 997745 w 1015287"/>
                <a:gd name="connsiteY84" fmla="*/ 590593 h 841459"/>
                <a:gd name="connsiteX85" fmla="*/ 972406 w 1015287"/>
                <a:gd name="connsiteY85" fmla="*/ 590593 h 841459"/>
                <a:gd name="connsiteX86" fmla="*/ 970456 w 1015287"/>
                <a:gd name="connsiteY86" fmla="*/ 621779 h 841459"/>
                <a:gd name="connsiteX87" fmla="*/ 950965 w 1015287"/>
                <a:gd name="connsiteY87" fmla="*/ 652966 h 841459"/>
                <a:gd name="connsiteX88" fmla="*/ 970456 w 1015287"/>
                <a:gd name="connsiteY88" fmla="*/ 678305 h 841459"/>
                <a:gd name="connsiteX89" fmla="*/ 966559 w 1015287"/>
                <a:gd name="connsiteY89" fmla="*/ 693898 h 841459"/>
                <a:gd name="connsiteX90" fmla="*/ 966553 w 1015287"/>
                <a:gd name="connsiteY90" fmla="*/ 693899 h 841459"/>
                <a:gd name="connsiteX91" fmla="*/ 581675 w 1015287"/>
                <a:gd name="connsiteY91" fmla="*/ 841459 h 841459"/>
                <a:gd name="connsiteX0" fmla="*/ 0 w 1015287"/>
                <a:gd name="connsiteY0" fmla="*/ 693899 h 841459"/>
                <a:gd name="connsiteX1" fmla="*/ 3285 w 1015287"/>
                <a:gd name="connsiteY1" fmla="*/ 616711 h 841459"/>
                <a:gd name="connsiteX2" fmla="*/ 24336 w 1015287"/>
                <a:gd name="connsiteY2" fmla="*/ 583966 h 841459"/>
                <a:gd name="connsiteX3" fmla="*/ 17319 w 1015287"/>
                <a:gd name="connsiteY3" fmla="*/ 558237 h 841459"/>
                <a:gd name="connsiteX4" fmla="*/ 24336 w 1015287"/>
                <a:gd name="connsiteY4" fmla="*/ 539525 h 841459"/>
                <a:gd name="connsiteX5" fmla="*/ 52404 w 1015287"/>
                <a:gd name="connsiteY5" fmla="*/ 509118 h 841459"/>
                <a:gd name="connsiteX6" fmla="*/ 61760 w 1015287"/>
                <a:gd name="connsiteY6" fmla="*/ 490407 h 841459"/>
                <a:gd name="connsiteX7" fmla="*/ 108539 w 1015287"/>
                <a:gd name="connsiteY7" fmla="*/ 481051 h 841459"/>
                <a:gd name="connsiteX8" fmla="*/ 113217 w 1015287"/>
                <a:gd name="connsiteY8" fmla="*/ 448305 h 841459"/>
                <a:gd name="connsiteX9" fmla="*/ 113217 w 1015287"/>
                <a:gd name="connsiteY9" fmla="*/ 424915 h 841459"/>
                <a:gd name="connsiteX10" fmla="*/ 150641 w 1015287"/>
                <a:gd name="connsiteY10" fmla="*/ 410881 h 841459"/>
                <a:gd name="connsiteX11" fmla="*/ 178709 w 1015287"/>
                <a:gd name="connsiteY11" fmla="*/ 417898 h 841459"/>
                <a:gd name="connsiteX12" fmla="*/ 195082 w 1015287"/>
                <a:gd name="connsiteY12" fmla="*/ 394508 h 841459"/>
                <a:gd name="connsiteX13" fmla="*/ 270599 w 1015287"/>
                <a:gd name="connsiteY13" fmla="*/ 371624 h 841459"/>
                <a:gd name="connsiteX14" fmla="*/ 270709 w 1015287"/>
                <a:gd name="connsiteY14" fmla="*/ 372288 h 841459"/>
                <a:gd name="connsiteX15" fmla="*/ 288252 w 1015287"/>
                <a:gd name="connsiteY15" fmla="*/ 372288 h 841459"/>
                <a:gd name="connsiteX16" fmla="*/ 299946 w 1015287"/>
                <a:gd name="connsiteY16" fmla="*/ 348898 h 841459"/>
                <a:gd name="connsiteX17" fmla="*/ 311642 w 1015287"/>
                <a:gd name="connsiteY17" fmla="*/ 346949 h 841459"/>
                <a:gd name="connsiteX18" fmla="*/ 350625 w 1015287"/>
                <a:gd name="connsiteY18" fmla="*/ 360593 h 841459"/>
                <a:gd name="connsiteX19" fmla="*/ 364269 w 1015287"/>
                <a:gd name="connsiteY19" fmla="*/ 360593 h 841459"/>
                <a:gd name="connsiteX20" fmla="*/ 374015 w 1015287"/>
                <a:gd name="connsiteY20" fmla="*/ 343051 h 841459"/>
                <a:gd name="connsiteX21" fmla="*/ 385709 w 1015287"/>
                <a:gd name="connsiteY21" fmla="*/ 341102 h 841459"/>
                <a:gd name="connsiteX22" fmla="*/ 401302 w 1015287"/>
                <a:gd name="connsiteY22" fmla="*/ 317712 h 841459"/>
                <a:gd name="connsiteX23" fmla="*/ 395455 w 1015287"/>
                <a:gd name="connsiteY23" fmla="*/ 282627 h 841459"/>
                <a:gd name="connsiteX24" fmla="*/ 426642 w 1015287"/>
                <a:gd name="connsiteY24" fmla="*/ 282627 h 841459"/>
                <a:gd name="connsiteX25" fmla="*/ 440285 w 1015287"/>
                <a:gd name="connsiteY25" fmla="*/ 267034 h 841459"/>
                <a:gd name="connsiteX26" fmla="*/ 475371 w 1015287"/>
                <a:gd name="connsiteY26" fmla="*/ 268983 h 841459"/>
                <a:gd name="connsiteX27" fmla="*/ 487065 w 1015287"/>
                <a:gd name="connsiteY27" fmla="*/ 265085 h 841459"/>
                <a:gd name="connsiteX28" fmla="*/ 490965 w 1015287"/>
                <a:gd name="connsiteY28" fmla="*/ 245593 h 841459"/>
                <a:gd name="connsiteX29" fmla="*/ 485117 w 1015287"/>
                <a:gd name="connsiteY29" fmla="*/ 210509 h 841459"/>
                <a:gd name="connsiteX30" fmla="*/ 494862 w 1015287"/>
                <a:gd name="connsiteY30" fmla="*/ 198814 h 841459"/>
                <a:gd name="connsiteX31" fmla="*/ 514354 w 1015287"/>
                <a:gd name="connsiteY31" fmla="*/ 192966 h 841459"/>
                <a:gd name="connsiteX32" fmla="*/ 541641 w 1015287"/>
                <a:gd name="connsiteY32" fmla="*/ 196864 h 841459"/>
                <a:gd name="connsiteX33" fmla="*/ 541641 w 1015287"/>
                <a:gd name="connsiteY33" fmla="*/ 155932 h 841459"/>
                <a:gd name="connsiteX34" fmla="*/ 526048 w 1015287"/>
                <a:gd name="connsiteY34" fmla="*/ 140339 h 841459"/>
                <a:gd name="connsiteX35" fmla="*/ 527998 w 1015287"/>
                <a:gd name="connsiteY35" fmla="*/ 97458 h 841459"/>
                <a:gd name="connsiteX36" fmla="*/ 539693 w 1015287"/>
                <a:gd name="connsiteY36" fmla="*/ 87712 h 841459"/>
                <a:gd name="connsiteX37" fmla="*/ 590371 w 1015287"/>
                <a:gd name="connsiteY37" fmla="*/ 83814 h 841459"/>
                <a:gd name="connsiteX38" fmla="*/ 642998 w 1015287"/>
                <a:gd name="connsiteY38" fmla="*/ 50678 h 841459"/>
                <a:gd name="connsiteX39" fmla="*/ 644947 w 1015287"/>
                <a:gd name="connsiteY39" fmla="*/ 13644 h 841459"/>
                <a:gd name="connsiteX40" fmla="*/ 654694 w 1015287"/>
                <a:gd name="connsiteY40" fmla="*/ 0 h 841459"/>
                <a:gd name="connsiteX41" fmla="*/ 672236 w 1015287"/>
                <a:gd name="connsiteY41" fmla="*/ 11695 h 841459"/>
                <a:gd name="connsiteX42" fmla="*/ 689777 w 1015287"/>
                <a:gd name="connsiteY42" fmla="*/ 33136 h 841459"/>
                <a:gd name="connsiteX43" fmla="*/ 705371 w 1015287"/>
                <a:gd name="connsiteY43" fmla="*/ 58475 h 841459"/>
                <a:gd name="connsiteX44" fmla="*/ 722914 w 1015287"/>
                <a:gd name="connsiteY44" fmla="*/ 62373 h 841459"/>
                <a:gd name="connsiteX45" fmla="*/ 724863 w 1015287"/>
                <a:gd name="connsiteY45" fmla="*/ 95509 h 841459"/>
                <a:gd name="connsiteX46" fmla="*/ 734609 w 1015287"/>
                <a:gd name="connsiteY46" fmla="*/ 107204 h 841459"/>
                <a:gd name="connsiteX47" fmla="*/ 752150 w 1015287"/>
                <a:gd name="connsiteY47" fmla="*/ 115000 h 841459"/>
                <a:gd name="connsiteX48" fmla="*/ 765795 w 1015287"/>
                <a:gd name="connsiteY48" fmla="*/ 113051 h 841459"/>
                <a:gd name="connsiteX49" fmla="*/ 790364 w 1015287"/>
                <a:gd name="connsiteY49" fmla="*/ 116491 h 841459"/>
                <a:gd name="connsiteX50" fmla="*/ 777490 w 1015287"/>
                <a:gd name="connsiteY50" fmla="*/ 134881 h 841459"/>
                <a:gd name="connsiteX51" fmla="*/ 778502 w 1015287"/>
                <a:gd name="connsiteY51" fmla="*/ 140857 h 841459"/>
                <a:gd name="connsiteX52" fmla="*/ 787236 w 1015287"/>
                <a:gd name="connsiteY52" fmla="*/ 148136 h 841459"/>
                <a:gd name="connsiteX53" fmla="*/ 816473 w 1015287"/>
                <a:gd name="connsiteY53" fmla="*/ 140339 h 841459"/>
                <a:gd name="connsiteX54" fmla="*/ 878846 w 1015287"/>
                <a:gd name="connsiteY54" fmla="*/ 152034 h 841459"/>
                <a:gd name="connsiteX55" fmla="*/ 910033 w 1015287"/>
                <a:gd name="connsiteY55" fmla="*/ 161780 h 841459"/>
                <a:gd name="connsiteX56" fmla="*/ 919779 w 1015287"/>
                <a:gd name="connsiteY56" fmla="*/ 169576 h 841459"/>
                <a:gd name="connsiteX57" fmla="*/ 923676 w 1015287"/>
                <a:gd name="connsiteY57" fmla="*/ 167628 h 841459"/>
                <a:gd name="connsiteX58" fmla="*/ 923676 w 1015287"/>
                <a:gd name="connsiteY58" fmla="*/ 183220 h 841459"/>
                <a:gd name="connsiteX59" fmla="*/ 910033 w 1015287"/>
                <a:gd name="connsiteY59" fmla="*/ 189068 h 841459"/>
                <a:gd name="connsiteX60" fmla="*/ 906134 w 1015287"/>
                <a:gd name="connsiteY60" fmla="*/ 202712 h 841459"/>
                <a:gd name="connsiteX61" fmla="*/ 896389 w 1015287"/>
                <a:gd name="connsiteY61" fmla="*/ 204661 h 841459"/>
                <a:gd name="connsiteX62" fmla="*/ 892490 w 1015287"/>
                <a:gd name="connsiteY62" fmla="*/ 239746 h 841459"/>
                <a:gd name="connsiteX63" fmla="*/ 913931 w 1015287"/>
                <a:gd name="connsiteY63" fmla="*/ 259237 h 841459"/>
                <a:gd name="connsiteX64" fmla="*/ 927576 w 1015287"/>
                <a:gd name="connsiteY64" fmla="*/ 261186 h 841459"/>
                <a:gd name="connsiteX65" fmla="*/ 941219 w 1015287"/>
                <a:gd name="connsiteY65" fmla="*/ 276780 h 841459"/>
                <a:gd name="connsiteX66" fmla="*/ 913931 w 1015287"/>
                <a:gd name="connsiteY66" fmla="*/ 313813 h 841459"/>
                <a:gd name="connsiteX67" fmla="*/ 890541 w 1015287"/>
                <a:gd name="connsiteY67" fmla="*/ 335254 h 841459"/>
                <a:gd name="connsiteX68" fmla="*/ 890541 w 1015287"/>
                <a:gd name="connsiteY68" fmla="*/ 346949 h 841459"/>
                <a:gd name="connsiteX69" fmla="*/ 910033 w 1015287"/>
                <a:gd name="connsiteY69" fmla="*/ 370339 h 841459"/>
                <a:gd name="connsiteX70" fmla="*/ 898338 w 1015287"/>
                <a:gd name="connsiteY70" fmla="*/ 395678 h 841459"/>
                <a:gd name="connsiteX71" fmla="*/ 872999 w 1015287"/>
                <a:gd name="connsiteY71" fmla="*/ 430763 h 841459"/>
                <a:gd name="connsiteX72" fmla="*/ 880796 w 1015287"/>
                <a:gd name="connsiteY72" fmla="*/ 446356 h 841459"/>
                <a:gd name="connsiteX73" fmla="*/ 869100 w 1015287"/>
                <a:gd name="connsiteY73" fmla="*/ 469746 h 841459"/>
                <a:gd name="connsiteX74" fmla="*/ 876896 w 1015287"/>
                <a:gd name="connsiteY74" fmla="*/ 500932 h 841459"/>
                <a:gd name="connsiteX75" fmla="*/ 898338 w 1015287"/>
                <a:gd name="connsiteY75" fmla="*/ 520423 h 841459"/>
                <a:gd name="connsiteX76" fmla="*/ 923676 w 1015287"/>
                <a:gd name="connsiteY76" fmla="*/ 522373 h 841459"/>
                <a:gd name="connsiteX77" fmla="*/ 935372 w 1015287"/>
                <a:gd name="connsiteY77" fmla="*/ 528220 h 841459"/>
                <a:gd name="connsiteX78" fmla="*/ 950965 w 1015287"/>
                <a:gd name="connsiteY78" fmla="*/ 528220 h 841459"/>
                <a:gd name="connsiteX79" fmla="*/ 960711 w 1015287"/>
                <a:gd name="connsiteY79" fmla="*/ 536017 h 841459"/>
                <a:gd name="connsiteX80" fmla="*/ 980202 w 1015287"/>
                <a:gd name="connsiteY80" fmla="*/ 522373 h 841459"/>
                <a:gd name="connsiteX81" fmla="*/ 999694 w 1015287"/>
                <a:gd name="connsiteY81" fmla="*/ 528220 h 841459"/>
                <a:gd name="connsiteX82" fmla="*/ 1015287 w 1015287"/>
                <a:gd name="connsiteY82" fmla="*/ 559406 h 841459"/>
                <a:gd name="connsiteX83" fmla="*/ 997745 w 1015287"/>
                <a:gd name="connsiteY83" fmla="*/ 590593 h 841459"/>
                <a:gd name="connsiteX84" fmla="*/ 972406 w 1015287"/>
                <a:gd name="connsiteY84" fmla="*/ 590593 h 841459"/>
                <a:gd name="connsiteX85" fmla="*/ 970456 w 1015287"/>
                <a:gd name="connsiteY85" fmla="*/ 621779 h 841459"/>
                <a:gd name="connsiteX86" fmla="*/ 950965 w 1015287"/>
                <a:gd name="connsiteY86" fmla="*/ 652966 h 841459"/>
                <a:gd name="connsiteX87" fmla="*/ 970456 w 1015287"/>
                <a:gd name="connsiteY87" fmla="*/ 678305 h 841459"/>
                <a:gd name="connsiteX88" fmla="*/ 966559 w 1015287"/>
                <a:gd name="connsiteY88" fmla="*/ 693898 h 841459"/>
                <a:gd name="connsiteX89" fmla="*/ 966553 w 1015287"/>
                <a:gd name="connsiteY89" fmla="*/ 693899 h 841459"/>
                <a:gd name="connsiteX90" fmla="*/ 581675 w 1015287"/>
                <a:gd name="connsiteY90" fmla="*/ 841459 h 841459"/>
                <a:gd name="connsiteX0" fmla="*/ 0 w 1015287"/>
                <a:gd name="connsiteY0" fmla="*/ 693899 h 693899"/>
                <a:gd name="connsiteX1" fmla="*/ 3285 w 1015287"/>
                <a:gd name="connsiteY1" fmla="*/ 616711 h 693899"/>
                <a:gd name="connsiteX2" fmla="*/ 24336 w 1015287"/>
                <a:gd name="connsiteY2" fmla="*/ 583966 h 693899"/>
                <a:gd name="connsiteX3" fmla="*/ 17319 w 1015287"/>
                <a:gd name="connsiteY3" fmla="*/ 558237 h 693899"/>
                <a:gd name="connsiteX4" fmla="*/ 24336 w 1015287"/>
                <a:gd name="connsiteY4" fmla="*/ 539525 h 693899"/>
                <a:gd name="connsiteX5" fmla="*/ 52404 w 1015287"/>
                <a:gd name="connsiteY5" fmla="*/ 509118 h 693899"/>
                <a:gd name="connsiteX6" fmla="*/ 61760 w 1015287"/>
                <a:gd name="connsiteY6" fmla="*/ 490407 h 693899"/>
                <a:gd name="connsiteX7" fmla="*/ 108539 w 1015287"/>
                <a:gd name="connsiteY7" fmla="*/ 481051 h 693899"/>
                <a:gd name="connsiteX8" fmla="*/ 113217 w 1015287"/>
                <a:gd name="connsiteY8" fmla="*/ 448305 h 693899"/>
                <a:gd name="connsiteX9" fmla="*/ 113217 w 1015287"/>
                <a:gd name="connsiteY9" fmla="*/ 424915 h 693899"/>
                <a:gd name="connsiteX10" fmla="*/ 150641 w 1015287"/>
                <a:gd name="connsiteY10" fmla="*/ 410881 h 693899"/>
                <a:gd name="connsiteX11" fmla="*/ 178709 w 1015287"/>
                <a:gd name="connsiteY11" fmla="*/ 417898 h 693899"/>
                <a:gd name="connsiteX12" fmla="*/ 195082 w 1015287"/>
                <a:gd name="connsiteY12" fmla="*/ 394508 h 693899"/>
                <a:gd name="connsiteX13" fmla="*/ 270599 w 1015287"/>
                <a:gd name="connsiteY13" fmla="*/ 371624 h 693899"/>
                <a:gd name="connsiteX14" fmla="*/ 270709 w 1015287"/>
                <a:gd name="connsiteY14" fmla="*/ 372288 h 693899"/>
                <a:gd name="connsiteX15" fmla="*/ 288252 w 1015287"/>
                <a:gd name="connsiteY15" fmla="*/ 372288 h 693899"/>
                <a:gd name="connsiteX16" fmla="*/ 299946 w 1015287"/>
                <a:gd name="connsiteY16" fmla="*/ 348898 h 693899"/>
                <a:gd name="connsiteX17" fmla="*/ 311642 w 1015287"/>
                <a:gd name="connsiteY17" fmla="*/ 346949 h 693899"/>
                <a:gd name="connsiteX18" fmla="*/ 350625 w 1015287"/>
                <a:gd name="connsiteY18" fmla="*/ 360593 h 693899"/>
                <a:gd name="connsiteX19" fmla="*/ 364269 w 1015287"/>
                <a:gd name="connsiteY19" fmla="*/ 360593 h 693899"/>
                <a:gd name="connsiteX20" fmla="*/ 374015 w 1015287"/>
                <a:gd name="connsiteY20" fmla="*/ 343051 h 693899"/>
                <a:gd name="connsiteX21" fmla="*/ 385709 w 1015287"/>
                <a:gd name="connsiteY21" fmla="*/ 341102 h 693899"/>
                <a:gd name="connsiteX22" fmla="*/ 401302 w 1015287"/>
                <a:gd name="connsiteY22" fmla="*/ 317712 h 693899"/>
                <a:gd name="connsiteX23" fmla="*/ 395455 w 1015287"/>
                <a:gd name="connsiteY23" fmla="*/ 282627 h 693899"/>
                <a:gd name="connsiteX24" fmla="*/ 426642 w 1015287"/>
                <a:gd name="connsiteY24" fmla="*/ 282627 h 693899"/>
                <a:gd name="connsiteX25" fmla="*/ 440285 w 1015287"/>
                <a:gd name="connsiteY25" fmla="*/ 267034 h 693899"/>
                <a:gd name="connsiteX26" fmla="*/ 475371 w 1015287"/>
                <a:gd name="connsiteY26" fmla="*/ 268983 h 693899"/>
                <a:gd name="connsiteX27" fmla="*/ 487065 w 1015287"/>
                <a:gd name="connsiteY27" fmla="*/ 265085 h 693899"/>
                <a:gd name="connsiteX28" fmla="*/ 490965 w 1015287"/>
                <a:gd name="connsiteY28" fmla="*/ 245593 h 693899"/>
                <a:gd name="connsiteX29" fmla="*/ 485117 w 1015287"/>
                <a:gd name="connsiteY29" fmla="*/ 210509 h 693899"/>
                <a:gd name="connsiteX30" fmla="*/ 494862 w 1015287"/>
                <a:gd name="connsiteY30" fmla="*/ 198814 h 693899"/>
                <a:gd name="connsiteX31" fmla="*/ 514354 w 1015287"/>
                <a:gd name="connsiteY31" fmla="*/ 192966 h 693899"/>
                <a:gd name="connsiteX32" fmla="*/ 541641 w 1015287"/>
                <a:gd name="connsiteY32" fmla="*/ 196864 h 693899"/>
                <a:gd name="connsiteX33" fmla="*/ 541641 w 1015287"/>
                <a:gd name="connsiteY33" fmla="*/ 155932 h 693899"/>
                <a:gd name="connsiteX34" fmla="*/ 526048 w 1015287"/>
                <a:gd name="connsiteY34" fmla="*/ 140339 h 693899"/>
                <a:gd name="connsiteX35" fmla="*/ 527998 w 1015287"/>
                <a:gd name="connsiteY35" fmla="*/ 97458 h 693899"/>
                <a:gd name="connsiteX36" fmla="*/ 539693 w 1015287"/>
                <a:gd name="connsiteY36" fmla="*/ 87712 h 693899"/>
                <a:gd name="connsiteX37" fmla="*/ 590371 w 1015287"/>
                <a:gd name="connsiteY37" fmla="*/ 83814 h 693899"/>
                <a:gd name="connsiteX38" fmla="*/ 642998 w 1015287"/>
                <a:gd name="connsiteY38" fmla="*/ 50678 h 693899"/>
                <a:gd name="connsiteX39" fmla="*/ 644947 w 1015287"/>
                <a:gd name="connsiteY39" fmla="*/ 13644 h 693899"/>
                <a:gd name="connsiteX40" fmla="*/ 654694 w 1015287"/>
                <a:gd name="connsiteY40" fmla="*/ 0 h 693899"/>
                <a:gd name="connsiteX41" fmla="*/ 672236 w 1015287"/>
                <a:gd name="connsiteY41" fmla="*/ 11695 h 693899"/>
                <a:gd name="connsiteX42" fmla="*/ 689777 w 1015287"/>
                <a:gd name="connsiteY42" fmla="*/ 33136 h 693899"/>
                <a:gd name="connsiteX43" fmla="*/ 705371 w 1015287"/>
                <a:gd name="connsiteY43" fmla="*/ 58475 h 693899"/>
                <a:gd name="connsiteX44" fmla="*/ 722914 w 1015287"/>
                <a:gd name="connsiteY44" fmla="*/ 62373 h 693899"/>
                <a:gd name="connsiteX45" fmla="*/ 724863 w 1015287"/>
                <a:gd name="connsiteY45" fmla="*/ 95509 h 693899"/>
                <a:gd name="connsiteX46" fmla="*/ 734609 w 1015287"/>
                <a:gd name="connsiteY46" fmla="*/ 107204 h 693899"/>
                <a:gd name="connsiteX47" fmla="*/ 752150 w 1015287"/>
                <a:gd name="connsiteY47" fmla="*/ 115000 h 693899"/>
                <a:gd name="connsiteX48" fmla="*/ 765795 w 1015287"/>
                <a:gd name="connsiteY48" fmla="*/ 113051 h 693899"/>
                <a:gd name="connsiteX49" fmla="*/ 790364 w 1015287"/>
                <a:gd name="connsiteY49" fmla="*/ 116491 h 693899"/>
                <a:gd name="connsiteX50" fmla="*/ 777490 w 1015287"/>
                <a:gd name="connsiteY50" fmla="*/ 134881 h 693899"/>
                <a:gd name="connsiteX51" fmla="*/ 778502 w 1015287"/>
                <a:gd name="connsiteY51" fmla="*/ 140857 h 693899"/>
                <a:gd name="connsiteX52" fmla="*/ 787236 w 1015287"/>
                <a:gd name="connsiteY52" fmla="*/ 148136 h 693899"/>
                <a:gd name="connsiteX53" fmla="*/ 816473 w 1015287"/>
                <a:gd name="connsiteY53" fmla="*/ 140339 h 693899"/>
                <a:gd name="connsiteX54" fmla="*/ 878846 w 1015287"/>
                <a:gd name="connsiteY54" fmla="*/ 152034 h 693899"/>
                <a:gd name="connsiteX55" fmla="*/ 910033 w 1015287"/>
                <a:gd name="connsiteY55" fmla="*/ 161780 h 693899"/>
                <a:gd name="connsiteX56" fmla="*/ 919779 w 1015287"/>
                <a:gd name="connsiteY56" fmla="*/ 169576 h 693899"/>
                <a:gd name="connsiteX57" fmla="*/ 923676 w 1015287"/>
                <a:gd name="connsiteY57" fmla="*/ 167628 h 693899"/>
                <a:gd name="connsiteX58" fmla="*/ 923676 w 1015287"/>
                <a:gd name="connsiteY58" fmla="*/ 183220 h 693899"/>
                <a:gd name="connsiteX59" fmla="*/ 910033 w 1015287"/>
                <a:gd name="connsiteY59" fmla="*/ 189068 h 693899"/>
                <a:gd name="connsiteX60" fmla="*/ 906134 w 1015287"/>
                <a:gd name="connsiteY60" fmla="*/ 202712 h 693899"/>
                <a:gd name="connsiteX61" fmla="*/ 896389 w 1015287"/>
                <a:gd name="connsiteY61" fmla="*/ 204661 h 693899"/>
                <a:gd name="connsiteX62" fmla="*/ 892490 w 1015287"/>
                <a:gd name="connsiteY62" fmla="*/ 239746 h 693899"/>
                <a:gd name="connsiteX63" fmla="*/ 913931 w 1015287"/>
                <a:gd name="connsiteY63" fmla="*/ 259237 h 693899"/>
                <a:gd name="connsiteX64" fmla="*/ 927576 w 1015287"/>
                <a:gd name="connsiteY64" fmla="*/ 261186 h 693899"/>
                <a:gd name="connsiteX65" fmla="*/ 941219 w 1015287"/>
                <a:gd name="connsiteY65" fmla="*/ 276780 h 693899"/>
                <a:gd name="connsiteX66" fmla="*/ 913931 w 1015287"/>
                <a:gd name="connsiteY66" fmla="*/ 313813 h 693899"/>
                <a:gd name="connsiteX67" fmla="*/ 890541 w 1015287"/>
                <a:gd name="connsiteY67" fmla="*/ 335254 h 693899"/>
                <a:gd name="connsiteX68" fmla="*/ 890541 w 1015287"/>
                <a:gd name="connsiteY68" fmla="*/ 346949 h 693899"/>
                <a:gd name="connsiteX69" fmla="*/ 910033 w 1015287"/>
                <a:gd name="connsiteY69" fmla="*/ 370339 h 693899"/>
                <a:gd name="connsiteX70" fmla="*/ 898338 w 1015287"/>
                <a:gd name="connsiteY70" fmla="*/ 395678 h 693899"/>
                <a:gd name="connsiteX71" fmla="*/ 872999 w 1015287"/>
                <a:gd name="connsiteY71" fmla="*/ 430763 h 693899"/>
                <a:gd name="connsiteX72" fmla="*/ 880796 w 1015287"/>
                <a:gd name="connsiteY72" fmla="*/ 446356 h 693899"/>
                <a:gd name="connsiteX73" fmla="*/ 869100 w 1015287"/>
                <a:gd name="connsiteY73" fmla="*/ 469746 h 693899"/>
                <a:gd name="connsiteX74" fmla="*/ 876896 w 1015287"/>
                <a:gd name="connsiteY74" fmla="*/ 500932 h 693899"/>
                <a:gd name="connsiteX75" fmla="*/ 898338 w 1015287"/>
                <a:gd name="connsiteY75" fmla="*/ 520423 h 693899"/>
                <a:gd name="connsiteX76" fmla="*/ 923676 w 1015287"/>
                <a:gd name="connsiteY76" fmla="*/ 522373 h 693899"/>
                <a:gd name="connsiteX77" fmla="*/ 935372 w 1015287"/>
                <a:gd name="connsiteY77" fmla="*/ 528220 h 693899"/>
                <a:gd name="connsiteX78" fmla="*/ 950965 w 1015287"/>
                <a:gd name="connsiteY78" fmla="*/ 528220 h 693899"/>
                <a:gd name="connsiteX79" fmla="*/ 960711 w 1015287"/>
                <a:gd name="connsiteY79" fmla="*/ 536017 h 693899"/>
                <a:gd name="connsiteX80" fmla="*/ 980202 w 1015287"/>
                <a:gd name="connsiteY80" fmla="*/ 522373 h 693899"/>
                <a:gd name="connsiteX81" fmla="*/ 999694 w 1015287"/>
                <a:gd name="connsiteY81" fmla="*/ 528220 h 693899"/>
                <a:gd name="connsiteX82" fmla="*/ 1015287 w 1015287"/>
                <a:gd name="connsiteY82" fmla="*/ 559406 h 693899"/>
                <a:gd name="connsiteX83" fmla="*/ 997745 w 1015287"/>
                <a:gd name="connsiteY83" fmla="*/ 590593 h 693899"/>
                <a:gd name="connsiteX84" fmla="*/ 972406 w 1015287"/>
                <a:gd name="connsiteY84" fmla="*/ 590593 h 693899"/>
                <a:gd name="connsiteX85" fmla="*/ 970456 w 1015287"/>
                <a:gd name="connsiteY85" fmla="*/ 621779 h 693899"/>
                <a:gd name="connsiteX86" fmla="*/ 950965 w 1015287"/>
                <a:gd name="connsiteY86" fmla="*/ 652966 h 693899"/>
                <a:gd name="connsiteX87" fmla="*/ 970456 w 1015287"/>
                <a:gd name="connsiteY87" fmla="*/ 678305 h 693899"/>
                <a:gd name="connsiteX88" fmla="*/ 966559 w 1015287"/>
                <a:gd name="connsiteY88" fmla="*/ 693898 h 693899"/>
                <a:gd name="connsiteX89" fmla="*/ 966553 w 1015287"/>
                <a:gd name="connsiteY89" fmla="*/ 693899 h 693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015287" h="693899">
                  <a:moveTo>
                    <a:pt x="0" y="693899"/>
                  </a:moveTo>
                  <a:lnTo>
                    <a:pt x="3285" y="616711"/>
                  </a:lnTo>
                  <a:lnTo>
                    <a:pt x="24336" y="583966"/>
                  </a:lnTo>
                  <a:lnTo>
                    <a:pt x="17319" y="558237"/>
                  </a:lnTo>
                  <a:lnTo>
                    <a:pt x="24336" y="539525"/>
                  </a:lnTo>
                  <a:lnTo>
                    <a:pt x="52404" y="509118"/>
                  </a:lnTo>
                  <a:lnTo>
                    <a:pt x="61760" y="490407"/>
                  </a:lnTo>
                  <a:lnTo>
                    <a:pt x="108539" y="481051"/>
                  </a:lnTo>
                  <a:lnTo>
                    <a:pt x="113217" y="448305"/>
                  </a:lnTo>
                  <a:lnTo>
                    <a:pt x="113217" y="424915"/>
                  </a:lnTo>
                  <a:lnTo>
                    <a:pt x="150641" y="410881"/>
                  </a:lnTo>
                  <a:lnTo>
                    <a:pt x="178709" y="417898"/>
                  </a:lnTo>
                  <a:lnTo>
                    <a:pt x="195082" y="394508"/>
                  </a:lnTo>
                  <a:lnTo>
                    <a:pt x="270599" y="371624"/>
                  </a:lnTo>
                  <a:cubicBezTo>
                    <a:pt x="270636" y="371845"/>
                    <a:pt x="270672" y="372067"/>
                    <a:pt x="270709" y="372288"/>
                  </a:cubicBezTo>
                  <a:lnTo>
                    <a:pt x="288252" y="372288"/>
                  </a:lnTo>
                  <a:lnTo>
                    <a:pt x="299946" y="348898"/>
                  </a:lnTo>
                  <a:lnTo>
                    <a:pt x="311642" y="346949"/>
                  </a:lnTo>
                  <a:lnTo>
                    <a:pt x="350625" y="360593"/>
                  </a:lnTo>
                  <a:lnTo>
                    <a:pt x="364269" y="360593"/>
                  </a:lnTo>
                  <a:lnTo>
                    <a:pt x="374015" y="343051"/>
                  </a:lnTo>
                  <a:lnTo>
                    <a:pt x="385709" y="341102"/>
                  </a:lnTo>
                  <a:lnTo>
                    <a:pt x="401302" y="317712"/>
                  </a:lnTo>
                  <a:lnTo>
                    <a:pt x="395455" y="282627"/>
                  </a:lnTo>
                  <a:lnTo>
                    <a:pt x="426642" y="282627"/>
                  </a:lnTo>
                  <a:lnTo>
                    <a:pt x="440285" y="267034"/>
                  </a:lnTo>
                  <a:lnTo>
                    <a:pt x="475371" y="268983"/>
                  </a:lnTo>
                  <a:lnTo>
                    <a:pt x="487065" y="265085"/>
                  </a:lnTo>
                  <a:lnTo>
                    <a:pt x="490965" y="245593"/>
                  </a:lnTo>
                  <a:lnTo>
                    <a:pt x="485117" y="210509"/>
                  </a:lnTo>
                  <a:lnTo>
                    <a:pt x="494862" y="198814"/>
                  </a:lnTo>
                  <a:lnTo>
                    <a:pt x="514354" y="192966"/>
                  </a:lnTo>
                  <a:lnTo>
                    <a:pt x="541641" y="196864"/>
                  </a:lnTo>
                  <a:lnTo>
                    <a:pt x="541641" y="155932"/>
                  </a:lnTo>
                  <a:lnTo>
                    <a:pt x="526048" y="140339"/>
                  </a:lnTo>
                  <a:lnTo>
                    <a:pt x="527998" y="97458"/>
                  </a:lnTo>
                  <a:lnTo>
                    <a:pt x="539693" y="87712"/>
                  </a:lnTo>
                  <a:lnTo>
                    <a:pt x="590371" y="83814"/>
                  </a:lnTo>
                  <a:lnTo>
                    <a:pt x="642998" y="50678"/>
                  </a:lnTo>
                  <a:lnTo>
                    <a:pt x="644947" y="13644"/>
                  </a:lnTo>
                  <a:lnTo>
                    <a:pt x="654694" y="0"/>
                  </a:lnTo>
                  <a:lnTo>
                    <a:pt x="672236" y="11695"/>
                  </a:lnTo>
                  <a:lnTo>
                    <a:pt x="689777" y="33136"/>
                  </a:lnTo>
                  <a:lnTo>
                    <a:pt x="705371" y="58475"/>
                  </a:lnTo>
                  <a:lnTo>
                    <a:pt x="722914" y="62373"/>
                  </a:lnTo>
                  <a:lnTo>
                    <a:pt x="724863" y="95509"/>
                  </a:lnTo>
                  <a:lnTo>
                    <a:pt x="734609" y="107204"/>
                  </a:lnTo>
                  <a:lnTo>
                    <a:pt x="752150" y="115000"/>
                  </a:lnTo>
                  <a:lnTo>
                    <a:pt x="765795" y="113051"/>
                  </a:lnTo>
                  <a:lnTo>
                    <a:pt x="790364" y="116491"/>
                  </a:lnTo>
                  <a:lnTo>
                    <a:pt x="777490" y="134881"/>
                  </a:lnTo>
                  <a:lnTo>
                    <a:pt x="778502" y="140857"/>
                  </a:lnTo>
                  <a:lnTo>
                    <a:pt x="787236" y="148136"/>
                  </a:lnTo>
                  <a:lnTo>
                    <a:pt x="816473" y="140339"/>
                  </a:lnTo>
                  <a:lnTo>
                    <a:pt x="878846" y="152034"/>
                  </a:lnTo>
                  <a:lnTo>
                    <a:pt x="910033" y="161780"/>
                  </a:lnTo>
                  <a:lnTo>
                    <a:pt x="919779" y="169576"/>
                  </a:lnTo>
                  <a:lnTo>
                    <a:pt x="923676" y="167628"/>
                  </a:lnTo>
                  <a:lnTo>
                    <a:pt x="923676" y="183220"/>
                  </a:lnTo>
                  <a:lnTo>
                    <a:pt x="910033" y="189068"/>
                  </a:lnTo>
                  <a:lnTo>
                    <a:pt x="906134" y="202712"/>
                  </a:lnTo>
                  <a:lnTo>
                    <a:pt x="896389" y="204661"/>
                  </a:lnTo>
                  <a:lnTo>
                    <a:pt x="892490" y="239746"/>
                  </a:lnTo>
                  <a:lnTo>
                    <a:pt x="913931" y="259237"/>
                  </a:lnTo>
                  <a:lnTo>
                    <a:pt x="927576" y="261186"/>
                  </a:lnTo>
                  <a:lnTo>
                    <a:pt x="941219" y="276780"/>
                  </a:lnTo>
                  <a:lnTo>
                    <a:pt x="913931" y="313813"/>
                  </a:lnTo>
                  <a:lnTo>
                    <a:pt x="890541" y="335254"/>
                  </a:lnTo>
                  <a:lnTo>
                    <a:pt x="890541" y="346949"/>
                  </a:lnTo>
                  <a:lnTo>
                    <a:pt x="910033" y="370339"/>
                  </a:lnTo>
                  <a:lnTo>
                    <a:pt x="898338" y="395678"/>
                  </a:lnTo>
                  <a:lnTo>
                    <a:pt x="872999" y="430763"/>
                  </a:lnTo>
                  <a:lnTo>
                    <a:pt x="880796" y="446356"/>
                  </a:lnTo>
                  <a:lnTo>
                    <a:pt x="869100" y="469746"/>
                  </a:lnTo>
                  <a:lnTo>
                    <a:pt x="876896" y="500932"/>
                  </a:lnTo>
                  <a:lnTo>
                    <a:pt x="898338" y="520423"/>
                  </a:lnTo>
                  <a:lnTo>
                    <a:pt x="923676" y="522373"/>
                  </a:lnTo>
                  <a:lnTo>
                    <a:pt x="935372" y="528220"/>
                  </a:lnTo>
                  <a:lnTo>
                    <a:pt x="950965" y="528220"/>
                  </a:lnTo>
                  <a:lnTo>
                    <a:pt x="960711" y="536017"/>
                  </a:lnTo>
                  <a:lnTo>
                    <a:pt x="980202" y="522373"/>
                  </a:lnTo>
                  <a:lnTo>
                    <a:pt x="999694" y="528220"/>
                  </a:lnTo>
                  <a:lnTo>
                    <a:pt x="1015287" y="559406"/>
                  </a:lnTo>
                  <a:lnTo>
                    <a:pt x="997745" y="590593"/>
                  </a:lnTo>
                  <a:lnTo>
                    <a:pt x="972406" y="590593"/>
                  </a:lnTo>
                  <a:lnTo>
                    <a:pt x="970456" y="621779"/>
                  </a:lnTo>
                  <a:lnTo>
                    <a:pt x="950965" y="652966"/>
                  </a:lnTo>
                  <a:lnTo>
                    <a:pt x="970456" y="678305"/>
                  </a:lnTo>
                  <a:lnTo>
                    <a:pt x="966559" y="693898"/>
                  </a:lnTo>
                  <a:cubicBezTo>
                    <a:pt x="966557" y="693898"/>
                    <a:pt x="966555" y="693899"/>
                    <a:pt x="966553" y="693899"/>
                  </a:cubicBezTo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375527C1-1478-FFC7-BCE1-AD6B976CA7BC}"/>
                </a:ext>
              </a:extLst>
            </p:cNvPr>
            <p:cNvSpPr/>
            <p:nvPr/>
          </p:nvSpPr>
          <p:spPr>
            <a:xfrm>
              <a:off x="3921770" y="5775271"/>
              <a:ext cx="983154" cy="664659"/>
            </a:xfrm>
            <a:custGeom>
              <a:avLst/>
              <a:gdLst>
                <a:gd name="connsiteX0" fmla="*/ 815528 w 983154"/>
                <a:gd name="connsiteY0" fmla="*/ 0 h 664659"/>
                <a:gd name="connsiteX1" fmla="*/ 825272 w 983154"/>
                <a:gd name="connsiteY1" fmla="*/ 7797 h 664659"/>
                <a:gd name="connsiteX2" fmla="*/ 870103 w 983154"/>
                <a:gd name="connsiteY2" fmla="*/ 11696 h 664659"/>
                <a:gd name="connsiteX3" fmla="*/ 872052 w 983154"/>
                <a:gd name="connsiteY3" fmla="*/ 35085 h 664659"/>
                <a:gd name="connsiteX4" fmla="*/ 879849 w 983154"/>
                <a:gd name="connsiteY4" fmla="*/ 48729 h 664659"/>
                <a:gd name="connsiteX5" fmla="*/ 887645 w 983154"/>
                <a:gd name="connsiteY5" fmla="*/ 120848 h 664659"/>
                <a:gd name="connsiteX6" fmla="*/ 889595 w 983154"/>
                <a:gd name="connsiteY6" fmla="*/ 132543 h 664659"/>
                <a:gd name="connsiteX7" fmla="*/ 893492 w 983154"/>
                <a:gd name="connsiteY7" fmla="*/ 144237 h 664659"/>
                <a:gd name="connsiteX8" fmla="*/ 912984 w 983154"/>
                <a:gd name="connsiteY8" fmla="*/ 144237 h 664659"/>
                <a:gd name="connsiteX9" fmla="*/ 912984 w 983154"/>
                <a:gd name="connsiteY9" fmla="*/ 167627 h 664659"/>
                <a:gd name="connsiteX10" fmla="*/ 951968 w 983154"/>
                <a:gd name="connsiteY10" fmla="*/ 194915 h 664659"/>
                <a:gd name="connsiteX11" fmla="*/ 971459 w 983154"/>
                <a:gd name="connsiteY11" fmla="*/ 191018 h 664659"/>
                <a:gd name="connsiteX12" fmla="*/ 983154 w 983154"/>
                <a:gd name="connsiteY12" fmla="*/ 212458 h 664659"/>
                <a:gd name="connsiteX13" fmla="*/ 975358 w 983154"/>
                <a:gd name="connsiteY13" fmla="*/ 241696 h 664659"/>
                <a:gd name="connsiteX14" fmla="*/ 983154 w 983154"/>
                <a:gd name="connsiteY14" fmla="*/ 261187 h 664659"/>
                <a:gd name="connsiteX15" fmla="*/ 981205 w 983154"/>
                <a:gd name="connsiteY15" fmla="*/ 280678 h 664659"/>
                <a:gd name="connsiteX16" fmla="*/ 961714 w 983154"/>
                <a:gd name="connsiteY16" fmla="*/ 290424 h 664659"/>
                <a:gd name="connsiteX17" fmla="*/ 961714 w 983154"/>
                <a:gd name="connsiteY17" fmla="*/ 302119 h 664659"/>
                <a:gd name="connsiteX18" fmla="*/ 977307 w 983154"/>
                <a:gd name="connsiteY18" fmla="*/ 307966 h 664659"/>
                <a:gd name="connsiteX19" fmla="*/ 983043 w 983154"/>
                <a:gd name="connsiteY19" fmla="*/ 342388 h 664659"/>
                <a:gd name="connsiteX20" fmla="*/ 907528 w 983154"/>
                <a:gd name="connsiteY20" fmla="*/ 365271 h 664659"/>
                <a:gd name="connsiteX21" fmla="*/ 891154 w 983154"/>
                <a:gd name="connsiteY21" fmla="*/ 388661 h 664659"/>
                <a:gd name="connsiteX22" fmla="*/ 863087 w 983154"/>
                <a:gd name="connsiteY22" fmla="*/ 381645 h 664659"/>
                <a:gd name="connsiteX23" fmla="*/ 825662 w 983154"/>
                <a:gd name="connsiteY23" fmla="*/ 395679 h 664659"/>
                <a:gd name="connsiteX24" fmla="*/ 825662 w 983154"/>
                <a:gd name="connsiteY24" fmla="*/ 419068 h 664659"/>
                <a:gd name="connsiteX25" fmla="*/ 820984 w 983154"/>
                <a:gd name="connsiteY25" fmla="*/ 451813 h 664659"/>
                <a:gd name="connsiteX26" fmla="*/ 774204 w 983154"/>
                <a:gd name="connsiteY26" fmla="*/ 461169 h 664659"/>
                <a:gd name="connsiteX27" fmla="*/ 764848 w 983154"/>
                <a:gd name="connsiteY27" fmla="*/ 479882 h 664659"/>
                <a:gd name="connsiteX28" fmla="*/ 736781 w 983154"/>
                <a:gd name="connsiteY28" fmla="*/ 510289 h 664659"/>
                <a:gd name="connsiteX29" fmla="*/ 729765 w 983154"/>
                <a:gd name="connsiteY29" fmla="*/ 529000 h 664659"/>
                <a:gd name="connsiteX30" fmla="*/ 736781 w 983154"/>
                <a:gd name="connsiteY30" fmla="*/ 554730 h 664659"/>
                <a:gd name="connsiteX31" fmla="*/ 715730 w 983154"/>
                <a:gd name="connsiteY31" fmla="*/ 587475 h 664659"/>
                <a:gd name="connsiteX32" fmla="*/ 712445 w 983154"/>
                <a:gd name="connsiteY32" fmla="*/ 664659 h 664659"/>
                <a:gd name="connsiteX33" fmla="*/ 7016 w 983154"/>
                <a:gd name="connsiteY33" fmla="*/ 664659 h 664659"/>
                <a:gd name="connsiteX34" fmla="*/ 0 w 983154"/>
                <a:gd name="connsiteY34" fmla="*/ 655305 h 664659"/>
                <a:gd name="connsiteX35" fmla="*/ 0 w 983154"/>
                <a:gd name="connsiteY35" fmla="*/ 641271 h 664659"/>
                <a:gd name="connsiteX36" fmla="*/ 18712 w 983154"/>
                <a:gd name="connsiteY36" fmla="*/ 636593 h 664659"/>
                <a:gd name="connsiteX37" fmla="*/ 25729 w 983154"/>
                <a:gd name="connsiteY37" fmla="*/ 617882 h 664659"/>
                <a:gd name="connsiteX38" fmla="*/ 51457 w 983154"/>
                <a:gd name="connsiteY38" fmla="*/ 608526 h 664659"/>
                <a:gd name="connsiteX39" fmla="*/ 60814 w 983154"/>
                <a:gd name="connsiteY39" fmla="*/ 580457 h 664659"/>
                <a:gd name="connsiteX40" fmla="*/ 35085 w 983154"/>
                <a:gd name="connsiteY40" fmla="*/ 578119 h 664659"/>
                <a:gd name="connsiteX41" fmla="*/ 39763 w 983154"/>
                <a:gd name="connsiteY41" fmla="*/ 552390 h 664659"/>
                <a:gd name="connsiteX42" fmla="*/ 74848 w 983154"/>
                <a:gd name="connsiteY42" fmla="*/ 521983 h 664659"/>
                <a:gd name="connsiteX43" fmla="*/ 100576 w 983154"/>
                <a:gd name="connsiteY43" fmla="*/ 521983 h 664659"/>
                <a:gd name="connsiteX44" fmla="*/ 93560 w 983154"/>
                <a:gd name="connsiteY44" fmla="*/ 482220 h 664659"/>
                <a:gd name="connsiteX45" fmla="*/ 105253 w 983154"/>
                <a:gd name="connsiteY45" fmla="*/ 463509 h 664659"/>
                <a:gd name="connsiteX46" fmla="*/ 112271 w 983154"/>
                <a:gd name="connsiteY46" fmla="*/ 428424 h 664659"/>
                <a:gd name="connsiteX47" fmla="*/ 98237 w 983154"/>
                <a:gd name="connsiteY47" fmla="*/ 388661 h 664659"/>
                <a:gd name="connsiteX48" fmla="*/ 107593 w 983154"/>
                <a:gd name="connsiteY48" fmla="*/ 306797 h 664659"/>
                <a:gd name="connsiteX49" fmla="*/ 107773 w 983154"/>
                <a:gd name="connsiteY49" fmla="*/ 305808 h 664659"/>
                <a:gd name="connsiteX50" fmla="*/ 113830 w 983154"/>
                <a:gd name="connsiteY50" fmla="*/ 311865 h 664659"/>
                <a:gd name="connsiteX51" fmla="*/ 139169 w 983154"/>
                <a:gd name="connsiteY51" fmla="*/ 298220 h 664659"/>
                <a:gd name="connsiteX52" fmla="*/ 143068 w 983154"/>
                <a:gd name="connsiteY52" fmla="*/ 288474 h 664659"/>
                <a:gd name="connsiteX53" fmla="*/ 154762 w 983154"/>
                <a:gd name="connsiteY53" fmla="*/ 276780 h 664659"/>
                <a:gd name="connsiteX54" fmla="*/ 197645 w 983154"/>
                <a:gd name="connsiteY54" fmla="*/ 218306 h 664659"/>
                <a:gd name="connsiteX55" fmla="*/ 213238 w 983154"/>
                <a:gd name="connsiteY55" fmla="*/ 198814 h 664659"/>
                <a:gd name="connsiteX56" fmla="*/ 213238 w 983154"/>
                <a:gd name="connsiteY56" fmla="*/ 181272 h 664659"/>
                <a:gd name="connsiteX57" fmla="*/ 203492 w 983154"/>
                <a:gd name="connsiteY57" fmla="*/ 167627 h 664659"/>
                <a:gd name="connsiteX58" fmla="*/ 209339 w 983154"/>
                <a:gd name="connsiteY58" fmla="*/ 138390 h 664659"/>
                <a:gd name="connsiteX59" fmla="*/ 230781 w 983154"/>
                <a:gd name="connsiteY59" fmla="*/ 144237 h 664659"/>
                <a:gd name="connsiteX60" fmla="*/ 250271 w 983154"/>
                <a:gd name="connsiteY60" fmla="*/ 130594 h 664659"/>
                <a:gd name="connsiteX61" fmla="*/ 297052 w 983154"/>
                <a:gd name="connsiteY61" fmla="*/ 150086 h 664659"/>
                <a:gd name="connsiteX62" fmla="*/ 310695 w 983154"/>
                <a:gd name="connsiteY62" fmla="*/ 138390 h 664659"/>
                <a:gd name="connsiteX63" fmla="*/ 328237 w 983154"/>
                <a:gd name="connsiteY63" fmla="*/ 140340 h 664659"/>
                <a:gd name="connsiteX64" fmla="*/ 330187 w 983154"/>
                <a:gd name="connsiteY64" fmla="*/ 152034 h 664659"/>
                <a:gd name="connsiteX65" fmla="*/ 339933 w 983154"/>
                <a:gd name="connsiteY65" fmla="*/ 152034 h 664659"/>
                <a:gd name="connsiteX66" fmla="*/ 347729 w 983154"/>
                <a:gd name="connsiteY66" fmla="*/ 163729 h 664659"/>
                <a:gd name="connsiteX67" fmla="*/ 357474 w 983154"/>
                <a:gd name="connsiteY67" fmla="*/ 163729 h 664659"/>
                <a:gd name="connsiteX68" fmla="*/ 359423 w 983154"/>
                <a:gd name="connsiteY68" fmla="*/ 185169 h 664659"/>
                <a:gd name="connsiteX69" fmla="*/ 347729 w 983154"/>
                <a:gd name="connsiteY69" fmla="*/ 206611 h 664659"/>
                <a:gd name="connsiteX70" fmla="*/ 349677 w 983154"/>
                <a:gd name="connsiteY70" fmla="*/ 218306 h 664659"/>
                <a:gd name="connsiteX71" fmla="*/ 336034 w 983154"/>
                <a:gd name="connsiteY71" fmla="*/ 239746 h 664659"/>
                <a:gd name="connsiteX72" fmla="*/ 392560 w 983154"/>
                <a:gd name="connsiteY72" fmla="*/ 265085 h 664659"/>
                <a:gd name="connsiteX73" fmla="*/ 406204 w 983154"/>
                <a:gd name="connsiteY73" fmla="*/ 261187 h 664659"/>
                <a:gd name="connsiteX74" fmla="*/ 406204 w 983154"/>
                <a:gd name="connsiteY74" fmla="*/ 245593 h 664659"/>
                <a:gd name="connsiteX75" fmla="*/ 431544 w 983154"/>
                <a:gd name="connsiteY75" fmla="*/ 214407 h 664659"/>
                <a:gd name="connsiteX76" fmla="*/ 451035 w 983154"/>
                <a:gd name="connsiteY76" fmla="*/ 214407 h 664659"/>
                <a:gd name="connsiteX77" fmla="*/ 478323 w 983154"/>
                <a:gd name="connsiteY77" fmla="*/ 218306 h 664659"/>
                <a:gd name="connsiteX78" fmla="*/ 511459 w 983154"/>
                <a:gd name="connsiteY78" fmla="*/ 212458 h 664659"/>
                <a:gd name="connsiteX79" fmla="*/ 530951 w 983154"/>
                <a:gd name="connsiteY79" fmla="*/ 194915 h 664659"/>
                <a:gd name="connsiteX80" fmla="*/ 558238 w 983154"/>
                <a:gd name="connsiteY80" fmla="*/ 196865 h 664659"/>
                <a:gd name="connsiteX81" fmla="*/ 567984 w 983154"/>
                <a:gd name="connsiteY81" fmla="*/ 189068 h 664659"/>
                <a:gd name="connsiteX82" fmla="*/ 589425 w 983154"/>
                <a:gd name="connsiteY82" fmla="*/ 202712 h 664659"/>
                <a:gd name="connsiteX83" fmla="*/ 595272 w 983154"/>
                <a:gd name="connsiteY83" fmla="*/ 224153 h 664659"/>
                <a:gd name="connsiteX84" fmla="*/ 614762 w 983154"/>
                <a:gd name="connsiteY84" fmla="*/ 208560 h 664659"/>
                <a:gd name="connsiteX85" fmla="*/ 608917 w 983154"/>
                <a:gd name="connsiteY85" fmla="*/ 191018 h 664659"/>
                <a:gd name="connsiteX86" fmla="*/ 614762 w 983154"/>
                <a:gd name="connsiteY86" fmla="*/ 179322 h 664659"/>
                <a:gd name="connsiteX87" fmla="*/ 608917 w 983154"/>
                <a:gd name="connsiteY87" fmla="*/ 150086 h 664659"/>
                <a:gd name="connsiteX88" fmla="*/ 630357 w 983154"/>
                <a:gd name="connsiteY88" fmla="*/ 128644 h 664659"/>
                <a:gd name="connsiteX89" fmla="*/ 644000 w 983154"/>
                <a:gd name="connsiteY89" fmla="*/ 122797 h 664659"/>
                <a:gd name="connsiteX90" fmla="*/ 681035 w 983154"/>
                <a:gd name="connsiteY90" fmla="*/ 103305 h 664659"/>
                <a:gd name="connsiteX91" fmla="*/ 684932 w 983154"/>
                <a:gd name="connsiteY91" fmla="*/ 68221 h 664659"/>
                <a:gd name="connsiteX92" fmla="*/ 698577 w 983154"/>
                <a:gd name="connsiteY92" fmla="*/ 40932 h 664659"/>
                <a:gd name="connsiteX0" fmla="*/ 815528 w 983154"/>
                <a:gd name="connsiteY0" fmla="*/ 0 h 723978"/>
                <a:gd name="connsiteX1" fmla="*/ 825272 w 983154"/>
                <a:gd name="connsiteY1" fmla="*/ 7797 h 723978"/>
                <a:gd name="connsiteX2" fmla="*/ 870103 w 983154"/>
                <a:gd name="connsiteY2" fmla="*/ 11696 h 723978"/>
                <a:gd name="connsiteX3" fmla="*/ 872052 w 983154"/>
                <a:gd name="connsiteY3" fmla="*/ 35085 h 723978"/>
                <a:gd name="connsiteX4" fmla="*/ 879849 w 983154"/>
                <a:gd name="connsiteY4" fmla="*/ 48729 h 723978"/>
                <a:gd name="connsiteX5" fmla="*/ 887645 w 983154"/>
                <a:gd name="connsiteY5" fmla="*/ 120848 h 723978"/>
                <a:gd name="connsiteX6" fmla="*/ 889595 w 983154"/>
                <a:gd name="connsiteY6" fmla="*/ 132543 h 723978"/>
                <a:gd name="connsiteX7" fmla="*/ 893492 w 983154"/>
                <a:gd name="connsiteY7" fmla="*/ 144237 h 723978"/>
                <a:gd name="connsiteX8" fmla="*/ 912984 w 983154"/>
                <a:gd name="connsiteY8" fmla="*/ 144237 h 723978"/>
                <a:gd name="connsiteX9" fmla="*/ 912984 w 983154"/>
                <a:gd name="connsiteY9" fmla="*/ 167627 h 723978"/>
                <a:gd name="connsiteX10" fmla="*/ 951968 w 983154"/>
                <a:gd name="connsiteY10" fmla="*/ 194915 h 723978"/>
                <a:gd name="connsiteX11" fmla="*/ 971459 w 983154"/>
                <a:gd name="connsiteY11" fmla="*/ 191018 h 723978"/>
                <a:gd name="connsiteX12" fmla="*/ 983154 w 983154"/>
                <a:gd name="connsiteY12" fmla="*/ 212458 h 723978"/>
                <a:gd name="connsiteX13" fmla="*/ 975358 w 983154"/>
                <a:gd name="connsiteY13" fmla="*/ 241696 h 723978"/>
                <a:gd name="connsiteX14" fmla="*/ 983154 w 983154"/>
                <a:gd name="connsiteY14" fmla="*/ 261187 h 723978"/>
                <a:gd name="connsiteX15" fmla="*/ 981205 w 983154"/>
                <a:gd name="connsiteY15" fmla="*/ 280678 h 723978"/>
                <a:gd name="connsiteX16" fmla="*/ 961714 w 983154"/>
                <a:gd name="connsiteY16" fmla="*/ 290424 h 723978"/>
                <a:gd name="connsiteX17" fmla="*/ 961714 w 983154"/>
                <a:gd name="connsiteY17" fmla="*/ 302119 h 723978"/>
                <a:gd name="connsiteX18" fmla="*/ 977307 w 983154"/>
                <a:gd name="connsiteY18" fmla="*/ 307966 h 723978"/>
                <a:gd name="connsiteX19" fmla="*/ 983043 w 983154"/>
                <a:gd name="connsiteY19" fmla="*/ 342388 h 723978"/>
                <a:gd name="connsiteX20" fmla="*/ 907528 w 983154"/>
                <a:gd name="connsiteY20" fmla="*/ 365271 h 723978"/>
                <a:gd name="connsiteX21" fmla="*/ 891154 w 983154"/>
                <a:gd name="connsiteY21" fmla="*/ 388661 h 723978"/>
                <a:gd name="connsiteX22" fmla="*/ 863087 w 983154"/>
                <a:gd name="connsiteY22" fmla="*/ 381645 h 723978"/>
                <a:gd name="connsiteX23" fmla="*/ 825662 w 983154"/>
                <a:gd name="connsiteY23" fmla="*/ 395679 h 723978"/>
                <a:gd name="connsiteX24" fmla="*/ 825662 w 983154"/>
                <a:gd name="connsiteY24" fmla="*/ 419068 h 723978"/>
                <a:gd name="connsiteX25" fmla="*/ 820984 w 983154"/>
                <a:gd name="connsiteY25" fmla="*/ 451813 h 723978"/>
                <a:gd name="connsiteX26" fmla="*/ 774204 w 983154"/>
                <a:gd name="connsiteY26" fmla="*/ 461169 h 723978"/>
                <a:gd name="connsiteX27" fmla="*/ 764848 w 983154"/>
                <a:gd name="connsiteY27" fmla="*/ 479882 h 723978"/>
                <a:gd name="connsiteX28" fmla="*/ 736781 w 983154"/>
                <a:gd name="connsiteY28" fmla="*/ 510289 h 723978"/>
                <a:gd name="connsiteX29" fmla="*/ 729765 w 983154"/>
                <a:gd name="connsiteY29" fmla="*/ 529000 h 723978"/>
                <a:gd name="connsiteX30" fmla="*/ 736781 w 983154"/>
                <a:gd name="connsiteY30" fmla="*/ 554730 h 723978"/>
                <a:gd name="connsiteX31" fmla="*/ 715730 w 983154"/>
                <a:gd name="connsiteY31" fmla="*/ 587475 h 723978"/>
                <a:gd name="connsiteX32" fmla="*/ 712445 w 983154"/>
                <a:gd name="connsiteY32" fmla="*/ 664659 h 723978"/>
                <a:gd name="connsiteX33" fmla="*/ 396230 w 983154"/>
                <a:gd name="connsiteY33" fmla="*/ 723955 h 723978"/>
                <a:gd name="connsiteX34" fmla="*/ 7016 w 983154"/>
                <a:gd name="connsiteY34" fmla="*/ 664659 h 723978"/>
                <a:gd name="connsiteX35" fmla="*/ 0 w 983154"/>
                <a:gd name="connsiteY35" fmla="*/ 655305 h 723978"/>
                <a:gd name="connsiteX36" fmla="*/ 0 w 983154"/>
                <a:gd name="connsiteY36" fmla="*/ 641271 h 723978"/>
                <a:gd name="connsiteX37" fmla="*/ 18712 w 983154"/>
                <a:gd name="connsiteY37" fmla="*/ 636593 h 723978"/>
                <a:gd name="connsiteX38" fmla="*/ 25729 w 983154"/>
                <a:gd name="connsiteY38" fmla="*/ 617882 h 723978"/>
                <a:gd name="connsiteX39" fmla="*/ 51457 w 983154"/>
                <a:gd name="connsiteY39" fmla="*/ 608526 h 723978"/>
                <a:gd name="connsiteX40" fmla="*/ 60814 w 983154"/>
                <a:gd name="connsiteY40" fmla="*/ 580457 h 723978"/>
                <a:gd name="connsiteX41" fmla="*/ 35085 w 983154"/>
                <a:gd name="connsiteY41" fmla="*/ 578119 h 723978"/>
                <a:gd name="connsiteX42" fmla="*/ 39763 w 983154"/>
                <a:gd name="connsiteY42" fmla="*/ 552390 h 723978"/>
                <a:gd name="connsiteX43" fmla="*/ 74848 w 983154"/>
                <a:gd name="connsiteY43" fmla="*/ 521983 h 723978"/>
                <a:gd name="connsiteX44" fmla="*/ 100576 w 983154"/>
                <a:gd name="connsiteY44" fmla="*/ 521983 h 723978"/>
                <a:gd name="connsiteX45" fmla="*/ 93560 w 983154"/>
                <a:gd name="connsiteY45" fmla="*/ 482220 h 723978"/>
                <a:gd name="connsiteX46" fmla="*/ 105253 w 983154"/>
                <a:gd name="connsiteY46" fmla="*/ 463509 h 723978"/>
                <a:gd name="connsiteX47" fmla="*/ 112271 w 983154"/>
                <a:gd name="connsiteY47" fmla="*/ 428424 h 723978"/>
                <a:gd name="connsiteX48" fmla="*/ 98237 w 983154"/>
                <a:gd name="connsiteY48" fmla="*/ 388661 h 723978"/>
                <a:gd name="connsiteX49" fmla="*/ 107593 w 983154"/>
                <a:gd name="connsiteY49" fmla="*/ 306797 h 723978"/>
                <a:gd name="connsiteX50" fmla="*/ 107773 w 983154"/>
                <a:gd name="connsiteY50" fmla="*/ 305808 h 723978"/>
                <a:gd name="connsiteX51" fmla="*/ 113830 w 983154"/>
                <a:gd name="connsiteY51" fmla="*/ 311865 h 723978"/>
                <a:gd name="connsiteX52" fmla="*/ 139169 w 983154"/>
                <a:gd name="connsiteY52" fmla="*/ 298220 h 723978"/>
                <a:gd name="connsiteX53" fmla="*/ 143068 w 983154"/>
                <a:gd name="connsiteY53" fmla="*/ 288474 h 723978"/>
                <a:gd name="connsiteX54" fmla="*/ 154762 w 983154"/>
                <a:gd name="connsiteY54" fmla="*/ 276780 h 723978"/>
                <a:gd name="connsiteX55" fmla="*/ 197645 w 983154"/>
                <a:gd name="connsiteY55" fmla="*/ 218306 h 723978"/>
                <a:gd name="connsiteX56" fmla="*/ 213238 w 983154"/>
                <a:gd name="connsiteY56" fmla="*/ 198814 h 723978"/>
                <a:gd name="connsiteX57" fmla="*/ 213238 w 983154"/>
                <a:gd name="connsiteY57" fmla="*/ 181272 h 723978"/>
                <a:gd name="connsiteX58" fmla="*/ 203492 w 983154"/>
                <a:gd name="connsiteY58" fmla="*/ 167627 h 723978"/>
                <a:gd name="connsiteX59" fmla="*/ 209339 w 983154"/>
                <a:gd name="connsiteY59" fmla="*/ 138390 h 723978"/>
                <a:gd name="connsiteX60" fmla="*/ 230781 w 983154"/>
                <a:gd name="connsiteY60" fmla="*/ 144237 h 723978"/>
                <a:gd name="connsiteX61" fmla="*/ 250271 w 983154"/>
                <a:gd name="connsiteY61" fmla="*/ 130594 h 723978"/>
                <a:gd name="connsiteX62" fmla="*/ 297052 w 983154"/>
                <a:gd name="connsiteY62" fmla="*/ 150086 h 723978"/>
                <a:gd name="connsiteX63" fmla="*/ 310695 w 983154"/>
                <a:gd name="connsiteY63" fmla="*/ 138390 h 723978"/>
                <a:gd name="connsiteX64" fmla="*/ 328237 w 983154"/>
                <a:gd name="connsiteY64" fmla="*/ 140340 h 723978"/>
                <a:gd name="connsiteX65" fmla="*/ 330187 w 983154"/>
                <a:gd name="connsiteY65" fmla="*/ 152034 h 723978"/>
                <a:gd name="connsiteX66" fmla="*/ 339933 w 983154"/>
                <a:gd name="connsiteY66" fmla="*/ 152034 h 723978"/>
                <a:gd name="connsiteX67" fmla="*/ 347729 w 983154"/>
                <a:gd name="connsiteY67" fmla="*/ 163729 h 723978"/>
                <a:gd name="connsiteX68" fmla="*/ 357474 w 983154"/>
                <a:gd name="connsiteY68" fmla="*/ 163729 h 723978"/>
                <a:gd name="connsiteX69" fmla="*/ 359423 w 983154"/>
                <a:gd name="connsiteY69" fmla="*/ 185169 h 723978"/>
                <a:gd name="connsiteX70" fmla="*/ 347729 w 983154"/>
                <a:gd name="connsiteY70" fmla="*/ 206611 h 723978"/>
                <a:gd name="connsiteX71" fmla="*/ 349677 w 983154"/>
                <a:gd name="connsiteY71" fmla="*/ 218306 h 723978"/>
                <a:gd name="connsiteX72" fmla="*/ 336034 w 983154"/>
                <a:gd name="connsiteY72" fmla="*/ 239746 h 723978"/>
                <a:gd name="connsiteX73" fmla="*/ 392560 w 983154"/>
                <a:gd name="connsiteY73" fmla="*/ 265085 h 723978"/>
                <a:gd name="connsiteX74" fmla="*/ 406204 w 983154"/>
                <a:gd name="connsiteY74" fmla="*/ 261187 h 723978"/>
                <a:gd name="connsiteX75" fmla="*/ 406204 w 983154"/>
                <a:gd name="connsiteY75" fmla="*/ 245593 h 723978"/>
                <a:gd name="connsiteX76" fmla="*/ 431544 w 983154"/>
                <a:gd name="connsiteY76" fmla="*/ 214407 h 723978"/>
                <a:gd name="connsiteX77" fmla="*/ 451035 w 983154"/>
                <a:gd name="connsiteY77" fmla="*/ 214407 h 723978"/>
                <a:gd name="connsiteX78" fmla="*/ 478323 w 983154"/>
                <a:gd name="connsiteY78" fmla="*/ 218306 h 723978"/>
                <a:gd name="connsiteX79" fmla="*/ 511459 w 983154"/>
                <a:gd name="connsiteY79" fmla="*/ 212458 h 723978"/>
                <a:gd name="connsiteX80" fmla="*/ 530951 w 983154"/>
                <a:gd name="connsiteY80" fmla="*/ 194915 h 723978"/>
                <a:gd name="connsiteX81" fmla="*/ 558238 w 983154"/>
                <a:gd name="connsiteY81" fmla="*/ 196865 h 723978"/>
                <a:gd name="connsiteX82" fmla="*/ 567984 w 983154"/>
                <a:gd name="connsiteY82" fmla="*/ 189068 h 723978"/>
                <a:gd name="connsiteX83" fmla="*/ 589425 w 983154"/>
                <a:gd name="connsiteY83" fmla="*/ 202712 h 723978"/>
                <a:gd name="connsiteX84" fmla="*/ 595272 w 983154"/>
                <a:gd name="connsiteY84" fmla="*/ 224153 h 723978"/>
                <a:gd name="connsiteX85" fmla="*/ 614762 w 983154"/>
                <a:gd name="connsiteY85" fmla="*/ 208560 h 723978"/>
                <a:gd name="connsiteX86" fmla="*/ 608917 w 983154"/>
                <a:gd name="connsiteY86" fmla="*/ 191018 h 723978"/>
                <a:gd name="connsiteX87" fmla="*/ 614762 w 983154"/>
                <a:gd name="connsiteY87" fmla="*/ 179322 h 723978"/>
                <a:gd name="connsiteX88" fmla="*/ 608917 w 983154"/>
                <a:gd name="connsiteY88" fmla="*/ 150086 h 723978"/>
                <a:gd name="connsiteX89" fmla="*/ 630357 w 983154"/>
                <a:gd name="connsiteY89" fmla="*/ 128644 h 723978"/>
                <a:gd name="connsiteX90" fmla="*/ 644000 w 983154"/>
                <a:gd name="connsiteY90" fmla="*/ 122797 h 723978"/>
                <a:gd name="connsiteX91" fmla="*/ 681035 w 983154"/>
                <a:gd name="connsiteY91" fmla="*/ 103305 h 723978"/>
                <a:gd name="connsiteX92" fmla="*/ 684932 w 983154"/>
                <a:gd name="connsiteY92" fmla="*/ 68221 h 723978"/>
                <a:gd name="connsiteX93" fmla="*/ 698577 w 983154"/>
                <a:gd name="connsiteY93" fmla="*/ 40932 h 723978"/>
                <a:gd name="connsiteX94" fmla="*/ 815528 w 983154"/>
                <a:gd name="connsiteY94" fmla="*/ 0 h 723978"/>
                <a:gd name="connsiteX0" fmla="*/ 396230 w 983154"/>
                <a:gd name="connsiteY0" fmla="*/ 723955 h 815395"/>
                <a:gd name="connsiteX1" fmla="*/ 7016 w 983154"/>
                <a:gd name="connsiteY1" fmla="*/ 664659 h 815395"/>
                <a:gd name="connsiteX2" fmla="*/ 0 w 983154"/>
                <a:gd name="connsiteY2" fmla="*/ 655305 h 815395"/>
                <a:gd name="connsiteX3" fmla="*/ 0 w 983154"/>
                <a:gd name="connsiteY3" fmla="*/ 641271 h 815395"/>
                <a:gd name="connsiteX4" fmla="*/ 18712 w 983154"/>
                <a:gd name="connsiteY4" fmla="*/ 636593 h 815395"/>
                <a:gd name="connsiteX5" fmla="*/ 25729 w 983154"/>
                <a:gd name="connsiteY5" fmla="*/ 617882 h 815395"/>
                <a:gd name="connsiteX6" fmla="*/ 51457 w 983154"/>
                <a:gd name="connsiteY6" fmla="*/ 608526 h 815395"/>
                <a:gd name="connsiteX7" fmla="*/ 60814 w 983154"/>
                <a:gd name="connsiteY7" fmla="*/ 580457 h 815395"/>
                <a:gd name="connsiteX8" fmla="*/ 35085 w 983154"/>
                <a:gd name="connsiteY8" fmla="*/ 578119 h 815395"/>
                <a:gd name="connsiteX9" fmla="*/ 39763 w 983154"/>
                <a:gd name="connsiteY9" fmla="*/ 552390 h 815395"/>
                <a:gd name="connsiteX10" fmla="*/ 74848 w 983154"/>
                <a:gd name="connsiteY10" fmla="*/ 521983 h 815395"/>
                <a:gd name="connsiteX11" fmla="*/ 100576 w 983154"/>
                <a:gd name="connsiteY11" fmla="*/ 521983 h 815395"/>
                <a:gd name="connsiteX12" fmla="*/ 93560 w 983154"/>
                <a:gd name="connsiteY12" fmla="*/ 482220 h 815395"/>
                <a:gd name="connsiteX13" fmla="*/ 105253 w 983154"/>
                <a:gd name="connsiteY13" fmla="*/ 463509 h 815395"/>
                <a:gd name="connsiteX14" fmla="*/ 112271 w 983154"/>
                <a:gd name="connsiteY14" fmla="*/ 428424 h 815395"/>
                <a:gd name="connsiteX15" fmla="*/ 98237 w 983154"/>
                <a:gd name="connsiteY15" fmla="*/ 388661 h 815395"/>
                <a:gd name="connsiteX16" fmla="*/ 107593 w 983154"/>
                <a:gd name="connsiteY16" fmla="*/ 306797 h 815395"/>
                <a:gd name="connsiteX17" fmla="*/ 107773 w 983154"/>
                <a:gd name="connsiteY17" fmla="*/ 305808 h 815395"/>
                <a:gd name="connsiteX18" fmla="*/ 113830 w 983154"/>
                <a:gd name="connsiteY18" fmla="*/ 311865 h 815395"/>
                <a:gd name="connsiteX19" fmla="*/ 139169 w 983154"/>
                <a:gd name="connsiteY19" fmla="*/ 298220 h 815395"/>
                <a:gd name="connsiteX20" fmla="*/ 143068 w 983154"/>
                <a:gd name="connsiteY20" fmla="*/ 288474 h 815395"/>
                <a:gd name="connsiteX21" fmla="*/ 154762 w 983154"/>
                <a:gd name="connsiteY21" fmla="*/ 276780 h 815395"/>
                <a:gd name="connsiteX22" fmla="*/ 197645 w 983154"/>
                <a:gd name="connsiteY22" fmla="*/ 218306 h 815395"/>
                <a:gd name="connsiteX23" fmla="*/ 213238 w 983154"/>
                <a:gd name="connsiteY23" fmla="*/ 198814 h 815395"/>
                <a:gd name="connsiteX24" fmla="*/ 213238 w 983154"/>
                <a:gd name="connsiteY24" fmla="*/ 181272 h 815395"/>
                <a:gd name="connsiteX25" fmla="*/ 203492 w 983154"/>
                <a:gd name="connsiteY25" fmla="*/ 167627 h 815395"/>
                <a:gd name="connsiteX26" fmla="*/ 209339 w 983154"/>
                <a:gd name="connsiteY26" fmla="*/ 138390 h 815395"/>
                <a:gd name="connsiteX27" fmla="*/ 230781 w 983154"/>
                <a:gd name="connsiteY27" fmla="*/ 144237 h 815395"/>
                <a:gd name="connsiteX28" fmla="*/ 250271 w 983154"/>
                <a:gd name="connsiteY28" fmla="*/ 130594 h 815395"/>
                <a:gd name="connsiteX29" fmla="*/ 297052 w 983154"/>
                <a:gd name="connsiteY29" fmla="*/ 150086 h 815395"/>
                <a:gd name="connsiteX30" fmla="*/ 310695 w 983154"/>
                <a:gd name="connsiteY30" fmla="*/ 138390 h 815395"/>
                <a:gd name="connsiteX31" fmla="*/ 328237 w 983154"/>
                <a:gd name="connsiteY31" fmla="*/ 140340 h 815395"/>
                <a:gd name="connsiteX32" fmla="*/ 330187 w 983154"/>
                <a:gd name="connsiteY32" fmla="*/ 152034 h 815395"/>
                <a:gd name="connsiteX33" fmla="*/ 339933 w 983154"/>
                <a:gd name="connsiteY33" fmla="*/ 152034 h 815395"/>
                <a:gd name="connsiteX34" fmla="*/ 347729 w 983154"/>
                <a:gd name="connsiteY34" fmla="*/ 163729 h 815395"/>
                <a:gd name="connsiteX35" fmla="*/ 357474 w 983154"/>
                <a:gd name="connsiteY35" fmla="*/ 163729 h 815395"/>
                <a:gd name="connsiteX36" fmla="*/ 359423 w 983154"/>
                <a:gd name="connsiteY36" fmla="*/ 185169 h 815395"/>
                <a:gd name="connsiteX37" fmla="*/ 347729 w 983154"/>
                <a:gd name="connsiteY37" fmla="*/ 206611 h 815395"/>
                <a:gd name="connsiteX38" fmla="*/ 349677 w 983154"/>
                <a:gd name="connsiteY38" fmla="*/ 218306 h 815395"/>
                <a:gd name="connsiteX39" fmla="*/ 336034 w 983154"/>
                <a:gd name="connsiteY39" fmla="*/ 239746 h 815395"/>
                <a:gd name="connsiteX40" fmla="*/ 392560 w 983154"/>
                <a:gd name="connsiteY40" fmla="*/ 265085 h 815395"/>
                <a:gd name="connsiteX41" fmla="*/ 406204 w 983154"/>
                <a:gd name="connsiteY41" fmla="*/ 261187 h 815395"/>
                <a:gd name="connsiteX42" fmla="*/ 406204 w 983154"/>
                <a:gd name="connsiteY42" fmla="*/ 245593 h 815395"/>
                <a:gd name="connsiteX43" fmla="*/ 431544 w 983154"/>
                <a:gd name="connsiteY43" fmla="*/ 214407 h 815395"/>
                <a:gd name="connsiteX44" fmla="*/ 451035 w 983154"/>
                <a:gd name="connsiteY44" fmla="*/ 214407 h 815395"/>
                <a:gd name="connsiteX45" fmla="*/ 478323 w 983154"/>
                <a:gd name="connsiteY45" fmla="*/ 218306 h 815395"/>
                <a:gd name="connsiteX46" fmla="*/ 511459 w 983154"/>
                <a:gd name="connsiteY46" fmla="*/ 212458 h 815395"/>
                <a:gd name="connsiteX47" fmla="*/ 530951 w 983154"/>
                <a:gd name="connsiteY47" fmla="*/ 194915 h 815395"/>
                <a:gd name="connsiteX48" fmla="*/ 558238 w 983154"/>
                <a:gd name="connsiteY48" fmla="*/ 196865 h 815395"/>
                <a:gd name="connsiteX49" fmla="*/ 567984 w 983154"/>
                <a:gd name="connsiteY49" fmla="*/ 189068 h 815395"/>
                <a:gd name="connsiteX50" fmla="*/ 589425 w 983154"/>
                <a:gd name="connsiteY50" fmla="*/ 202712 h 815395"/>
                <a:gd name="connsiteX51" fmla="*/ 595272 w 983154"/>
                <a:gd name="connsiteY51" fmla="*/ 224153 h 815395"/>
                <a:gd name="connsiteX52" fmla="*/ 614762 w 983154"/>
                <a:gd name="connsiteY52" fmla="*/ 208560 h 815395"/>
                <a:gd name="connsiteX53" fmla="*/ 608917 w 983154"/>
                <a:gd name="connsiteY53" fmla="*/ 191018 h 815395"/>
                <a:gd name="connsiteX54" fmla="*/ 614762 w 983154"/>
                <a:gd name="connsiteY54" fmla="*/ 179322 h 815395"/>
                <a:gd name="connsiteX55" fmla="*/ 608917 w 983154"/>
                <a:gd name="connsiteY55" fmla="*/ 150086 h 815395"/>
                <a:gd name="connsiteX56" fmla="*/ 630357 w 983154"/>
                <a:gd name="connsiteY56" fmla="*/ 128644 h 815395"/>
                <a:gd name="connsiteX57" fmla="*/ 644000 w 983154"/>
                <a:gd name="connsiteY57" fmla="*/ 122797 h 815395"/>
                <a:gd name="connsiteX58" fmla="*/ 681035 w 983154"/>
                <a:gd name="connsiteY58" fmla="*/ 103305 h 815395"/>
                <a:gd name="connsiteX59" fmla="*/ 684932 w 983154"/>
                <a:gd name="connsiteY59" fmla="*/ 68221 h 815395"/>
                <a:gd name="connsiteX60" fmla="*/ 698577 w 983154"/>
                <a:gd name="connsiteY60" fmla="*/ 40932 h 815395"/>
                <a:gd name="connsiteX61" fmla="*/ 815528 w 983154"/>
                <a:gd name="connsiteY61" fmla="*/ 0 h 815395"/>
                <a:gd name="connsiteX62" fmla="*/ 825272 w 983154"/>
                <a:gd name="connsiteY62" fmla="*/ 7797 h 815395"/>
                <a:gd name="connsiteX63" fmla="*/ 870103 w 983154"/>
                <a:gd name="connsiteY63" fmla="*/ 11696 h 815395"/>
                <a:gd name="connsiteX64" fmla="*/ 872052 w 983154"/>
                <a:gd name="connsiteY64" fmla="*/ 35085 h 815395"/>
                <a:gd name="connsiteX65" fmla="*/ 879849 w 983154"/>
                <a:gd name="connsiteY65" fmla="*/ 48729 h 815395"/>
                <a:gd name="connsiteX66" fmla="*/ 887645 w 983154"/>
                <a:gd name="connsiteY66" fmla="*/ 120848 h 815395"/>
                <a:gd name="connsiteX67" fmla="*/ 889595 w 983154"/>
                <a:gd name="connsiteY67" fmla="*/ 132543 h 815395"/>
                <a:gd name="connsiteX68" fmla="*/ 893492 w 983154"/>
                <a:gd name="connsiteY68" fmla="*/ 144237 h 815395"/>
                <a:gd name="connsiteX69" fmla="*/ 912984 w 983154"/>
                <a:gd name="connsiteY69" fmla="*/ 144237 h 815395"/>
                <a:gd name="connsiteX70" fmla="*/ 912984 w 983154"/>
                <a:gd name="connsiteY70" fmla="*/ 167627 h 815395"/>
                <a:gd name="connsiteX71" fmla="*/ 951968 w 983154"/>
                <a:gd name="connsiteY71" fmla="*/ 194915 h 815395"/>
                <a:gd name="connsiteX72" fmla="*/ 971459 w 983154"/>
                <a:gd name="connsiteY72" fmla="*/ 191018 h 815395"/>
                <a:gd name="connsiteX73" fmla="*/ 983154 w 983154"/>
                <a:gd name="connsiteY73" fmla="*/ 212458 h 815395"/>
                <a:gd name="connsiteX74" fmla="*/ 975358 w 983154"/>
                <a:gd name="connsiteY74" fmla="*/ 241696 h 815395"/>
                <a:gd name="connsiteX75" fmla="*/ 983154 w 983154"/>
                <a:gd name="connsiteY75" fmla="*/ 261187 h 815395"/>
                <a:gd name="connsiteX76" fmla="*/ 981205 w 983154"/>
                <a:gd name="connsiteY76" fmla="*/ 280678 h 815395"/>
                <a:gd name="connsiteX77" fmla="*/ 961714 w 983154"/>
                <a:gd name="connsiteY77" fmla="*/ 290424 h 815395"/>
                <a:gd name="connsiteX78" fmla="*/ 961714 w 983154"/>
                <a:gd name="connsiteY78" fmla="*/ 302119 h 815395"/>
                <a:gd name="connsiteX79" fmla="*/ 977307 w 983154"/>
                <a:gd name="connsiteY79" fmla="*/ 307966 h 815395"/>
                <a:gd name="connsiteX80" fmla="*/ 983043 w 983154"/>
                <a:gd name="connsiteY80" fmla="*/ 342388 h 815395"/>
                <a:gd name="connsiteX81" fmla="*/ 907528 w 983154"/>
                <a:gd name="connsiteY81" fmla="*/ 365271 h 815395"/>
                <a:gd name="connsiteX82" fmla="*/ 891154 w 983154"/>
                <a:gd name="connsiteY82" fmla="*/ 388661 h 815395"/>
                <a:gd name="connsiteX83" fmla="*/ 863087 w 983154"/>
                <a:gd name="connsiteY83" fmla="*/ 381645 h 815395"/>
                <a:gd name="connsiteX84" fmla="*/ 825662 w 983154"/>
                <a:gd name="connsiteY84" fmla="*/ 395679 h 815395"/>
                <a:gd name="connsiteX85" fmla="*/ 825662 w 983154"/>
                <a:gd name="connsiteY85" fmla="*/ 419068 h 815395"/>
                <a:gd name="connsiteX86" fmla="*/ 820984 w 983154"/>
                <a:gd name="connsiteY86" fmla="*/ 451813 h 815395"/>
                <a:gd name="connsiteX87" fmla="*/ 774204 w 983154"/>
                <a:gd name="connsiteY87" fmla="*/ 461169 h 815395"/>
                <a:gd name="connsiteX88" fmla="*/ 764848 w 983154"/>
                <a:gd name="connsiteY88" fmla="*/ 479882 h 815395"/>
                <a:gd name="connsiteX89" fmla="*/ 736781 w 983154"/>
                <a:gd name="connsiteY89" fmla="*/ 510289 h 815395"/>
                <a:gd name="connsiteX90" fmla="*/ 729765 w 983154"/>
                <a:gd name="connsiteY90" fmla="*/ 529000 h 815395"/>
                <a:gd name="connsiteX91" fmla="*/ 736781 w 983154"/>
                <a:gd name="connsiteY91" fmla="*/ 554730 h 815395"/>
                <a:gd name="connsiteX92" fmla="*/ 715730 w 983154"/>
                <a:gd name="connsiteY92" fmla="*/ 587475 h 815395"/>
                <a:gd name="connsiteX93" fmla="*/ 712445 w 983154"/>
                <a:gd name="connsiteY93" fmla="*/ 664659 h 815395"/>
                <a:gd name="connsiteX94" fmla="*/ 487670 w 983154"/>
                <a:gd name="connsiteY94" fmla="*/ 815395 h 815395"/>
                <a:gd name="connsiteX0" fmla="*/ 7016 w 983154"/>
                <a:gd name="connsiteY0" fmla="*/ 664659 h 815395"/>
                <a:gd name="connsiteX1" fmla="*/ 0 w 983154"/>
                <a:gd name="connsiteY1" fmla="*/ 655305 h 815395"/>
                <a:gd name="connsiteX2" fmla="*/ 0 w 983154"/>
                <a:gd name="connsiteY2" fmla="*/ 641271 h 815395"/>
                <a:gd name="connsiteX3" fmla="*/ 18712 w 983154"/>
                <a:gd name="connsiteY3" fmla="*/ 636593 h 815395"/>
                <a:gd name="connsiteX4" fmla="*/ 25729 w 983154"/>
                <a:gd name="connsiteY4" fmla="*/ 617882 h 815395"/>
                <a:gd name="connsiteX5" fmla="*/ 51457 w 983154"/>
                <a:gd name="connsiteY5" fmla="*/ 608526 h 815395"/>
                <a:gd name="connsiteX6" fmla="*/ 60814 w 983154"/>
                <a:gd name="connsiteY6" fmla="*/ 580457 h 815395"/>
                <a:gd name="connsiteX7" fmla="*/ 35085 w 983154"/>
                <a:gd name="connsiteY7" fmla="*/ 578119 h 815395"/>
                <a:gd name="connsiteX8" fmla="*/ 39763 w 983154"/>
                <a:gd name="connsiteY8" fmla="*/ 552390 h 815395"/>
                <a:gd name="connsiteX9" fmla="*/ 74848 w 983154"/>
                <a:gd name="connsiteY9" fmla="*/ 521983 h 815395"/>
                <a:gd name="connsiteX10" fmla="*/ 100576 w 983154"/>
                <a:gd name="connsiteY10" fmla="*/ 521983 h 815395"/>
                <a:gd name="connsiteX11" fmla="*/ 93560 w 983154"/>
                <a:gd name="connsiteY11" fmla="*/ 482220 h 815395"/>
                <a:gd name="connsiteX12" fmla="*/ 105253 w 983154"/>
                <a:gd name="connsiteY12" fmla="*/ 463509 h 815395"/>
                <a:gd name="connsiteX13" fmla="*/ 112271 w 983154"/>
                <a:gd name="connsiteY13" fmla="*/ 428424 h 815395"/>
                <a:gd name="connsiteX14" fmla="*/ 98237 w 983154"/>
                <a:gd name="connsiteY14" fmla="*/ 388661 h 815395"/>
                <a:gd name="connsiteX15" fmla="*/ 107593 w 983154"/>
                <a:gd name="connsiteY15" fmla="*/ 306797 h 815395"/>
                <a:gd name="connsiteX16" fmla="*/ 107773 w 983154"/>
                <a:gd name="connsiteY16" fmla="*/ 305808 h 815395"/>
                <a:gd name="connsiteX17" fmla="*/ 113830 w 983154"/>
                <a:gd name="connsiteY17" fmla="*/ 311865 h 815395"/>
                <a:gd name="connsiteX18" fmla="*/ 139169 w 983154"/>
                <a:gd name="connsiteY18" fmla="*/ 298220 h 815395"/>
                <a:gd name="connsiteX19" fmla="*/ 143068 w 983154"/>
                <a:gd name="connsiteY19" fmla="*/ 288474 h 815395"/>
                <a:gd name="connsiteX20" fmla="*/ 154762 w 983154"/>
                <a:gd name="connsiteY20" fmla="*/ 276780 h 815395"/>
                <a:gd name="connsiteX21" fmla="*/ 197645 w 983154"/>
                <a:gd name="connsiteY21" fmla="*/ 218306 h 815395"/>
                <a:gd name="connsiteX22" fmla="*/ 213238 w 983154"/>
                <a:gd name="connsiteY22" fmla="*/ 198814 h 815395"/>
                <a:gd name="connsiteX23" fmla="*/ 213238 w 983154"/>
                <a:gd name="connsiteY23" fmla="*/ 181272 h 815395"/>
                <a:gd name="connsiteX24" fmla="*/ 203492 w 983154"/>
                <a:gd name="connsiteY24" fmla="*/ 167627 h 815395"/>
                <a:gd name="connsiteX25" fmla="*/ 209339 w 983154"/>
                <a:gd name="connsiteY25" fmla="*/ 138390 h 815395"/>
                <a:gd name="connsiteX26" fmla="*/ 230781 w 983154"/>
                <a:gd name="connsiteY26" fmla="*/ 144237 h 815395"/>
                <a:gd name="connsiteX27" fmla="*/ 250271 w 983154"/>
                <a:gd name="connsiteY27" fmla="*/ 130594 h 815395"/>
                <a:gd name="connsiteX28" fmla="*/ 297052 w 983154"/>
                <a:gd name="connsiteY28" fmla="*/ 150086 h 815395"/>
                <a:gd name="connsiteX29" fmla="*/ 310695 w 983154"/>
                <a:gd name="connsiteY29" fmla="*/ 138390 h 815395"/>
                <a:gd name="connsiteX30" fmla="*/ 328237 w 983154"/>
                <a:gd name="connsiteY30" fmla="*/ 140340 h 815395"/>
                <a:gd name="connsiteX31" fmla="*/ 330187 w 983154"/>
                <a:gd name="connsiteY31" fmla="*/ 152034 h 815395"/>
                <a:gd name="connsiteX32" fmla="*/ 339933 w 983154"/>
                <a:gd name="connsiteY32" fmla="*/ 152034 h 815395"/>
                <a:gd name="connsiteX33" fmla="*/ 347729 w 983154"/>
                <a:gd name="connsiteY33" fmla="*/ 163729 h 815395"/>
                <a:gd name="connsiteX34" fmla="*/ 357474 w 983154"/>
                <a:gd name="connsiteY34" fmla="*/ 163729 h 815395"/>
                <a:gd name="connsiteX35" fmla="*/ 359423 w 983154"/>
                <a:gd name="connsiteY35" fmla="*/ 185169 h 815395"/>
                <a:gd name="connsiteX36" fmla="*/ 347729 w 983154"/>
                <a:gd name="connsiteY36" fmla="*/ 206611 h 815395"/>
                <a:gd name="connsiteX37" fmla="*/ 349677 w 983154"/>
                <a:gd name="connsiteY37" fmla="*/ 218306 h 815395"/>
                <a:gd name="connsiteX38" fmla="*/ 336034 w 983154"/>
                <a:gd name="connsiteY38" fmla="*/ 239746 h 815395"/>
                <a:gd name="connsiteX39" fmla="*/ 392560 w 983154"/>
                <a:gd name="connsiteY39" fmla="*/ 265085 h 815395"/>
                <a:gd name="connsiteX40" fmla="*/ 406204 w 983154"/>
                <a:gd name="connsiteY40" fmla="*/ 261187 h 815395"/>
                <a:gd name="connsiteX41" fmla="*/ 406204 w 983154"/>
                <a:gd name="connsiteY41" fmla="*/ 245593 h 815395"/>
                <a:gd name="connsiteX42" fmla="*/ 431544 w 983154"/>
                <a:gd name="connsiteY42" fmla="*/ 214407 h 815395"/>
                <a:gd name="connsiteX43" fmla="*/ 451035 w 983154"/>
                <a:gd name="connsiteY43" fmla="*/ 214407 h 815395"/>
                <a:gd name="connsiteX44" fmla="*/ 478323 w 983154"/>
                <a:gd name="connsiteY44" fmla="*/ 218306 h 815395"/>
                <a:gd name="connsiteX45" fmla="*/ 511459 w 983154"/>
                <a:gd name="connsiteY45" fmla="*/ 212458 h 815395"/>
                <a:gd name="connsiteX46" fmla="*/ 530951 w 983154"/>
                <a:gd name="connsiteY46" fmla="*/ 194915 h 815395"/>
                <a:gd name="connsiteX47" fmla="*/ 558238 w 983154"/>
                <a:gd name="connsiteY47" fmla="*/ 196865 h 815395"/>
                <a:gd name="connsiteX48" fmla="*/ 567984 w 983154"/>
                <a:gd name="connsiteY48" fmla="*/ 189068 h 815395"/>
                <a:gd name="connsiteX49" fmla="*/ 589425 w 983154"/>
                <a:gd name="connsiteY49" fmla="*/ 202712 h 815395"/>
                <a:gd name="connsiteX50" fmla="*/ 595272 w 983154"/>
                <a:gd name="connsiteY50" fmla="*/ 224153 h 815395"/>
                <a:gd name="connsiteX51" fmla="*/ 614762 w 983154"/>
                <a:gd name="connsiteY51" fmla="*/ 208560 h 815395"/>
                <a:gd name="connsiteX52" fmla="*/ 608917 w 983154"/>
                <a:gd name="connsiteY52" fmla="*/ 191018 h 815395"/>
                <a:gd name="connsiteX53" fmla="*/ 614762 w 983154"/>
                <a:gd name="connsiteY53" fmla="*/ 179322 h 815395"/>
                <a:gd name="connsiteX54" fmla="*/ 608917 w 983154"/>
                <a:gd name="connsiteY54" fmla="*/ 150086 h 815395"/>
                <a:gd name="connsiteX55" fmla="*/ 630357 w 983154"/>
                <a:gd name="connsiteY55" fmla="*/ 128644 h 815395"/>
                <a:gd name="connsiteX56" fmla="*/ 644000 w 983154"/>
                <a:gd name="connsiteY56" fmla="*/ 122797 h 815395"/>
                <a:gd name="connsiteX57" fmla="*/ 681035 w 983154"/>
                <a:gd name="connsiteY57" fmla="*/ 103305 h 815395"/>
                <a:gd name="connsiteX58" fmla="*/ 684932 w 983154"/>
                <a:gd name="connsiteY58" fmla="*/ 68221 h 815395"/>
                <a:gd name="connsiteX59" fmla="*/ 698577 w 983154"/>
                <a:gd name="connsiteY59" fmla="*/ 40932 h 815395"/>
                <a:gd name="connsiteX60" fmla="*/ 815528 w 983154"/>
                <a:gd name="connsiteY60" fmla="*/ 0 h 815395"/>
                <a:gd name="connsiteX61" fmla="*/ 825272 w 983154"/>
                <a:gd name="connsiteY61" fmla="*/ 7797 h 815395"/>
                <a:gd name="connsiteX62" fmla="*/ 870103 w 983154"/>
                <a:gd name="connsiteY62" fmla="*/ 11696 h 815395"/>
                <a:gd name="connsiteX63" fmla="*/ 872052 w 983154"/>
                <a:gd name="connsiteY63" fmla="*/ 35085 h 815395"/>
                <a:gd name="connsiteX64" fmla="*/ 879849 w 983154"/>
                <a:gd name="connsiteY64" fmla="*/ 48729 h 815395"/>
                <a:gd name="connsiteX65" fmla="*/ 887645 w 983154"/>
                <a:gd name="connsiteY65" fmla="*/ 120848 h 815395"/>
                <a:gd name="connsiteX66" fmla="*/ 889595 w 983154"/>
                <a:gd name="connsiteY66" fmla="*/ 132543 h 815395"/>
                <a:gd name="connsiteX67" fmla="*/ 893492 w 983154"/>
                <a:gd name="connsiteY67" fmla="*/ 144237 h 815395"/>
                <a:gd name="connsiteX68" fmla="*/ 912984 w 983154"/>
                <a:gd name="connsiteY68" fmla="*/ 144237 h 815395"/>
                <a:gd name="connsiteX69" fmla="*/ 912984 w 983154"/>
                <a:gd name="connsiteY69" fmla="*/ 167627 h 815395"/>
                <a:gd name="connsiteX70" fmla="*/ 951968 w 983154"/>
                <a:gd name="connsiteY70" fmla="*/ 194915 h 815395"/>
                <a:gd name="connsiteX71" fmla="*/ 971459 w 983154"/>
                <a:gd name="connsiteY71" fmla="*/ 191018 h 815395"/>
                <a:gd name="connsiteX72" fmla="*/ 983154 w 983154"/>
                <a:gd name="connsiteY72" fmla="*/ 212458 h 815395"/>
                <a:gd name="connsiteX73" fmla="*/ 975358 w 983154"/>
                <a:gd name="connsiteY73" fmla="*/ 241696 h 815395"/>
                <a:gd name="connsiteX74" fmla="*/ 983154 w 983154"/>
                <a:gd name="connsiteY74" fmla="*/ 261187 h 815395"/>
                <a:gd name="connsiteX75" fmla="*/ 981205 w 983154"/>
                <a:gd name="connsiteY75" fmla="*/ 280678 h 815395"/>
                <a:gd name="connsiteX76" fmla="*/ 961714 w 983154"/>
                <a:gd name="connsiteY76" fmla="*/ 290424 h 815395"/>
                <a:gd name="connsiteX77" fmla="*/ 961714 w 983154"/>
                <a:gd name="connsiteY77" fmla="*/ 302119 h 815395"/>
                <a:gd name="connsiteX78" fmla="*/ 977307 w 983154"/>
                <a:gd name="connsiteY78" fmla="*/ 307966 h 815395"/>
                <a:gd name="connsiteX79" fmla="*/ 983043 w 983154"/>
                <a:gd name="connsiteY79" fmla="*/ 342388 h 815395"/>
                <a:gd name="connsiteX80" fmla="*/ 907528 w 983154"/>
                <a:gd name="connsiteY80" fmla="*/ 365271 h 815395"/>
                <a:gd name="connsiteX81" fmla="*/ 891154 w 983154"/>
                <a:gd name="connsiteY81" fmla="*/ 388661 h 815395"/>
                <a:gd name="connsiteX82" fmla="*/ 863087 w 983154"/>
                <a:gd name="connsiteY82" fmla="*/ 381645 h 815395"/>
                <a:gd name="connsiteX83" fmla="*/ 825662 w 983154"/>
                <a:gd name="connsiteY83" fmla="*/ 395679 h 815395"/>
                <a:gd name="connsiteX84" fmla="*/ 825662 w 983154"/>
                <a:gd name="connsiteY84" fmla="*/ 419068 h 815395"/>
                <a:gd name="connsiteX85" fmla="*/ 820984 w 983154"/>
                <a:gd name="connsiteY85" fmla="*/ 451813 h 815395"/>
                <a:gd name="connsiteX86" fmla="*/ 774204 w 983154"/>
                <a:gd name="connsiteY86" fmla="*/ 461169 h 815395"/>
                <a:gd name="connsiteX87" fmla="*/ 764848 w 983154"/>
                <a:gd name="connsiteY87" fmla="*/ 479882 h 815395"/>
                <a:gd name="connsiteX88" fmla="*/ 736781 w 983154"/>
                <a:gd name="connsiteY88" fmla="*/ 510289 h 815395"/>
                <a:gd name="connsiteX89" fmla="*/ 729765 w 983154"/>
                <a:gd name="connsiteY89" fmla="*/ 529000 h 815395"/>
                <a:gd name="connsiteX90" fmla="*/ 736781 w 983154"/>
                <a:gd name="connsiteY90" fmla="*/ 554730 h 815395"/>
                <a:gd name="connsiteX91" fmla="*/ 715730 w 983154"/>
                <a:gd name="connsiteY91" fmla="*/ 587475 h 815395"/>
                <a:gd name="connsiteX92" fmla="*/ 712445 w 983154"/>
                <a:gd name="connsiteY92" fmla="*/ 664659 h 815395"/>
                <a:gd name="connsiteX93" fmla="*/ 487670 w 983154"/>
                <a:gd name="connsiteY93" fmla="*/ 815395 h 815395"/>
                <a:gd name="connsiteX0" fmla="*/ 7016 w 983154"/>
                <a:gd name="connsiteY0" fmla="*/ 664659 h 664659"/>
                <a:gd name="connsiteX1" fmla="*/ 0 w 983154"/>
                <a:gd name="connsiteY1" fmla="*/ 655305 h 664659"/>
                <a:gd name="connsiteX2" fmla="*/ 0 w 983154"/>
                <a:gd name="connsiteY2" fmla="*/ 641271 h 664659"/>
                <a:gd name="connsiteX3" fmla="*/ 18712 w 983154"/>
                <a:gd name="connsiteY3" fmla="*/ 636593 h 664659"/>
                <a:gd name="connsiteX4" fmla="*/ 25729 w 983154"/>
                <a:gd name="connsiteY4" fmla="*/ 617882 h 664659"/>
                <a:gd name="connsiteX5" fmla="*/ 51457 w 983154"/>
                <a:gd name="connsiteY5" fmla="*/ 608526 h 664659"/>
                <a:gd name="connsiteX6" fmla="*/ 60814 w 983154"/>
                <a:gd name="connsiteY6" fmla="*/ 580457 h 664659"/>
                <a:gd name="connsiteX7" fmla="*/ 35085 w 983154"/>
                <a:gd name="connsiteY7" fmla="*/ 578119 h 664659"/>
                <a:gd name="connsiteX8" fmla="*/ 39763 w 983154"/>
                <a:gd name="connsiteY8" fmla="*/ 552390 h 664659"/>
                <a:gd name="connsiteX9" fmla="*/ 74848 w 983154"/>
                <a:gd name="connsiteY9" fmla="*/ 521983 h 664659"/>
                <a:gd name="connsiteX10" fmla="*/ 100576 w 983154"/>
                <a:gd name="connsiteY10" fmla="*/ 521983 h 664659"/>
                <a:gd name="connsiteX11" fmla="*/ 93560 w 983154"/>
                <a:gd name="connsiteY11" fmla="*/ 482220 h 664659"/>
                <a:gd name="connsiteX12" fmla="*/ 105253 w 983154"/>
                <a:gd name="connsiteY12" fmla="*/ 463509 h 664659"/>
                <a:gd name="connsiteX13" fmla="*/ 112271 w 983154"/>
                <a:gd name="connsiteY13" fmla="*/ 428424 h 664659"/>
                <a:gd name="connsiteX14" fmla="*/ 98237 w 983154"/>
                <a:gd name="connsiteY14" fmla="*/ 388661 h 664659"/>
                <a:gd name="connsiteX15" fmla="*/ 107593 w 983154"/>
                <a:gd name="connsiteY15" fmla="*/ 306797 h 664659"/>
                <a:gd name="connsiteX16" fmla="*/ 107773 w 983154"/>
                <a:gd name="connsiteY16" fmla="*/ 305808 h 664659"/>
                <a:gd name="connsiteX17" fmla="*/ 113830 w 983154"/>
                <a:gd name="connsiteY17" fmla="*/ 311865 h 664659"/>
                <a:gd name="connsiteX18" fmla="*/ 139169 w 983154"/>
                <a:gd name="connsiteY18" fmla="*/ 298220 h 664659"/>
                <a:gd name="connsiteX19" fmla="*/ 143068 w 983154"/>
                <a:gd name="connsiteY19" fmla="*/ 288474 h 664659"/>
                <a:gd name="connsiteX20" fmla="*/ 154762 w 983154"/>
                <a:gd name="connsiteY20" fmla="*/ 276780 h 664659"/>
                <a:gd name="connsiteX21" fmla="*/ 197645 w 983154"/>
                <a:gd name="connsiteY21" fmla="*/ 218306 h 664659"/>
                <a:gd name="connsiteX22" fmla="*/ 213238 w 983154"/>
                <a:gd name="connsiteY22" fmla="*/ 198814 h 664659"/>
                <a:gd name="connsiteX23" fmla="*/ 213238 w 983154"/>
                <a:gd name="connsiteY23" fmla="*/ 181272 h 664659"/>
                <a:gd name="connsiteX24" fmla="*/ 203492 w 983154"/>
                <a:gd name="connsiteY24" fmla="*/ 167627 h 664659"/>
                <a:gd name="connsiteX25" fmla="*/ 209339 w 983154"/>
                <a:gd name="connsiteY25" fmla="*/ 138390 h 664659"/>
                <a:gd name="connsiteX26" fmla="*/ 230781 w 983154"/>
                <a:gd name="connsiteY26" fmla="*/ 144237 h 664659"/>
                <a:gd name="connsiteX27" fmla="*/ 250271 w 983154"/>
                <a:gd name="connsiteY27" fmla="*/ 130594 h 664659"/>
                <a:gd name="connsiteX28" fmla="*/ 297052 w 983154"/>
                <a:gd name="connsiteY28" fmla="*/ 150086 h 664659"/>
                <a:gd name="connsiteX29" fmla="*/ 310695 w 983154"/>
                <a:gd name="connsiteY29" fmla="*/ 138390 h 664659"/>
                <a:gd name="connsiteX30" fmla="*/ 328237 w 983154"/>
                <a:gd name="connsiteY30" fmla="*/ 140340 h 664659"/>
                <a:gd name="connsiteX31" fmla="*/ 330187 w 983154"/>
                <a:gd name="connsiteY31" fmla="*/ 152034 h 664659"/>
                <a:gd name="connsiteX32" fmla="*/ 339933 w 983154"/>
                <a:gd name="connsiteY32" fmla="*/ 152034 h 664659"/>
                <a:gd name="connsiteX33" fmla="*/ 347729 w 983154"/>
                <a:gd name="connsiteY33" fmla="*/ 163729 h 664659"/>
                <a:gd name="connsiteX34" fmla="*/ 357474 w 983154"/>
                <a:gd name="connsiteY34" fmla="*/ 163729 h 664659"/>
                <a:gd name="connsiteX35" fmla="*/ 359423 w 983154"/>
                <a:gd name="connsiteY35" fmla="*/ 185169 h 664659"/>
                <a:gd name="connsiteX36" fmla="*/ 347729 w 983154"/>
                <a:gd name="connsiteY36" fmla="*/ 206611 h 664659"/>
                <a:gd name="connsiteX37" fmla="*/ 349677 w 983154"/>
                <a:gd name="connsiteY37" fmla="*/ 218306 h 664659"/>
                <a:gd name="connsiteX38" fmla="*/ 336034 w 983154"/>
                <a:gd name="connsiteY38" fmla="*/ 239746 h 664659"/>
                <a:gd name="connsiteX39" fmla="*/ 392560 w 983154"/>
                <a:gd name="connsiteY39" fmla="*/ 265085 h 664659"/>
                <a:gd name="connsiteX40" fmla="*/ 406204 w 983154"/>
                <a:gd name="connsiteY40" fmla="*/ 261187 h 664659"/>
                <a:gd name="connsiteX41" fmla="*/ 406204 w 983154"/>
                <a:gd name="connsiteY41" fmla="*/ 245593 h 664659"/>
                <a:gd name="connsiteX42" fmla="*/ 431544 w 983154"/>
                <a:gd name="connsiteY42" fmla="*/ 214407 h 664659"/>
                <a:gd name="connsiteX43" fmla="*/ 451035 w 983154"/>
                <a:gd name="connsiteY43" fmla="*/ 214407 h 664659"/>
                <a:gd name="connsiteX44" fmla="*/ 478323 w 983154"/>
                <a:gd name="connsiteY44" fmla="*/ 218306 h 664659"/>
                <a:gd name="connsiteX45" fmla="*/ 511459 w 983154"/>
                <a:gd name="connsiteY45" fmla="*/ 212458 h 664659"/>
                <a:gd name="connsiteX46" fmla="*/ 530951 w 983154"/>
                <a:gd name="connsiteY46" fmla="*/ 194915 h 664659"/>
                <a:gd name="connsiteX47" fmla="*/ 558238 w 983154"/>
                <a:gd name="connsiteY47" fmla="*/ 196865 h 664659"/>
                <a:gd name="connsiteX48" fmla="*/ 567984 w 983154"/>
                <a:gd name="connsiteY48" fmla="*/ 189068 h 664659"/>
                <a:gd name="connsiteX49" fmla="*/ 589425 w 983154"/>
                <a:gd name="connsiteY49" fmla="*/ 202712 h 664659"/>
                <a:gd name="connsiteX50" fmla="*/ 595272 w 983154"/>
                <a:gd name="connsiteY50" fmla="*/ 224153 h 664659"/>
                <a:gd name="connsiteX51" fmla="*/ 614762 w 983154"/>
                <a:gd name="connsiteY51" fmla="*/ 208560 h 664659"/>
                <a:gd name="connsiteX52" fmla="*/ 608917 w 983154"/>
                <a:gd name="connsiteY52" fmla="*/ 191018 h 664659"/>
                <a:gd name="connsiteX53" fmla="*/ 614762 w 983154"/>
                <a:gd name="connsiteY53" fmla="*/ 179322 h 664659"/>
                <a:gd name="connsiteX54" fmla="*/ 608917 w 983154"/>
                <a:gd name="connsiteY54" fmla="*/ 150086 h 664659"/>
                <a:gd name="connsiteX55" fmla="*/ 630357 w 983154"/>
                <a:gd name="connsiteY55" fmla="*/ 128644 h 664659"/>
                <a:gd name="connsiteX56" fmla="*/ 644000 w 983154"/>
                <a:gd name="connsiteY56" fmla="*/ 122797 h 664659"/>
                <a:gd name="connsiteX57" fmla="*/ 681035 w 983154"/>
                <a:gd name="connsiteY57" fmla="*/ 103305 h 664659"/>
                <a:gd name="connsiteX58" fmla="*/ 684932 w 983154"/>
                <a:gd name="connsiteY58" fmla="*/ 68221 h 664659"/>
                <a:gd name="connsiteX59" fmla="*/ 698577 w 983154"/>
                <a:gd name="connsiteY59" fmla="*/ 40932 h 664659"/>
                <a:gd name="connsiteX60" fmla="*/ 815528 w 983154"/>
                <a:gd name="connsiteY60" fmla="*/ 0 h 664659"/>
                <a:gd name="connsiteX61" fmla="*/ 825272 w 983154"/>
                <a:gd name="connsiteY61" fmla="*/ 7797 h 664659"/>
                <a:gd name="connsiteX62" fmla="*/ 870103 w 983154"/>
                <a:gd name="connsiteY62" fmla="*/ 11696 h 664659"/>
                <a:gd name="connsiteX63" fmla="*/ 872052 w 983154"/>
                <a:gd name="connsiteY63" fmla="*/ 35085 h 664659"/>
                <a:gd name="connsiteX64" fmla="*/ 879849 w 983154"/>
                <a:gd name="connsiteY64" fmla="*/ 48729 h 664659"/>
                <a:gd name="connsiteX65" fmla="*/ 887645 w 983154"/>
                <a:gd name="connsiteY65" fmla="*/ 120848 h 664659"/>
                <a:gd name="connsiteX66" fmla="*/ 889595 w 983154"/>
                <a:gd name="connsiteY66" fmla="*/ 132543 h 664659"/>
                <a:gd name="connsiteX67" fmla="*/ 893492 w 983154"/>
                <a:gd name="connsiteY67" fmla="*/ 144237 h 664659"/>
                <a:gd name="connsiteX68" fmla="*/ 912984 w 983154"/>
                <a:gd name="connsiteY68" fmla="*/ 144237 h 664659"/>
                <a:gd name="connsiteX69" fmla="*/ 912984 w 983154"/>
                <a:gd name="connsiteY69" fmla="*/ 167627 h 664659"/>
                <a:gd name="connsiteX70" fmla="*/ 951968 w 983154"/>
                <a:gd name="connsiteY70" fmla="*/ 194915 h 664659"/>
                <a:gd name="connsiteX71" fmla="*/ 971459 w 983154"/>
                <a:gd name="connsiteY71" fmla="*/ 191018 h 664659"/>
                <a:gd name="connsiteX72" fmla="*/ 983154 w 983154"/>
                <a:gd name="connsiteY72" fmla="*/ 212458 h 664659"/>
                <a:gd name="connsiteX73" fmla="*/ 975358 w 983154"/>
                <a:gd name="connsiteY73" fmla="*/ 241696 h 664659"/>
                <a:gd name="connsiteX74" fmla="*/ 983154 w 983154"/>
                <a:gd name="connsiteY74" fmla="*/ 261187 h 664659"/>
                <a:gd name="connsiteX75" fmla="*/ 981205 w 983154"/>
                <a:gd name="connsiteY75" fmla="*/ 280678 h 664659"/>
                <a:gd name="connsiteX76" fmla="*/ 961714 w 983154"/>
                <a:gd name="connsiteY76" fmla="*/ 290424 h 664659"/>
                <a:gd name="connsiteX77" fmla="*/ 961714 w 983154"/>
                <a:gd name="connsiteY77" fmla="*/ 302119 h 664659"/>
                <a:gd name="connsiteX78" fmla="*/ 977307 w 983154"/>
                <a:gd name="connsiteY78" fmla="*/ 307966 h 664659"/>
                <a:gd name="connsiteX79" fmla="*/ 983043 w 983154"/>
                <a:gd name="connsiteY79" fmla="*/ 342388 h 664659"/>
                <a:gd name="connsiteX80" fmla="*/ 907528 w 983154"/>
                <a:gd name="connsiteY80" fmla="*/ 365271 h 664659"/>
                <a:gd name="connsiteX81" fmla="*/ 891154 w 983154"/>
                <a:gd name="connsiteY81" fmla="*/ 388661 h 664659"/>
                <a:gd name="connsiteX82" fmla="*/ 863087 w 983154"/>
                <a:gd name="connsiteY82" fmla="*/ 381645 h 664659"/>
                <a:gd name="connsiteX83" fmla="*/ 825662 w 983154"/>
                <a:gd name="connsiteY83" fmla="*/ 395679 h 664659"/>
                <a:gd name="connsiteX84" fmla="*/ 825662 w 983154"/>
                <a:gd name="connsiteY84" fmla="*/ 419068 h 664659"/>
                <a:gd name="connsiteX85" fmla="*/ 820984 w 983154"/>
                <a:gd name="connsiteY85" fmla="*/ 451813 h 664659"/>
                <a:gd name="connsiteX86" fmla="*/ 774204 w 983154"/>
                <a:gd name="connsiteY86" fmla="*/ 461169 h 664659"/>
                <a:gd name="connsiteX87" fmla="*/ 764848 w 983154"/>
                <a:gd name="connsiteY87" fmla="*/ 479882 h 664659"/>
                <a:gd name="connsiteX88" fmla="*/ 736781 w 983154"/>
                <a:gd name="connsiteY88" fmla="*/ 510289 h 664659"/>
                <a:gd name="connsiteX89" fmla="*/ 729765 w 983154"/>
                <a:gd name="connsiteY89" fmla="*/ 529000 h 664659"/>
                <a:gd name="connsiteX90" fmla="*/ 736781 w 983154"/>
                <a:gd name="connsiteY90" fmla="*/ 554730 h 664659"/>
                <a:gd name="connsiteX91" fmla="*/ 715730 w 983154"/>
                <a:gd name="connsiteY91" fmla="*/ 587475 h 664659"/>
                <a:gd name="connsiteX92" fmla="*/ 712445 w 983154"/>
                <a:gd name="connsiteY92" fmla="*/ 664659 h 664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983154" h="664659">
                  <a:moveTo>
                    <a:pt x="7016" y="664659"/>
                  </a:moveTo>
                  <a:lnTo>
                    <a:pt x="0" y="655305"/>
                  </a:lnTo>
                  <a:lnTo>
                    <a:pt x="0" y="641271"/>
                  </a:lnTo>
                  <a:lnTo>
                    <a:pt x="18712" y="636593"/>
                  </a:lnTo>
                  <a:lnTo>
                    <a:pt x="25729" y="617882"/>
                  </a:lnTo>
                  <a:lnTo>
                    <a:pt x="51457" y="608526"/>
                  </a:lnTo>
                  <a:lnTo>
                    <a:pt x="60814" y="580457"/>
                  </a:lnTo>
                  <a:lnTo>
                    <a:pt x="35085" y="578119"/>
                  </a:lnTo>
                  <a:lnTo>
                    <a:pt x="39763" y="552390"/>
                  </a:lnTo>
                  <a:lnTo>
                    <a:pt x="74848" y="521983"/>
                  </a:lnTo>
                  <a:lnTo>
                    <a:pt x="100576" y="521983"/>
                  </a:lnTo>
                  <a:lnTo>
                    <a:pt x="93560" y="482220"/>
                  </a:lnTo>
                  <a:lnTo>
                    <a:pt x="105253" y="463509"/>
                  </a:lnTo>
                  <a:lnTo>
                    <a:pt x="112271" y="428424"/>
                  </a:lnTo>
                  <a:lnTo>
                    <a:pt x="98237" y="388661"/>
                  </a:lnTo>
                  <a:lnTo>
                    <a:pt x="107593" y="306797"/>
                  </a:lnTo>
                  <a:cubicBezTo>
                    <a:pt x="107653" y="306468"/>
                    <a:pt x="107714" y="306137"/>
                    <a:pt x="107773" y="305808"/>
                  </a:cubicBezTo>
                  <a:lnTo>
                    <a:pt x="113830" y="311865"/>
                  </a:lnTo>
                  <a:lnTo>
                    <a:pt x="139169" y="298220"/>
                  </a:lnTo>
                  <a:lnTo>
                    <a:pt x="143068" y="288474"/>
                  </a:lnTo>
                  <a:lnTo>
                    <a:pt x="154762" y="276780"/>
                  </a:lnTo>
                  <a:lnTo>
                    <a:pt x="197645" y="218306"/>
                  </a:lnTo>
                  <a:lnTo>
                    <a:pt x="213238" y="198814"/>
                  </a:lnTo>
                  <a:lnTo>
                    <a:pt x="213238" y="181272"/>
                  </a:lnTo>
                  <a:lnTo>
                    <a:pt x="203492" y="167627"/>
                  </a:lnTo>
                  <a:lnTo>
                    <a:pt x="209339" y="138390"/>
                  </a:lnTo>
                  <a:lnTo>
                    <a:pt x="230781" y="144237"/>
                  </a:lnTo>
                  <a:lnTo>
                    <a:pt x="250271" y="130594"/>
                  </a:lnTo>
                  <a:lnTo>
                    <a:pt x="297052" y="150086"/>
                  </a:lnTo>
                  <a:lnTo>
                    <a:pt x="310695" y="138390"/>
                  </a:lnTo>
                  <a:lnTo>
                    <a:pt x="328237" y="140340"/>
                  </a:lnTo>
                  <a:lnTo>
                    <a:pt x="330187" y="152034"/>
                  </a:lnTo>
                  <a:lnTo>
                    <a:pt x="339933" y="152034"/>
                  </a:lnTo>
                  <a:lnTo>
                    <a:pt x="347729" y="163729"/>
                  </a:lnTo>
                  <a:lnTo>
                    <a:pt x="357474" y="163729"/>
                  </a:lnTo>
                  <a:lnTo>
                    <a:pt x="359423" y="185169"/>
                  </a:lnTo>
                  <a:lnTo>
                    <a:pt x="347729" y="206611"/>
                  </a:lnTo>
                  <a:lnTo>
                    <a:pt x="349677" y="218306"/>
                  </a:lnTo>
                  <a:lnTo>
                    <a:pt x="336034" y="239746"/>
                  </a:lnTo>
                  <a:lnTo>
                    <a:pt x="392560" y="265085"/>
                  </a:lnTo>
                  <a:lnTo>
                    <a:pt x="406204" y="261187"/>
                  </a:lnTo>
                  <a:lnTo>
                    <a:pt x="406204" y="245593"/>
                  </a:lnTo>
                  <a:lnTo>
                    <a:pt x="431544" y="214407"/>
                  </a:lnTo>
                  <a:lnTo>
                    <a:pt x="451035" y="214407"/>
                  </a:lnTo>
                  <a:lnTo>
                    <a:pt x="478323" y="218306"/>
                  </a:lnTo>
                  <a:lnTo>
                    <a:pt x="511459" y="212458"/>
                  </a:lnTo>
                  <a:lnTo>
                    <a:pt x="530951" y="194915"/>
                  </a:lnTo>
                  <a:lnTo>
                    <a:pt x="558238" y="196865"/>
                  </a:lnTo>
                  <a:lnTo>
                    <a:pt x="567984" y="189068"/>
                  </a:lnTo>
                  <a:lnTo>
                    <a:pt x="589425" y="202712"/>
                  </a:lnTo>
                  <a:lnTo>
                    <a:pt x="595272" y="224153"/>
                  </a:lnTo>
                  <a:lnTo>
                    <a:pt x="614762" y="208560"/>
                  </a:lnTo>
                  <a:lnTo>
                    <a:pt x="608917" y="191018"/>
                  </a:lnTo>
                  <a:lnTo>
                    <a:pt x="614762" y="179322"/>
                  </a:lnTo>
                  <a:lnTo>
                    <a:pt x="608917" y="150086"/>
                  </a:lnTo>
                  <a:lnTo>
                    <a:pt x="630357" y="128644"/>
                  </a:lnTo>
                  <a:lnTo>
                    <a:pt x="644000" y="122797"/>
                  </a:lnTo>
                  <a:lnTo>
                    <a:pt x="681035" y="103305"/>
                  </a:lnTo>
                  <a:lnTo>
                    <a:pt x="684932" y="68221"/>
                  </a:lnTo>
                  <a:lnTo>
                    <a:pt x="698577" y="40932"/>
                  </a:lnTo>
                  <a:lnTo>
                    <a:pt x="815528" y="0"/>
                  </a:lnTo>
                  <a:lnTo>
                    <a:pt x="825272" y="7797"/>
                  </a:lnTo>
                  <a:lnTo>
                    <a:pt x="870103" y="11696"/>
                  </a:lnTo>
                  <a:lnTo>
                    <a:pt x="872052" y="35085"/>
                  </a:lnTo>
                  <a:lnTo>
                    <a:pt x="879849" y="48729"/>
                  </a:lnTo>
                  <a:lnTo>
                    <a:pt x="887645" y="120848"/>
                  </a:lnTo>
                  <a:lnTo>
                    <a:pt x="889595" y="132543"/>
                  </a:lnTo>
                  <a:lnTo>
                    <a:pt x="893492" y="144237"/>
                  </a:lnTo>
                  <a:lnTo>
                    <a:pt x="912984" y="144237"/>
                  </a:lnTo>
                  <a:lnTo>
                    <a:pt x="912984" y="167627"/>
                  </a:lnTo>
                  <a:lnTo>
                    <a:pt x="951968" y="194915"/>
                  </a:lnTo>
                  <a:lnTo>
                    <a:pt x="971459" y="191018"/>
                  </a:lnTo>
                  <a:lnTo>
                    <a:pt x="983154" y="212458"/>
                  </a:lnTo>
                  <a:lnTo>
                    <a:pt x="975358" y="241696"/>
                  </a:lnTo>
                  <a:lnTo>
                    <a:pt x="983154" y="261187"/>
                  </a:lnTo>
                  <a:lnTo>
                    <a:pt x="981205" y="280678"/>
                  </a:lnTo>
                  <a:lnTo>
                    <a:pt x="961714" y="290424"/>
                  </a:lnTo>
                  <a:lnTo>
                    <a:pt x="961714" y="302119"/>
                  </a:lnTo>
                  <a:lnTo>
                    <a:pt x="977307" y="307966"/>
                  </a:lnTo>
                  <a:lnTo>
                    <a:pt x="983043" y="342388"/>
                  </a:lnTo>
                  <a:lnTo>
                    <a:pt x="907528" y="365271"/>
                  </a:lnTo>
                  <a:lnTo>
                    <a:pt x="891154" y="388661"/>
                  </a:lnTo>
                  <a:lnTo>
                    <a:pt x="863087" y="381645"/>
                  </a:lnTo>
                  <a:lnTo>
                    <a:pt x="825662" y="395679"/>
                  </a:lnTo>
                  <a:lnTo>
                    <a:pt x="825662" y="419068"/>
                  </a:lnTo>
                  <a:lnTo>
                    <a:pt x="820984" y="451813"/>
                  </a:lnTo>
                  <a:lnTo>
                    <a:pt x="774204" y="461169"/>
                  </a:lnTo>
                  <a:lnTo>
                    <a:pt x="764848" y="479882"/>
                  </a:lnTo>
                  <a:lnTo>
                    <a:pt x="736781" y="510289"/>
                  </a:lnTo>
                  <a:lnTo>
                    <a:pt x="729765" y="529000"/>
                  </a:lnTo>
                  <a:lnTo>
                    <a:pt x="736781" y="554730"/>
                  </a:lnTo>
                  <a:lnTo>
                    <a:pt x="715730" y="587475"/>
                  </a:lnTo>
                  <a:lnTo>
                    <a:pt x="712445" y="664659"/>
                  </a:lnTo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7" name="正方形/長方形 136">
              <a:extLst>
                <a:ext uri="{FF2B5EF4-FFF2-40B4-BE49-F238E27FC236}">
                  <a16:creationId xmlns:a16="http://schemas.microsoft.com/office/drawing/2014/main" id="{DC99211B-92BA-B03E-A02B-1518EB09D1E6}"/>
                </a:ext>
              </a:extLst>
            </p:cNvPr>
            <p:cNvSpPr/>
            <p:nvPr/>
          </p:nvSpPr>
          <p:spPr>
            <a:xfrm rot="20820390">
              <a:off x="6052548" y="3906102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山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形</a:t>
              </a:r>
            </a:p>
          </p:txBody>
        </p:sp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id="{BEB9EC9C-2AFB-0839-0941-7C9DC9FAA0DB}"/>
                </a:ext>
              </a:extLst>
            </p:cNvPr>
            <p:cNvSpPr/>
            <p:nvPr/>
          </p:nvSpPr>
          <p:spPr>
            <a:xfrm rot="1958066">
              <a:off x="5018206" y="4916521"/>
              <a:ext cx="339796" cy="615553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新</a:t>
              </a:r>
              <a:endParaRPr lang="en-US" altLang="ja-JP" sz="2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潟</a:t>
              </a:r>
            </a:p>
          </p:txBody>
        </p:sp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8A449934-18E2-F8E4-3A99-0FEFD3A53FB6}"/>
                </a:ext>
              </a:extLst>
            </p:cNvPr>
            <p:cNvSpPr/>
            <p:nvPr/>
          </p:nvSpPr>
          <p:spPr>
            <a:xfrm>
              <a:off x="5023259" y="6173076"/>
              <a:ext cx="320601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140" name="正方形/長方形 139">
              <a:extLst>
                <a:ext uri="{FF2B5EF4-FFF2-40B4-BE49-F238E27FC236}">
                  <a16:creationId xmlns:a16="http://schemas.microsoft.com/office/drawing/2014/main" id="{A75E7F43-E468-74F2-5DFE-877113B2B9B2}"/>
                </a:ext>
              </a:extLst>
            </p:cNvPr>
            <p:cNvSpPr/>
            <p:nvPr/>
          </p:nvSpPr>
          <p:spPr>
            <a:xfrm>
              <a:off x="5853610" y="5274826"/>
              <a:ext cx="320601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141" name="正方形/長方形 140">
              <a:extLst>
                <a:ext uri="{FF2B5EF4-FFF2-40B4-BE49-F238E27FC236}">
                  <a16:creationId xmlns:a16="http://schemas.microsoft.com/office/drawing/2014/main" id="{5271FC4F-DAE4-34B1-6A65-5DE5539D436E}"/>
                </a:ext>
              </a:extLst>
            </p:cNvPr>
            <p:cNvSpPr/>
            <p:nvPr/>
          </p:nvSpPr>
          <p:spPr>
            <a:xfrm>
              <a:off x="4185059" y="6173076"/>
              <a:ext cx="320601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長野</a:t>
              </a:r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7BCC2CD0-6349-F1C9-A3D6-1C38F97D4D1D}"/>
                </a:ext>
              </a:extLst>
            </p:cNvPr>
            <p:cNvSpPr/>
            <p:nvPr/>
          </p:nvSpPr>
          <p:spPr>
            <a:xfrm>
              <a:off x="5503315" y="5631030"/>
              <a:ext cx="815751" cy="808899"/>
            </a:xfrm>
            <a:custGeom>
              <a:avLst/>
              <a:gdLst>
                <a:gd name="connsiteX0" fmla="*/ 575001 w 815751"/>
                <a:gd name="connsiteY0" fmla="*/ 0 h 808899"/>
                <a:gd name="connsiteX1" fmla="*/ 600339 w 815751"/>
                <a:gd name="connsiteY1" fmla="*/ 7797 h 808899"/>
                <a:gd name="connsiteX2" fmla="*/ 664662 w 815751"/>
                <a:gd name="connsiteY2" fmla="*/ 21441 h 808899"/>
                <a:gd name="connsiteX3" fmla="*/ 697798 w 815751"/>
                <a:gd name="connsiteY3" fmla="*/ 37034 h 808899"/>
                <a:gd name="connsiteX4" fmla="*/ 719238 w 815751"/>
                <a:gd name="connsiteY4" fmla="*/ 38983 h 808899"/>
                <a:gd name="connsiteX5" fmla="*/ 754323 w 815751"/>
                <a:gd name="connsiteY5" fmla="*/ 54576 h 808899"/>
                <a:gd name="connsiteX6" fmla="*/ 789407 w 815751"/>
                <a:gd name="connsiteY6" fmla="*/ 93559 h 808899"/>
                <a:gd name="connsiteX7" fmla="*/ 810847 w 815751"/>
                <a:gd name="connsiteY7" fmla="*/ 111102 h 808899"/>
                <a:gd name="connsiteX8" fmla="*/ 815751 w 815751"/>
                <a:gd name="connsiteY8" fmla="*/ 138072 h 808899"/>
                <a:gd name="connsiteX9" fmla="*/ 815751 w 815751"/>
                <a:gd name="connsiteY9" fmla="*/ 808899 h 808899"/>
                <a:gd name="connsiteX10" fmla="*/ 97455 w 815751"/>
                <a:gd name="connsiteY10" fmla="*/ 808899 h 808899"/>
                <a:gd name="connsiteX11" fmla="*/ 97459 w 815751"/>
                <a:gd name="connsiteY11" fmla="*/ 808898 h 808899"/>
                <a:gd name="connsiteX12" fmla="*/ 101356 w 815751"/>
                <a:gd name="connsiteY12" fmla="*/ 793304 h 808899"/>
                <a:gd name="connsiteX13" fmla="*/ 81866 w 815751"/>
                <a:gd name="connsiteY13" fmla="*/ 767965 h 808899"/>
                <a:gd name="connsiteX14" fmla="*/ 101356 w 815751"/>
                <a:gd name="connsiteY14" fmla="*/ 736779 h 808899"/>
                <a:gd name="connsiteX15" fmla="*/ 103306 w 815751"/>
                <a:gd name="connsiteY15" fmla="*/ 705593 h 808899"/>
                <a:gd name="connsiteX16" fmla="*/ 128645 w 815751"/>
                <a:gd name="connsiteY16" fmla="*/ 705593 h 808899"/>
                <a:gd name="connsiteX17" fmla="*/ 146187 w 815751"/>
                <a:gd name="connsiteY17" fmla="*/ 674406 h 808899"/>
                <a:gd name="connsiteX18" fmla="*/ 130594 w 815751"/>
                <a:gd name="connsiteY18" fmla="*/ 643220 h 808899"/>
                <a:gd name="connsiteX19" fmla="*/ 111102 w 815751"/>
                <a:gd name="connsiteY19" fmla="*/ 637372 h 808899"/>
                <a:gd name="connsiteX20" fmla="*/ 91611 w 815751"/>
                <a:gd name="connsiteY20" fmla="*/ 651016 h 808899"/>
                <a:gd name="connsiteX21" fmla="*/ 81866 w 815751"/>
                <a:gd name="connsiteY21" fmla="*/ 643220 h 808899"/>
                <a:gd name="connsiteX22" fmla="*/ 66273 w 815751"/>
                <a:gd name="connsiteY22" fmla="*/ 643220 h 808899"/>
                <a:gd name="connsiteX23" fmla="*/ 54576 w 815751"/>
                <a:gd name="connsiteY23" fmla="*/ 637372 h 808899"/>
                <a:gd name="connsiteX24" fmla="*/ 29238 w 815751"/>
                <a:gd name="connsiteY24" fmla="*/ 635423 h 808899"/>
                <a:gd name="connsiteX25" fmla="*/ 7797 w 815751"/>
                <a:gd name="connsiteY25" fmla="*/ 615932 h 808899"/>
                <a:gd name="connsiteX26" fmla="*/ 0 w 815751"/>
                <a:gd name="connsiteY26" fmla="*/ 584745 h 808899"/>
                <a:gd name="connsiteX27" fmla="*/ 11696 w 815751"/>
                <a:gd name="connsiteY27" fmla="*/ 561355 h 808899"/>
                <a:gd name="connsiteX28" fmla="*/ 3900 w 815751"/>
                <a:gd name="connsiteY28" fmla="*/ 545762 h 808899"/>
                <a:gd name="connsiteX29" fmla="*/ 29238 w 815751"/>
                <a:gd name="connsiteY29" fmla="*/ 510678 h 808899"/>
                <a:gd name="connsiteX30" fmla="*/ 40933 w 815751"/>
                <a:gd name="connsiteY30" fmla="*/ 485339 h 808899"/>
                <a:gd name="connsiteX31" fmla="*/ 21441 w 815751"/>
                <a:gd name="connsiteY31" fmla="*/ 461949 h 808899"/>
                <a:gd name="connsiteX32" fmla="*/ 21441 w 815751"/>
                <a:gd name="connsiteY32" fmla="*/ 450254 h 808899"/>
                <a:gd name="connsiteX33" fmla="*/ 44831 w 815751"/>
                <a:gd name="connsiteY33" fmla="*/ 428813 h 808899"/>
                <a:gd name="connsiteX34" fmla="*/ 72119 w 815751"/>
                <a:gd name="connsiteY34" fmla="*/ 391779 h 808899"/>
                <a:gd name="connsiteX35" fmla="*/ 58476 w 815751"/>
                <a:gd name="connsiteY35" fmla="*/ 376186 h 808899"/>
                <a:gd name="connsiteX36" fmla="*/ 44831 w 815751"/>
                <a:gd name="connsiteY36" fmla="*/ 374237 h 808899"/>
                <a:gd name="connsiteX37" fmla="*/ 23390 w 815751"/>
                <a:gd name="connsiteY37" fmla="*/ 354746 h 808899"/>
                <a:gd name="connsiteX38" fmla="*/ 27289 w 815751"/>
                <a:gd name="connsiteY38" fmla="*/ 319661 h 808899"/>
                <a:gd name="connsiteX39" fmla="*/ 37035 w 815751"/>
                <a:gd name="connsiteY39" fmla="*/ 317712 h 808899"/>
                <a:gd name="connsiteX40" fmla="*/ 40933 w 815751"/>
                <a:gd name="connsiteY40" fmla="*/ 304068 h 808899"/>
                <a:gd name="connsiteX41" fmla="*/ 54576 w 815751"/>
                <a:gd name="connsiteY41" fmla="*/ 298220 h 808899"/>
                <a:gd name="connsiteX42" fmla="*/ 54576 w 815751"/>
                <a:gd name="connsiteY42" fmla="*/ 282628 h 808899"/>
                <a:gd name="connsiteX43" fmla="*/ 58476 w 815751"/>
                <a:gd name="connsiteY43" fmla="*/ 280678 h 808899"/>
                <a:gd name="connsiteX44" fmla="*/ 77966 w 815751"/>
                <a:gd name="connsiteY44" fmla="*/ 272881 h 808899"/>
                <a:gd name="connsiteX45" fmla="*/ 81866 w 815751"/>
                <a:gd name="connsiteY45" fmla="*/ 259237 h 808899"/>
                <a:gd name="connsiteX46" fmla="*/ 122797 w 815751"/>
                <a:gd name="connsiteY46" fmla="*/ 239746 h 808899"/>
                <a:gd name="connsiteX47" fmla="*/ 134492 w 815751"/>
                <a:gd name="connsiteY47" fmla="*/ 216356 h 808899"/>
                <a:gd name="connsiteX48" fmla="*/ 155932 w 815751"/>
                <a:gd name="connsiteY48" fmla="*/ 220254 h 808899"/>
                <a:gd name="connsiteX49" fmla="*/ 212458 w 815751"/>
                <a:gd name="connsiteY49" fmla="*/ 194915 h 808899"/>
                <a:gd name="connsiteX50" fmla="*/ 230001 w 815751"/>
                <a:gd name="connsiteY50" fmla="*/ 179322 h 808899"/>
                <a:gd name="connsiteX51" fmla="*/ 243645 w 815751"/>
                <a:gd name="connsiteY51" fmla="*/ 163729 h 808899"/>
                <a:gd name="connsiteX52" fmla="*/ 276781 w 815751"/>
                <a:gd name="connsiteY52" fmla="*/ 157881 h 808899"/>
                <a:gd name="connsiteX53" fmla="*/ 278730 w 815751"/>
                <a:gd name="connsiteY53" fmla="*/ 138390 h 808899"/>
                <a:gd name="connsiteX54" fmla="*/ 317713 w 815751"/>
                <a:gd name="connsiteY54" fmla="*/ 134492 h 808899"/>
                <a:gd name="connsiteX55" fmla="*/ 329407 w 815751"/>
                <a:gd name="connsiteY55" fmla="*/ 115000 h 808899"/>
                <a:gd name="connsiteX56" fmla="*/ 360594 w 815751"/>
                <a:gd name="connsiteY56" fmla="*/ 97458 h 808899"/>
                <a:gd name="connsiteX57" fmla="*/ 389831 w 815751"/>
                <a:gd name="connsiteY57" fmla="*/ 99407 h 808899"/>
                <a:gd name="connsiteX58" fmla="*/ 419068 w 815751"/>
                <a:gd name="connsiteY58" fmla="*/ 77966 h 808899"/>
                <a:gd name="connsiteX59" fmla="*/ 465848 w 815751"/>
                <a:gd name="connsiteY59" fmla="*/ 77966 h 808899"/>
                <a:gd name="connsiteX60" fmla="*/ 465848 w 815751"/>
                <a:gd name="connsiteY60" fmla="*/ 64322 h 808899"/>
                <a:gd name="connsiteX61" fmla="*/ 460000 w 815751"/>
                <a:gd name="connsiteY61" fmla="*/ 38983 h 808899"/>
                <a:gd name="connsiteX62" fmla="*/ 473645 w 815751"/>
                <a:gd name="connsiteY62" fmla="*/ 21441 h 808899"/>
                <a:gd name="connsiteX63" fmla="*/ 534069 w 815751"/>
                <a:gd name="connsiteY63" fmla="*/ 3899 h 808899"/>
                <a:gd name="connsiteX0" fmla="*/ 815751 w 907191"/>
                <a:gd name="connsiteY0" fmla="*/ 808899 h 900339"/>
                <a:gd name="connsiteX1" fmla="*/ 97455 w 907191"/>
                <a:gd name="connsiteY1" fmla="*/ 808899 h 900339"/>
                <a:gd name="connsiteX2" fmla="*/ 97459 w 907191"/>
                <a:gd name="connsiteY2" fmla="*/ 808898 h 900339"/>
                <a:gd name="connsiteX3" fmla="*/ 101356 w 907191"/>
                <a:gd name="connsiteY3" fmla="*/ 793304 h 900339"/>
                <a:gd name="connsiteX4" fmla="*/ 81866 w 907191"/>
                <a:gd name="connsiteY4" fmla="*/ 767965 h 900339"/>
                <a:gd name="connsiteX5" fmla="*/ 101356 w 907191"/>
                <a:gd name="connsiteY5" fmla="*/ 736779 h 900339"/>
                <a:gd name="connsiteX6" fmla="*/ 103306 w 907191"/>
                <a:gd name="connsiteY6" fmla="*/ 705593 h 900339"/>
                <a:gd name="connsiteX7" fmla="*/ 128645 w 907191"/>
                <a:gd name="connsiteY7" fmla="*/ 705593 h 900339"/>
                <a:gd name="connsiteX8" fmla="*/ 146187 w 907191"/>
                <a:gd name="connsiteY8" fmla="*/ 674406 h 900339"/>
                <a:gd name="connsiteX9" fmla="*/ 130594 w 907191"/>
                <a:gd name="connsiteY9" fmla="*/ 643220 h 900339"/>
                <a:gd name="connsiteX10" fmla="*/ 111102 w 907191"/>
                <a:gd name="connsiteY10" fmla="*/ 637372 h 900339"/>
                <a:gd name="connsiteX11" fmla="*/ 91611 w 907191"/>
                <a:gd name="connsiteY11" fmla="*/ 651016 h 900339"/>
                <a:gd name="connsiteX12" fmla="*/ 81866 w 907191"/>
                <a:gd name="connsiteY12" fmla="*/ 643220 h 900339"/>
                <a:gd name="connsiteX13" fmla="*/ 66273 w 907191"/>
                <a:gd name="connsiteY13" fmla="*/ 643220 h 900339"/>
                <a:gd name="connsiteX14" fmla="*/ 54576 w 907191"/>
                <a:gd name="connsiteY14" fmla="*/ 637372 h 900339"/>
                <a:gd name="connsiteX15" fmla="*/ 29238 w 907191"/>
                <a:gd name="connsiteY15" fmla="*/ 635423 h 900339"/>
                <a:gd name="connsiteX16" fmla="*/ 7797 w 907191"/>
                <a:gd name="connsiteY16" fmla="*/ 615932 h 900339"/>
                <a:gd name="connsiteX17" fmla="*/ 0 w 907191"/>
                <a:gd name="connsiteY17" fmla="*/ 584745 h 900339"/>
                <a:gd name="connsiteX18" fmla="*/ 11696 w 907191"/>
                <a:gd name="connsiteY18" fmla="*/ 561355 h 900339"/>
                <a:gd name="connsiteX19" fmla="*/ 3900 w 907191"/>
                <a:gd name="connsiteY19" fmla="*/ 545762 h 900339"/>
                <a:gd name="connsiteX20" fmla="*/ 29238 w 907191"/>
                <a:gd name="connsiteY20" fmla="*/ 510678 h 900339"/>
                <a:gd name="connsiteX21" fmla="*/ 40933 w 907191"/>
                <a:gd name="connsiteY21" fmla="*/ 485339 h 900339"/>
                <a:gd name="connsiteX22" fmla="*/ 21441 w 907191"/>
                <a:gd name="connsiteY22" fmla="*/ 461949 h 900339"/>
                <a:gd name="connsiteX23" fmla="*/ 21441 w 907191"/>
                <a:gd name="connsiteY23" fmla="*/ 450254 h 900339"/>
                <a:gd name="connsiteX24" fmla="*/ 44831 w 907191"/>
                <a:gd name="connsiteY24" fmla="*/ 428813 h 900339"/>
                <a:gd name="connsiteX25" fmla="*/ 72119 w 907191"/>
                <a:gd name="connsiteY25" fmla="*/ 391779 h 900339"/>
                <a:gd name="connsiteX26" fmla="*/ 58476 w 907191"/>
                <a:gd name="connsiteY26" fmla="*/ 376186 h 900339"/>
                <a:gd name="connsiteX27" fmla="*/ 44831 w 907191"/>
                <a:gd name="connsiteY27" fmla="*/ 374237 h 900339"/>
                <a:gd name="connsiteX28" fmla="*/ 23390 w 907191"/>
                <a:gd name="connsiteY28" fmla="*/ 354746 h 900339"/>
                <a:gd name="connsiteX29" fmla="*/ 27289 w 907191"/>
                <a:gd name="connsiteY29" fmla="*/ 319661 h 900339"/>
                <a:gd name="connsiteX30" fmla="*/ 37035 w 907191"/>
                <a:gd name="connsiteY30" fmla="*/ 317712 h 900339"/>
                <a:gd name="connsiteX31" fmla="*/ 40933 w 907191"/>
                <a:gd name="connsiteY31" fmla="*/ 304068 h 900339"/>
                <a:gd name="connsiteX32" fmla="*/ 54576 w 907191"/>
                <a:gd name="connsiteY32" fmla="*/ 298220 h 900339"/>
                <a:gd name="connsiteX33" fmla="*/ 54576 w 907191"/>
                <a:gd name="connsiteY33" fmla="*/ 282628 h 900339"/>
                <a:gd name="connsiteX34" fmla="*/ 58476 w 907191"/>
                <a:gd name="connsiteY34" fmla="*/ 280678 h 900339"/>
                <a:gd name="connsiteX35" fmla="*/ 77966 w 907191"/>
                <a:gd name="connsiteY35" fmla="*/ 272881 h 900339"/>
                <a:gd name="connsiteX36" fmla="*/ 81866 w 907191"/>
                <a:gd name="connsiteY36" fmla="*/ 259237 h 900339"/>
                <a:gd name="connsiteX37" fmla="*/ 122797 w 907191"/>
                <a:gd name="connsiteY37" fmla="*/ 239746 h 900339"/>
                <a:gd name="connsiteX38" fmla="*/ 134492 w 907191"/>
                <a:gd name="connsiteY38" fmla="*/ 216356 h 900339"/>
                <a:gd name="connsiteX39" fmla="*/ 155932 w 907191"/>
                <a:gd name="connsiteY39" fmla="*/ 220254 h 900339"/>
                <a:gd name="connsiteX40" fmla="*/ 212458 w 907191"/>
                <a:gd name="connsiteY40" fmla="*/ 194915 h 900339"/>
                <a:gd name="connsiteX41" fmla="*/ 230001 w 907191"/>
                <a:gd name="connsiteY41" fmla="*/ 179322 h 900339"/>
                <a:gd name="connsiteX42" fmla="*/ 243645 w 907191"/>
                <a:gd name="connsiteY42" fmla="*/ 163729 h 900339"/>
                <a:gd name="connsiteX43" fmla="*/ 276781 w 907191"/>
                <a:gd name="connsiteY43" fmla="*/ 157881 h 900339"/>
                <a:gd name="connsiteX44" fmla="*/ 278730 w 907191"/>
                <a:gd name="connsiteY44" fmla="*/ 138390 h 900339"/>
                <a:gd name="connsiteX45" fmla="*/ 317713 w 907191"/>
                <a:gd name="connsiteY45" fmla="*/ 134492 h 900339"/>
                <a:gd name="connsiteX46" fmla="*/ 329407 w 907191"/>
                <a:gd name="connsiteY46" fmla="*/ 115000 h 900339"/>
                <a:gd name="connsiteX47" fmla="*/ 360594 w 907191"/>
                <a:gd name="connsiteY47" fmla="*/ 97458 h 900339"/>
                <a:gd name="connsiteX48" fmla="*/ 389831 w 907191"/>
                <a:gd name="connsiteY48" fmla="*/ 99407 h 900339"/>
                <a:gd name="connsiteX49" fmla="*/ 419068 w 907191"/>
                <a:gd name="connsiteY49" fmla="*/ 77966 h 900339"/>
                <a:gd name="connsiteX50" fmla="*/ 465848 w 907191"/>
                <a:gd name="connsiteY50" fmla="*/ 77966 h 900339"/>
                <a:gd name="connsiteX51" fmla="*/ 465848 w 907191"/>
                <a:gd name="connsiteY51" fmla="*/ 64322 h 900339"/>
                <a:gd name="connsiteX52" fmla="*/ 460000 w 907191"/>
                <a:gd name="connsiteY52" fmla="*/ 38983 h 900339"/>
                <a:gd name="connsiteX53" fmla="*/ 473645 w 907191"/>
                <a:gd name="connsiteY53" fmla="*/ 21441 h 900339"/>
                <a:gd name="connsiteX54" fmla="*/ 534069 w 907191"/>
                <a:gd name="connsiteY54" fmla="*/ 3899 h 900339"/>
                <a:gd name="connsiteX55" fmla="*/ 575001 w 907191"/>
                <a:gd name="connsiteY55" fmla="*/ 0 h 900339"/>
                <a:gd name="connsiteX56" fmla="*/ 600339 w 907191"/>
                <a:gd name="connsiteY56" fmla="*/ 7797 h 900339"/>
                <a:gd name="connsiteX57" fmla="*/ 664662 w 907191"/>
                <a:gd name="connsiteY57" fmla="*/ 21441 h 900339"/>
                <a:gd name="connsiteX58" fmla="*/ 697798 w 907191"/>
                <a:gd name="connsiteY58" fmla="*/ 37034 h 900339"/>
                <a:gd name="connsiteX59" fmla="*/ 719238 w 907191"/>
                <a:gd name="connsiteY59" fmla="*/ 38983 h 900339"/>
                <a:gd name="connsiteX60" fmla="*/ 754323 w 907191"/>
                <a:gd name="connsiteY60" fmla="*/ 54576 h 900339"/>
                <a:gd name="connsiteX61" fmla="*/ 789407 w 907191"/>
                <a:gd name="connsiteY61" fmla="*/ 93559 h 900339"/>
                <a:gd name="connsiteX62" fmla="*/ 810847 w 907191"/>
                <a:gd name="connsiteY62" fmla="*/ 111102 h 900339"/>
                <a:gd name="connsiteX63" fmla="*/ 815751 w 907191"/>
                <a:gd name="connsiteY63" fmla="*/ 138072 h 900339"/>
                <a:gd name="connsiteX64" fmla="*/ 907191 w 907191"/>
                <a:gd name="connsiteY64" fmla="*/ 900339 h 900339"/>
                <a:gd name="connsiteX0" fmla="*/ 97455 w 907191"/>
                <a:gd name="connsiteY0" fmla="*/ 808899 h 900339"/>
                <a:gd name="connsiteX1" fmla="*/ 97459 w 907191"/>
                <a:gd name="connsiteY1" fmla="*/ 808898 h 900339"/>
                <a:gd name="connsiteX2" fmla="*/ 101356 w 907191"/>
                <a:gd name="connsiteY2" fmla="*/ 793304 h 900339"/>
                <a:gd name="connsiteX3" fmla="*/ 81866 w 907191"/>
                <a:gd name="connsiteY3" fmla="*/ 767965 h 900339"/>
                <a:gd name="connsiteX4" fmla="*/ 101356 w 907191"/>
                <a:gd name="connsiteY4" fmla="*/ 736779 h 900339"/>
                <a:gd name="connsiteX5" fmla="*/ 103306 w 907191"/>
                <a:gd name="connsiteY5" fmla="*/ 705593 h 900339"/>
                <a:gd name="connsiteX6" fmla="*/ 128645 w 907191"/>
                <a:gd name="connsiteY6" fmla="*/ 705593 h 900339"/>
                <a:gd name="connsiteX7" fmla="*/ 146187 w 907191"/>
                <a:gd name="connsiteY7" fmla="*/ 674406 h 900339"/>
                <a:gd name="connsiteX8" fmla="*/ 130594 w 907191"/>
                <a:gd name="connsiteY8" fmla="*/ 643220 h 900339"/>
                <a:gd name="connsiteX9" fmla="*/ 111102 w 907191"/>
                <a:gd name="connsiteY9" fmla="*/ 637372 h 900339"/>
                <a:gd name="connsiteX10" fmla="*/ 91611 w 907191"/>
                <a:gd name="connsiteY10" fmla="*/ 651016 h 900339"/>
                <a:gd name="connsiteX11" fmla="*/ 81866 w 907191"/>
                <a:gd name="connsiteY11" fmla="*/ 643220 h 900339"/>
                <a:gd name="connsiteX12" fmla="*/ 66273 w 907191"/>
                <a:gd name="connsiteY12" fmla="*/ 643220 h 900339"/>
                <a:gd name="connsiteX13" fmla="*/ 54576 w 907191"/>
                <a:gd name="connsiteY13" fmla="*/ 637372 h 900339"/>
                <a:gd name="connsiteX14" fmla="*/ 29238 w 907191"/>
                <a:gd name="connsiteY14" fmla="*/ 635423 h 900339"/>
                <a:gd name="connsiteX15" fmla="*/ 7797 w 907191"/>
                <a:gd name="connsiteY15" fmla="*/ 615932 h 900339"/>
                <a:gd name="connsiteX16" fmla="*/ 0 w 907191"/>
                <a:gd name="connsiteY16" fmla="*/ 584745 h 900339"/>
                <a:gd name="connsiteX17" fmla="*/ 11696 w 907191"/>
                <a:gd name="connsiteY17" fmla="*/ 561355 h 900339"/>
                <a:gd name="connsiteX18" fmla="*/ 3900 w 907191"/>
                <a:gd name="connsiteY18" fmla="*/ 545762 h 900339"/>
                <a:gd name="connsiteX19" fmla="*/ 29238 w 907191"/>
                <a:gd name="connsiteY19" fmla="*/ 510678 h 900339"/>
                <a:gd name="connsiteX20" fmla="*/ 40933 w 907191"/>
                <a:gd name="connsiteY20" fmla="*/ 485339 h 900339"/>
                <a:gd name="connsiteX21" fmla="*/ 21441 w 907191"/>
                <a:gd name="connsiteY21" fmla="*/ 461949 h 900339"/>
                <a:gd name="connsiteX22" fmla="*/ 21441 w 907191"/>
                <a:gd name="connsiteY22" fmla="*/ 450254 h 900339"/>
                <a:gd name="connsiteX23" fmla="*/ 44831 w 907191"/>
                <a:gd name="connsiteY23" fmla="*/ 428813 h 900339"/>
                <a:gd name="connsiteX24" fmla="*/ 72119 w 907191"/>
                <a:gd name="connsiteY24" fmla="*/ 391779 h 900339"/>
                <a:gd name="connsiteX25" fmla="*/ 58476 w 907191"/>
                <a:gd name="connsiteY25" fmla="*/ 376186 h 900339"/>
                <a:gd name="connsiteX26" fmla="*/ 44831 w 907191"/>
                <a:gd name="connsiteY26" fmla="*/ 374237 h 900339"/>
                <a:gd name="connsiteX27" fmla="*/ 23390 w 907191"/>
                <a:gd name="connsiteY27" fmla="*/ 354746 h 900339"/>
                <a:gd name="connsiteX28" fmla="*/ 27289 w 907191"/>
                <a:gd name="connsiteY28" fmla="*/ 319661 h 900339"/>
                <a:gd name="connsiteX29" fmla="*/ 37035 w 907191"/>
                <a:gd name="connsiteY29" fmla="*/ 317712 h 900339"/>
                <a:gd name="connsiteX30" fmla="*/ 40933 w 907191"/>
                <a:gd name="connsiteY30" fmla="*/ 304068 h 900339"/>
                <a:gd name="connsiteX31" fmla="*/ 54576 w 907191"/>
                <a:gd name="connsiteY31" fmla="*/ 298220 h 900339"/>
                <a:gd name="connsiteX32" fmla="*/ 54576 w 907191"/>
                <a:gd name="connsiteY32" fmla="*/ 282628 h 900339"/>
                <a:gd name="connsiteX33" fmla="*/ 58476 w 907191"/>
                <a:gd name="connsiteY33" fmla="*/ 280678 h 900339"/>
                <a:gd name="connsiteX34" fmla="*/ 77966 w 907191"/>
                <a:gd name="connsiteY34" fmla="*/ 272881 h 900339"/>
                <a:gd name="connsiteX35" fmla="*/ 81866 w 907191"/>
                <a:gd name="connsiteY35" fmla="*/ 259237 h 900339"/>
                <a:gd name="connsiteX36" fmla="*/ 122797 w 907191"/>
                <a:gd name="connsiteY36" fmla="*/ 239746 h 900339"/>
                <a:gd name="connsiteX37" fmla="*/ 134492 w 907191"/>
                <a:gd name="connsiteY37" fmla="*/ 216356 h 900339"/>
                <a:gd name="connsiteX38" fmla="*/ 155932 w 907191"/>
                <a:gd name="connsiteY38" fmla="*/ 220254 h 900339"/>
                <a:gd name="connsiteX39" fmla="*/ 212458 w 907191"/>
                <a:gd name="connsiteY39" fmla="*/ 194915 h 900339"/>
                <a:gd name="connsiteX40" fmla="*/ 230001 w 907191"/>
                <a:gd name="connsiteY40" fmla="*/ 179322 h 900339"/>
                <a:gd name="connsiteX41" fmla="*/ 243645 w 907191"/>
                <a:gd name="connsiteY41" fmla="*/ 163729 h 900339"/>
                <a:gd name="connsiteX42" fmla="*/ 276781 w 907191"/>
                <a:gd name="connsiteY42" fmla="*/ 157881 h 900339"/>
                <a:gd name="connsiteX43" fmla="*/ 278730 w 907191"/>
                <a:gd name="connsiteY43" fmla="*/ 138390 h 900339"/>
                <a:gd name="connsiteX44" fmla="*/ 317713 w 907191"/>
                <a:gd name="connsiteY44" fmla="*/ 134492 h 900339"/>
                <a:gd name="connsiteX45" fmla="*/ 329407 w 907191"/>
                <a:gd name="connsiteY45" fmla="*/ 115000 h 900339"/>
                <a:gd name="connsiteX46" fmla="*/ 360594 w 907191"/>
                <a:gd name="connsiteY46" fmla="*/ 97458 h 900339"/>
                <a:gd name="connsiteX47" fmla="*/ 389831 w 907191"/>
                <a:gd name="connsiteY47" fmla="*/ 99407 h 900339"/>
                <a:gd name="connsiteX48" fmla="*/ 419068 w 907191"/>
                <a:gd name="connsiteY48" fmla="*/ 77966 h 900339"/>
                <a:gd name="connsiteX49" fmla="*/ 465848 w 907191"/>
                <a:gd name="connsiteY49" fmla="*/ 77966 h 900339"/>
                <a:gd name="connsiteX50" fmla="*/ 465848 w 907191"/>
                <a:gd name="connsiteY50" fmla="*/ 64322 h 900339"/>
                <a:gd name="connsiteX51" fmla="*/ 460000 w 907191"/>
                <a:gd name="connsiteY51" fmla="*/ 38983 h 900339"/>
                <a:gd name="connsiteX52" fmla="*/ 473645 w 907191"/>
                <a:gd name="connsiteY52" fmla="*/ 21441 h 900339"/>
                <a:gd name="connsiteX53" fmla="*/ 534069 w 907191"/>
                <a:gd name="connsiteY53" fmla="*/ 3899 h 900339"/>
                <a:gd name="connsiteX54" fmla="*/ 575001 w 907191"/>
                <a:gd name="connsiteY54" fmla="*/ 0 h 900339"/>
                <a:gd name="connsiteX55" fmla="*/ 600339 w 907191"/>
                <a:gd name="connsiteY55" fmla="*/ 7797 h 900339"/>
                <a:gd name="connsiteX56" fmla="*/ 664662 w 907191"/>
                <a:gd name="connsiteY56" fmla="*/ 21441 h 900339"/>
                <a:gd name="connsiteX57" fmla="*/ 697798 w 907191"/>
                <a:gd name="connsiteY57" fmla="*/ 37034 h 900339"/>
                <a:gd name="connsiteX58" fmla="*/ 719238 w 907191"/>
                <a:gd name="connsiteY58" fmla="*/ 38983 h 900339"/>
                <a:gd name="connsiteX59" fmla="*/ 754323 w 907191"/>
                <a:gd name="connsiteY59" fmla="*/ 54576 h 900339"/>
                <a:gd name="connsiteX60" fmla="*/ 789407 w 907191"/>
                <a:gd name="connsiteY60" fmla="*/ 93559 h 900339"/>
                <a:gd name="connsiteX61" fmla="*/ 810847 w 907191"/>
                <a:gd name="connsiteY61" fmla="*/ 111102 h 900339"/>
                <a:gd name="connsiteX62" fmla="*/ 815751 w 907191"/>
                <a:gd name="connsiteY62" fmla="*/ 138072 h 900339"/>
                <a:gd name="connsiteX63" fmla="*/ 907191 w 907191"/>
                <a:gd name="connsiteY63" fmla="*/ 900339 h 900339"/>
                <a:gd name="connsiteX0" fmla="*/ 97455 w 815751"/>
                <a:gd name="connsiteY0" fmla="*/ 808899 h 808899"/>
                <a:gd name="connsiteX1" fmla="*/ 97459 w 815751"/>
                <a:gd name="connsiteY1" fmla="*/ 808898 h 808899"/>
                <a:gd name="connsiteX2" fmla="*/ 101356 w 815751"/>
                <a:gd name="connsiteY2" fmla="*/ 793304 h 808899"/>
                <a:gd name="connsiteX3" fmla="*/ 81866 w 815751"/>
                <a:gd name="connsiteY3" fmla="*/ 767965 h 808899"/>
                <a:gd name="connsiteX4" fmla="*/ 101356 w 815751"/>
                <a:gd name="connsiteY4" fmla="*/ 736779 h 808899"/>
                <a:gd name="connsiteX5" fmla="*/ 103306 w 815751"/>
                <a:gd name="connsiteY5" fmla="*/ 705593 h 808899"/>
                <a:gd name="connsiteX6" fmla="*/ 128645 w 815751"/>
                <a:gd name="connsiteY6" fmla="*/ 705593 h 808899"/>
                <a:gd name="connsiteX7" fmla="*/ 146187 w 815751"/>
                <a:gd name="connsiteY7" fmla="*/ 674406 h 808899"/>
                <a:gd name="connsiteX8" fmla="*/ 130594 w 815751"/>
                <a:gd name="connsiteY8" fmla="*/ 643220 h 808899"/>
                <a:gd name="connsiteX9" fmla="*/ 111102 w 815751"/>
                <a:gd name="connsiteY9" fmla="*/ 637372 h 808899"/>
                <a:gd name="connsiteX10" fmla="*/ 91611 w 815751"/>
                <a:gd name="connsiteY10" fmla="*/ 651016 h 808899"/>
                <a:gd name="connsiteX11" fmla="*/ 81866 w 815751"/>
                <a:gd name="connsiteY11" fmla="*/ 643220 h 808899"/>
                <a:gd name="connsiteX12" fmla="*/ 66273 w 815751"/>
                <a:gd name="connsiteY12" fmla="*/ 643220 h 808899"/>
                <a:gd name="connsiteX13" fmla="*/ 54576 w 815751"/>
                <a:gd name="connsiteY13" fmla="*/ 637372 h 808899"/>
                <a:gd name="connsiteX14" fmla="*/ 29238 w 815751"/>
                <a:gd name="connsiteY14" fmla="*/ 635423 h 808899"/>
                <a:gd name="connsiteX15" fmla="*/ 7797 w 815751"/>
                <a:gd name="connsiteY15" fmla="*/ 615932 h 808899"/>
                <a:gd name="connsiteX16" fmla="*/ 0 w 815751"/>
                <a:gd name="connsiteY16" fmla="*/ 584745 h 808899"/>
                <a:gd name="connsiteX17" fmla="*/ 11696 w 815751"/>
                <a:gd name="connsiteY17" fmla="*/ 561355 h 808899"/>
                <a:gd name="connsiteX18" fmla="*/ 3900 w 815751"/>
                <a:gd name="connsiteY18" fmla="*/ 545762 h 808899"/>
                <a:gd name="connsiteX19" fmla="*/ 29238 w 815751"/>
                <a:gd name="connsiteY19" fmla="*/ 510678 h 808899"/>
                <a:gd name="connsiteX20" fmla="*/ 40933 w 815751"/>
                <a:gd name="connsiteY20" fmla="*/ 485339 h 808899"/>
                <a:gd name="connsiteX21" fmla="*/ 21441 w 815751"/>
                <a:gd name="connsiteY21" fmla="*/ 461949 h 808899"/>
                <a:gd name="connsiteX22" fmla="*/ 21441 w 815751"/>
                <a:gd name="connsiteY22" fmla="*/ 450254 h 808899"/>
                <a:gd name="connsiteX23" fmla="*/ 44831 w 815751"/>
                <a:gd name="connsiteY23" fmla="*/ 428813 h 808899"/>
                <a:gd name="connsiteX24" fmla="*/ 72119 w 815751"/>
                <a:gd name="connsiteY24" fmla="*/ 391779 h 808899"/>
                <a:gd name="connsiteX25" fmla="*/ 58476 w 815751"/>
                <a:gd name="connsiteY25" fmla="*/ 376186 h 808899"/>
                <a:gd name="connsiteX26" fmla="*/ 44831 w 815751"/>
                <a:gd name="connsiteY26" fmla="*/ 374237 h 808899"/>
                <a:gd name="connsiteX27" fmla="*/ 23390 w 815751"/>
                <a:gd name="connsiteY27" fmla="*/ 354746 h 808899"/>
                <a:gd name="connsiteX28" fmla="*/ 27289 w 815751"/>
                <a:gd name="connsiteY28" fmla="*/ 319661 h 808899"/>
                <a:gd name="connsiteX29" fmla="*/ 37035 w 815751"/>
                <a:gd name="connsiteY29" fmla="*/ 317712 h 808899"/>
                <a:gd name="connsiteX30" fmla="*/ 40933 w 815751"/>
                <a:gd name="connsiteY30" fmla="*/ 304068 h 808899"/>
                <a:gd name="connsiteX31" fmla="*/ 54576 w 815751"/>
                <a:gd name="connsiteY31" fmla="*/ 298220 h 808899"/>
                <a:gd name="connsiteX32" fmla="*/ 54576 w 815751"/>
                <a:gd name="connsiteY32" fmla="*/ 282628 h 808899"/>
                <a:gd name="connsiteX33" fmla="*/ 58476 w 815751"/>
                <a:gd name="connsiteY33" fmla="*/ 280678 h 808899"/>
                <a:gd name="connsiteX34" fmla="*/ 77966 w 815751"/>
                <a:gd name="connsiteY34" fmla="*/ 272881 h 808899"/>
                <a:gd name="connsiteX35" fmla="*/ 81866 w 815751"/>
                <a:gd name="connsiteY35" fmla="*/ 259237 h 808899"/>
                <a:gd name="connsiteX36" fmla="*/ 122797 w 815751"/>
                <a:gd name="connsiteY36" fmla="*/ 239746 h 808899"/>
                <a:gd name="connsiteX37" fmla="*/ 134492 w 815751"/>
                <a:gd name="connsiteY37" fmla="*/ 216356 h 808899"/>
                <a:gd name="connsiteX38" fmla="*/ 155932 w 815751"/>
                <a:gd name="connsiteY38" fmla="*/ 220254 h 808899"/>
                <a:gd name="connsiteX39" fmla="*/ 212458 w 815751"/>
                <a:gd name="connsiteY39" fmla="*/ 194915 h 808899"/>
                <a:gd name="connsiteX40" fmla="*/ 230001 w 815751"/>
                <a:gd name="connsiteY40" fmla="*/ 179322 h 808899"/>
                <a:gd name="connsiteX41" fmla="*/ 243645 w 815751"/>
                <a:gd name="connsiteY41" fmla="*/ 163729 h 808899"/>
                <a:gd name="connsiteX42" fmla="*/ 276781 w 815751"/>
                <a:gd name="connsiteY42" fmla="*/ 157881 h 808899"/>
                <a:gd name="connsiteX43" fmla="*/ 278730 w 815751"/>
                <a:gd name="connsiteY43" fmla="*/ 138390 h 808899"/>
                <a:gd name="connsiteX44" fmla="*/ 317713 w 815751"/>
                <a:gd name="connsiteY44" fmla="*/ 134492 h 808899"/>
                <a:gd name="connsiteX45" fmla="*/ 329407 w 815751"/>
                <a:gd name="connsiteY45" fmla="*/ 115000 h 808899"/>
                <a:gd name="connsiteX46" fmla="*/ 360594 w 815751"/>
                <a:gd name="connsiteY46" fmla="*/ 97458 h 808899"/>
                <a:gd name="connsiteX47" fmla="*/ 389831 w 815751"/>
                <a:gd name="connsiteY47" fmla="*/ 99407 h 808899"/>
                <a:gd name="connsiteX48" fmla="*/ 419068 w 815751"/>
                <a:gd name="connsiteY48" fmla="*/ 77966 h 808899"/>
                <a:gd name="connsiteX49" fmla="*/ 465848 w 815751"/>
                <a:gd name="connsiteY49" fmla="*/ 77966 h 808899"/>
                <a:gd name="connsiteX50" fmla="*/ 465848 w 815751"/>
                <a:gd name="connsiteY50" fmla="*/ 64322 h 808899"/>
                <a:gd name="connsiteX51" fmla="*/ 460000 w 815751"/>
                <a:gd name="connsiteY51" fmla="*/ 38983 h 808899"/>
                <a:gd name="connsiteX52" fmla="*/ 473645 w 815751"/>
                <a:gd name="connsiteY52" fmla="*/ 21441 h 808899"/>
                <a:gd name="connsiteX53" fmla="*/ 534069 w 815751"/>
                <a:gd name="connsiteY53" fmla="*/ 3899 h 808899"/>
                <a:gd name="connsiteX54" fmla="*/ 575001 w 815751"/>
                <a:gd name="connsiteY54" fmla="*/ 0 h 808899"/>
                <a:gd name="connsiteX55" fmla="*/ 600339 w 815751"/>
                <a:gd name="connsiteY55" fmla="*/ 7797 h 808899"/>
                <a:gd name="connsiteX56" fmla="*/ 664662 w 815751"/>
                <a:gd name="connsiteY56" fmla="*/ 21441 h 808899"/>
                <a:gd name="connsiteX57" fmla="*/ 697798 w 815751"/>
                <a:gd name="connsiteY57" fmla="*/ 37034 h 808899"/>
                <a:gd name="connsiteX58" fmla="*/ 719238 w 815751"/>
                <a:gd name="connsiteY58" fmla="*/ 38983 h 808899"/>
                <a:gd name="connsiteX59" fmla="*/ 754323 w 815751"/>
                <a:gd name="connsiteY59" fmla="*/ 54576 h 808899"/>
                <a:gd name="connsiteX60" fmla="*/ 789407 w 815751"/>
                <a:gd name="connsiteY60" fmla="*/ 93559 h 808899"/>
                <a:gd name="connsiteX61" fmla="*/ 810847 w 815751"/>
                <a:gd name="connsiteY61" fmla="*/ 111102 h 808899"/>
                <a:gd name="connsiteX62" fmla="*/ 815751 w 815751"/>
                <a:gd name="connsiteY62" fmla="*/ 138072 h 808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815751" h="808899">
                  <a:moveTo>
                    <a:pt x="97455" y="808899"/>
                  </a:moveTo>
                  <a:cubicBezTo>
                    <a:pt x="97456" y="808899"/>
                    <a:pt x="97458" y="808898"/>
                    <a:pt x="97459" y="808898"/>
                  </a:cubicBezTo>
                  <a:lnTo>
                    <a:pt x="101356" y="793304"/>
                  </a:lnTo>
                  <a:lnTo>
                    <a:pt x="81866" y="767965"/>
                  </a:lnTo>
                  <a:lnTo>
                    <a:pt x="101356" y="736779"/>
                  </a:lnTo>
                  <a:lnTo>
                    <a:pt x="103306" y="705593"/>
                  </a:lnTo>
                  <a:lnTo>
                    <a:pt x="128645" y="705593"/>
                  </a:lnTo>
                  <a:lnTo>
                    <a:pt x="146187" y="674406"/>
                  </a:lnTo>
                  <a:lnTo>
                    <a:pt x="130594" y="643220"/>
                  </a:lnTo>
                  <a:lnTo>
                    <a:pt x="111102" y="637372"/>
                  </a:lnTo>
                  <a:lnTo>
                    <a:pt x="91611" y="651016"/>
                  </a:lnTo>
                  <a:lnTo>
                    <a:pt x="81866" y="643220"/>
                  </a:lnTo>
                  <a:lnTo>
                    <a:pt x="66273" y="643220"/>
                  </a:lnTo>
                  <a:lnTo>
                    <a:pt x="54576" y="637372"/>
                  </a:lnTo>
                  <a:lnTo>
                    <a:pt x="29238" y="635423"/>
                  </a:lnTo>
                  <a:lnTo>
                    <a:pt x="7797" y="615932"/>
                  </a:lnTo>
                  <a:lnTo>
                    <a:pt x="0" y="584745"/>
                  </a:lnTo>
                  <a:lnTo>
                    <a:pt x="11696" y="561355"/>
                  </a:lnTo>
                  <a:lnTo>
                    <a:pt x="3900" y="545762"/>
                  </a:lnTo>
                  <a:lnTo>
                    <a:pt x="29238" y="510678"/>
                  </a:lnTo>
                  <a:lnTo>
                    <a:pt x="40933" y="485339"/>
                  </a:lnTo>
                  <a:lnTo>
                    <a:pt x="21441" y="461949"/>
                  </a:lnTo>
                  <a:lnTo>
                    <a:pt x="21441" y="450254"/>
                  </a:lnTo>
                  <a:lnTo>
                    <a:pt x="44831" y="428813"/>
                  </a:lnTo>
                  <a:lnTo>
                    <a:pt x="72119" y="391779"/>
                  </a:lnTo>
                  <a:lnTo>
                    <a:pt x="58476" y="376186"/>
                  </a:lnTo>
                  <a:lnTo>
                    <a:pt x="44831" y="374237"/>
                  </a:lnTo>
                  <a:lnTo>
                    <a:pt x="23390" y="354746"/>
                  </a:lnTo>
                  <a:lnTo>
                    <a:pt x="27289" y="319661"/>
                  </a:lnTo>
                  <a:lnTo>
                    <a:pt x="37035" y="317712"/>
                  </a:lnTo>
                  <a:lnTo>
                    <a:pt x="40933" y="304068"/>
                  </a:lnTo>
                  <a:lnTo>
                    <a:pt x="54576" y="298220"/>
                  </a:lnTo>
                  <a:lnTo>
                    <a:pt x="54576" y="282628"/>
                  </a:lnTo>
                  <a:lnTo>
                    <a:pt x="58476" y="280678"/>
                  </a:lnTo>
                  <a:lnTo>
                    <a:pt x="77966" y="272881"/>
                  </a:lnTo>
                  <a:lnTo>
                    <a:pt x="81866" y="259237"/>
                  </a:lnTo>
                  <a:lnTo>
                    <a:pt x="122797" y="239746"/>
                  </a:lnTo>
                  <a:lnTo>
                    <a:pt x="134492" y="216356"/>
                  </a:lnTo>
                  <a:lnTo>
                    <a:pt x="155932" y="220254"/>
                  </a:lnTo>
                  <a:lnTo>
                    <a:pt x="212458" y="194915"/>
                  </a:lnTo>
                  <a:lnTo>
                    <a:pt x="230001" y="179322"/>
                  </a:lnTo>
                  <a:lnTo>
                    <a:pt x="243645" y="163729"/>
                  </a:lnTo>
                  <a:lnTo>
                    <a:pt x="276781" y="157881"/>
                  </a:lnTo>
                  <a:lnTo>
                    <a:pt x="278730" y="138390"/>
                  </a:lnTo>
                  <a:lnTo>
                    <a:pt x="317713" y="134492"/>
                  </a:lnTo>
                  <a:lnTo>
                    <a:pt x="329407" y="115000"/>
                  </a:lnTo>
                  <a:lnTo>
                    <a:pt x="360594" y="97458"/>
                  </a:lnTo>
                  <a:lnTo>
                    <a:pt x="389831" y="99407"/>
                  </a:lnTo>
                  <a:lnTo>
                    <a:pt x="419068" y="77966"/>
                  </a:lnTo>
                  <a:lnTo>
                    <a:pt x="465848" y="77966"/>
                  </a:lnTo>
                  <a:lnTo>
                    <a:pt x="465848" y="64322"/>
                  </a:lnTo>
                  <a:lnTo>
                    <a:pt x="460000" y="38983"/>
                  </a:lnTo>
                  <a:lnTo>
                    <a:pt x="473645" y="21441"/>
                  </a:lnTo>
                  <a:lnTo>
                    <a:pt x="534069" y="3899"/>
                  </a:lnTo>
                  <a:lnTo>
                    <a:pt x="575001" y="0"/>
                  </a:lnTo>
                  <a:lnTo>
                    <a:pt x="600339" y="7797"/>
                  </a:lnTo>
                  <a:lnTo>
                    <a:pt x="664662" y="21441"/>
                  </a:lnTo>
                  <a:lnTo>
                    <a:pt x="697798" y="37034"/>
                  </a:lnTo>
                  <a:lnTo>
                    <a:pt x="719238" y="38983"/>
                  </a:lnTo>
                  <a:lnTo>
                    <a:pt x="754323" y="54576"/>
                  </a:lnTo>
                  <a:lnTo>
                    <a:pt x="789407" y="93559"/>
                  </a:lnTo>
                  <a:lnTo>
                    <a:pt x="810847" y="111102"/>
                  </a:lnTo>
                  <a:lnTo>
                    <a:pt x="815751" y="138072"/>
                  </a:lnTo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AF772F93-B8DF-965B-11D8-A1028CEE1AA4}"/>
                </a:ext>
              </a:extLst>
            </p:cNvPr>
            <p:cNvSpPr/>
            <p:nvPr/>
          </p:nvSpPr>
          <p:spPr>
            <a:xfrm>
              <a:off x="5707750" y="3745543"/>
              <a:ext cx="610310" cy="1197439"/>
            </a:xfrm>
            <a:custGeom>
              <a:avLst/>
              <a:gdLst>
                <a:gd name="connsiteX0" fmla="*/ 149842 w 610310"/>
                <a:gd name="connsiteY0" fmla="*/ 0 h 1197439"/>
                <a:gd name="connsiteX1" fmla="*/ 610310 w 610310"/>
                <a:gd name="connsiteY1" fmla="*/ 0 h 1197439"/>
                <a:gd name="connsiteX2" fmla="*/ 610310 w 610310"/>
                <a:gd name="connsiteY2" fmla="*/ 1178816 h 1197439"/>
                <a:gd name="connsiteX3" fmla="*/ 594102 w 610310"/>
                <a:gd name="connsiteY3" fmla="*/ 1174049 h 1197439"/>
                <a:gd name="connsiteX4" fmla="*/ 568373 w 610310"/>
                <a:gd name="connsiteY4" fmla="*/ 1174049 h 1197439"/>
                <a:gd name="connsiteX5" fmla="*/ 552000 w 610310"/>
                <a:gd name="connsiteY5" fmla="*/ 1195100 h 1197439"/>
                <a:gd name="connsiteX6" fmla="*/ 523933 w 610310"/>
                <a:gd name="connsiteY6" fmla="*/ 1197439 h 1197439"/>
                <a:gd name="connsiteX7" fmla="*/ 491187 w 610310"/>
                <a:gd name="connsiteY7" fmla="*/ 1174049 h 1197439"/>
                <a:gd name="connsiteX8" fmla="*/ 491187 w 610310"/>
                <a:gd name="connsiteY8" fmla="*/ 1167032 h 1197439"/>
                <a:gd name="connsiteX9" fmla="*/ 470136 w 610310"/>
                <a:gd name="connsiteY9" fmla="*/ 1150660 h 1197439"/>
                <a:gd name="connsiteX10" fmla="*/ 460780 w 610310"/>
                <a:gd name="connsiteY10" fmla="*/ 1164693 h 1197439"/>
                <a:gd name="connsiteX11" fmla="*/ 414000 w 610310"/>
                <a:gd name="connsiteY11" fmla="*/ 1167032 h 1197439"/>
                <a:gd name="connsiteX12" fmla="*/ 395288 w 610310"/>
                <a:gd name="connsiteY12" fmla="*/ 1141304 h 1197439"/>
                <a:gd name="connsiteX13" fmla="*/ 383594 w 610310"/>
                <a:gd name="connsiteY13" fmla="*/ 1106219 h 1197439"/>
                <a:gd name="connsiteX14" fmla="*/ 357865 w 610310"/>
                <a:gd name="connsiteY14" fmla="*/ 1085168 h 1197439"/>
                <a:gd name="connsiteX15" fmla="*/ 346170 w 610310"/>
                <a:gd name="connsiteY15" fmla="*/ 1103880 h 1197439"/>
                <a:gd name="connsiteX16" fmla="*/ 313424 w 610310"/>
                <a:gd name="connsiteY16" fmla="*/ 1108558 h 1197439"/>
                <a:gd name="connsiteX17" fmla="*/ 283017 w 610310"/>
                <a:gd name="connsiteY17" fmla="*/ 1096863 h 1197439"/>
                <a:gd name="connsiteX18" fmla="*/ 245593 w 610310"/>
                <a:gd name="connsiteY18" fmla="*/ 1115575 h 1197439"/>
                <a:gd name="connsiteX19" fmla="*/ 219865 w 610310"/>
                <a:gd name="connsiteY19" fmla="*/ 1085168 h 1197439"/>
                <a:gd name="connsiteX20" fmla="*/ 177763 w 610310"/>
                <a:gd name="connsiteY20" fmla="*/ 1092185 h 1197439"/>
                <a:gd name="connsiteX21" fmla="*/ 149695 w 610310"/>
                <a:gd name="connsiteY21" fmla="*/ 1059439 h 1197439"/>
                <a:gd name="connsiteX22" fmla="*/ 135661 w 610310"/>
                <a:gd name="connsiteY22" fmla="*/ 1061778 h 1197439"/>
                <a:gd name="connsiteX23" fmla="*/ 102915 w 610310"/>
                <a:gd name="connsiteY23" fmla="*/ 1040727 h 1197439"/>
                <a:gd name="connsiteX24" fmla="*/ 79526 w 610310"/>
                <a:gd name="connsiteY24" fmla="*/ 1005643 h 1197439"/>
                <a:gd name="connsiteX25" fmla="*/ 74848 w 610310"/>
                <a:gd name="connsiteY25" fmla="*/ 982253 h 1197439"/>
                <a:gd name="connsiteX26" fmla="*/ 74848 w 610310"/>
                <a:gd name="connsiteY26" fmla="*/ 965880 h 1197439"/>
                <a:gd name="connsiteX27" fmla="*/ 91221 w 610310"/>
                <a:gd name="connsiteY27" fmla="*/ 928456 h 1197439"/>
                <a:gd name="connsiteX28" fmla="*/ 88882 w 610310"/>
                <a:gd name="connsiteY28" fmla="*/ 914422 h 1197439"/>
                <a:gd name="connsiteX29" fmla="*/ 86543 w 610310"/>
                <a:gd name="connsiteY29" fmla="*/ 895711 h 1197439"/>
                <a:gd name="connsiteX30" fmla="*/ 98237 w 610310"/>
                <a:gd name="connsiteY30" fmla="*/ 881677 h 1197439"/>
                <a:gd name="connsiteX31" fmla="*/ 98237 w 610310"/>
                <a:gd name="connsiteY31" fmla="*/ 837236 h 1197439"/>
                <a:gd name="connsiteX32" fmla="*/ 119288 w 610310"/>
                <a:gd name="connsiteY32" fmla="*/ 834897 h 1197439"/>
                <a:gd name="connsiteX33" fmla="*/ 133322 w 610310"/>
                <a:gd name="connsiteY33" fmla="*/ 811507 h 1197439"/>
                <a:gd name="connsiteX34" fmla="*/ 133322 w 610310"/>
                <a:gd name="connsiteY34" fmla="*/ 790456 h 1197439"/>
                <a:gd name="connsiteX35" fmla="*/ 121627 w 610310"/>
                <a:gd name="connsiteY35" fmla="*/ 769406 h 1197439"/>
                <a:gd name="connsiteX36" fmla="*/ 130983 w 610310"/>
                <a:gd name="connsiteY36" fmla="*/ 750694 h 1197439"/>
                <a:gd name="connsiteX37" fmla="*/ 133322 w 610310"/>
                <a:gd name="connsiteY37" fmla="*/ 699236 h 1197439"/>
                <a:gd name="connsiteX38" fmla="*/ 123966 w 610310"/>
                <a:gd name="connsiteY38" fmla="*/ 678185 h 1197439"/>
                <a:gd name="connsiteX39" fmla="*/ 142678 w 610310"/>
                <a:gd name="connsiteY39" fmla="*/ 654795 h 1197439"/>
                <a:gd name="connsiteX40" fmla="*/ 142678 w 610310"/>
                <a:gd name="connsiteY40" fmla="*/ 645439 h 1197439"/>
                <a:gd name="connsiteX41" fmla="*/ 156712 w 610310"/>
                <a:gd name="connsiteY41" fmla="*/ 643101 h 1197439"/>
                <a:gd name="connsiteX42" fmla="*/ 194136 w 610310"/>
                <a:gd name="connsiteY42" fmla="*/ 650117 h 1197439"/>
                <a:gd name="connsiteX43" fmla="*/ 226882 w 610310"/>
                <a:gd name="connsiteY43" fmla="*/ 654795 h 1197439"/>
                <a:gd name="connsiteX44" fmla="*/ 250271 w 610310"/>
                <a:gd name="connsiteY44" fmla="*/ 633745 h 1197439"/>
                <a:gd name="connsiteX45" fmla="*/ 297051 w 610310"/>
                <a:gd name="connsiteY45" fmla="*/ 608016 h 1197439"/>
                <a:gd name="connsiteX46" fmla="*/ 308746 w 610310"/>
                <a:gd name="connsiteY46" fmla="*/ 572931 h 1197439"/>
                <a:gd name="connsiteX47" fmla="*/ 327458 w 610310"/>
                <a:gd name="connsiteY47" fmla="*/ 556558 h 1197439"/>
                <a:gd name="connsiteX48" fmla="*/ 325119 w 610310"/>
                <a:gd name="connsiteY48" fmla="*/ 530829 h 1197439"/>
                <a:gd name="connsiteX49" fmla="*/ 315763 w 610310"/>
                <a:gd name="connsiteY49" fmla="*/ 521473 h 1197439"/>
                <a:gd name="connsiteX50" fmla="*/ 280678 w 610310"/>
                <a:gd name="connsiteY50" fmla="*/ 481711 h 1197439"/>
                <a:gd name="connsiteX51" fmla="*/ 243254 w 610310"/>
                <a:gd name="connsiteY51" fmla="*/ 460660 h 1197439"/>
                <a:gd name="connsiteX52" fmla="*/ 215187 w 610310"/>
                <a:gd name="connsiteY52" fmla="*/ 467677 h 1197439"/>
                <a:gd name="connsiteX53" fmla="*/ 170746 w 610310"/>
                <a:gd name="connsiteY53" fmla="*/ 441948 h 1197439"/>
                <a:gd name="connsiteX54" fmla="*/ 168407 w 610310"/>
                <a:gd name="connsiteY54" fmla="*/ 413880 h 1197439"/>
                <a:gd name="connsiteX55" fmla="*/ 149695 w 610310"/>
                <a:gd name="connsiteY55" fmla="*/ 420897 h 1197439"/>
                <a:gd name="connsiteX56" fmla="*/ 149695 w 610310"/>
                <a:gd name="connsiteY56" fmla="*/ 397507 h 1197439"/>
                <a:gd name="connsiteX57" fmla="*/ 159051 w 610310"/>
                <a:gd name="connsiteY57" fmla="*/ 385812 h 1197439"/>
                <a:gd name="connsiteX58" fmla="*/ 166068 w 610310"/>
                <a:gd name="connsiteY58" fmla="*/ 334355 h 1197439"/>
                <a:gd name="connsiteX59" fmla="*/ 154373 w 610310"/>
                <a:gd name="connsiteY59" fmla="*/ 313304 h 1197439"/>
                <a:gd name="connsiteX60" fmla="*/ 170746 w 610310"/>
                <a:gd name="connsiteY60" fmla="*/ 294592 h 1197439"/>
                <a:gd name="connsiteX61" fmla="*/ 142678 w 610310"/>
                <a:gd name="connsiteY61" fmla="*/ 280558 h 1197439"/>
                <a:gd name="connsiteX62" fmla="*/ 121627 w 610310"/>
                <a:gd name="connsiteY62" fmla="*/ 280558 h 1197439"/>
                <a:gd name="connsiteX63" fmla="*/ 88882 w 610310"/>
                <a:gd name="connsiteY63" fmla="*/ 273541 h 1197439"/>
                <a:gd name="connsiteX64" fmla="*/ 79526 w 610310"/>
                <a:gd name="connsiteY64" fmla="*/ 254830 h 1197439"/>
                <a:gd name="connsiteX65" fmla="*/ 56136 w 610310"/>
                <a:gd name="connsiteY65" fmla="*/ 264185 h 1197439"/>
                <a:gd name="connsiteX66" fmla="*/ 2339 w 610310"/>
                <a:gd name="connsiteY66" fmla="*/ 236118 h 1197439"/>
                <a:gd name="connsiteX67" fmla="*/ 0 w 610310"/>
                <a:gd name="connsiteY67" fmla="*/ 215067 h 1197439"/>
                <a:gd name="connsiteX68" fmla="*/ 28068 w 610310"/>
                <a:gd name="connsiteY68" fmla="*/ 161270 h 1197439"/>
                <a:gd name="connsiteX69" fmla="*/ 49119 w 610310"/>
                <a:gd name="connsiteY69" fmla="*/ 93440 h 1197439"/>
                <a:gd name="connsiteX70" fmla="*/ 79526 w 610310"/>
                <a:gd name="connsiteY70" fmla="*/ 67711 h 1197439"/>
                <a:gd name="connsiteX71" fmla="*/ 105254 w 610310"/>
                <a:gd name="connsiteY71" fmla="*/ 58355 h 1197439"/>
                <a:gd name="connsiteX72" fmla="*/ 121627 w 610310"/>
                <a:gd name="connsiteY72" fmla="*/ 25609 h 1197439"/>
                <a:gd name="connsiteX73" fmla="*/ 147356 w 610310"/>
                <a:gd name="connsiteY73" fmla="*/ 4558 h 1197439"/>
                <a:gd name="connsiteX0" fmla="*/ 610310 w 701750"/>
                <a:gd name="connsiteY0" fmla="*/ 0 h 1197439"/>
                <a:gd name="connsiteX1" fmla="*/ 610310 w 701750"/>
                <a:gd name="connsiteY1" fmla="*/ 1178816 h 1197439"/>
                <a:gd name="connsiteX2" fmla="*/ 594102 w 701750"/>
                <a:gd name="connsiteY2" fmla="*/ 1174049 h 1197439"/>
                <a:gd name="connsiteX3" fmla="*/ 568373 w 701750"/>
                <a:gd name="connsiteY3" fmla="*/ 1174049 h 1197439"/>
                <a:gd name="connsiteX4" fmla="*/ 552000 w 701750"/>
                <a:gd name="connsiteY4" fmla="*/ 1195100 h 1197439"/>
                <a:gd name="connsiteX5" fmla="*/ 523933 w 701750"/>
                <a:gd name="connsiteY5" fmla="*/ 1197439 h 1197439"/>
                <a:gd name="connsiteX6" fmla="*/ 491187 w 701750"/>
                <a:gd name="connsiteY6" fmla="*/ 1174049 h 1197439"/>
                <a:gd name="connsiteX7" fmla="*/ 491187 w 701750"/>
                <a:gd name="connsiteY7" fmla="*/ 1167032 h 1197439"/>
                <a:gd name="connsiteX8" fmla="*/ 470136 w 701750"/>
                <a:gd name="connsiteY8" fmla="*/ 1150660 h 1197439"/>
                <a:gd name="connsiteX9" fmla="*/ 460780 w 701750"/>
                <a:gd name="connsiteY9" fmla="*/ 1164693 h 1197439"/>
                <a:gd name="connsiteX10" fmla="*/ 414000 w 701750"/>
                <a:gd name="connsiteY10" fmla="*/ 1167032 h 1197439"/>
                <a:gd name="connsiteX11" fmla="*/ 395288 w 701750"/>
                <a:gd name="connsiteY11" fmla="*/ 1141304 h 1197439"/>
                <a:gd name="connsiteX12" fmla="*/ 383594 w 701750"/>
                <a:gd name="connsiteY12" fmla="*/ 1106219 h 1197439"/>
                <a:gd name="connsiteX13" fmla="*/ 357865 w 701750"/>
                <a:gd name="connsiteY13" fmla="*/ 1085168 h 1197439"/>
                <a:gd name="connsiteX14" fmla="*/ 346170 w 701750"/>
                <a:gd name="connsiteY14" fmla="*/ 1103880 h 1197439"/>
                <a:gd name="connsiteX15" fmla="*/ 313424 w 701750"/>
                <a:gd name="connsiteY15" fmla="*/ 1108558 h 1197439"/>
                <a:gd name="connsiteX16" fmla="*/ 283017 w 701750"/>
                <a:gd name="connsiteY16" fmla="*/ 1096863 h 1197439"/>
                <a:gd name="connsiteX17" fmla="*/ 245593 w 701750"/>
                <a:gd name="connsiteY17" fmla="*/ 1115575 h 1197439"/>
                <a:gd name="connsiteX18" fmla="*/ 219865 w 701750"/>
                <a:gd name="connsiteY18" fmla="*/ 1085168 h 1197439"/>
                <a:gd name="connsiteX19" fmla="*/ 177763 w 701750"/>
                <a:gd name="connsiteY19" fmla="*/ 1092185 h 1197439"/>
                <a:gd name="connsiteX20" fmla="*/ 149695 w 701750"/>
                <a:gd name="connsiteY20" fmla="*/ 1059439 h 1197439"/>
                <a:gd name="connsiteX21" fmla="*/ 135661 w 701750"/>
                <a:gd name="connsiteY21" fmla="*/ 1061778 h 1197439"/>
                <a:gd name="connsiteX22" fmla="*/ 102915 w 701750"/>
                <a:gd name="connsiteY22" fmla="*/ 1040727 h 1197439"/>
                <a:gd name="connsiteX23" fmla="*/ 79526 w 701750"/>
                <a:gd name="connsiteY23" fmla="*/ 1005643 h 1197439"/>
                <a:gd name="connsiteX24" fmla="*/ 74848 w 701750"/>
                <a:gd name="connsiteY24" fmla="*/ 982253 h 1197439"/>
                <a:gd name="connsiteX25" fmla="*/ 74848 w 701750"/>
                <a:gd name="connsiteY25" fmla="*/ 965880 h 1197439"/>
                <a:gd name="connsiteX26" fmla="*/ 91221 w 701750"/>
                <a:gd name="connsiteY26" fmla="*/ 928456 h 1197439"/>
                <a:gd name="connsiteX27" fmla="*/ 88882 w 701750"/>
                <a:gd name="connsiteY27" fmla="*/ 914422 h 1197439"/>
                <a:gd name="connsiteX28" fmla="*/ 86543 w 701750"/>
                <a:gd name="connsiteY28" fmla="*/ 895711 h 1197439"/>
                <a:gd name="connsiteX29" fmla="*/ 98237 w 701750"/>
                <a:gd name="connsiteY29" fmla="*/ 881677 h 1197439"/>
                <a:gd name="connsiteX30" fmla="*/ 98237 w 701750"/>
                <a:gd name="connsiteY30" fmla="*/ 837236 h 1197439"/>
                <a:gd name="connsiteX31" fmla="*/ 119288 w 701750"/>
                <a:gd name="connsiteY31" fmla="*/ 834897 h 1197439"/>
                <a:gd name="connsiteX32" fmla="*/ 133322 w 701750"/>
                <a:gd name="connsiteY32" fmla="*/ 811507 h 1197439"/>
                <a:gd name="connsiteX33" fmla="*/ 133322 w 701750"/>
                <a:gd name="connsiteY33" fmla="*/ 790456 h 1197439"/>
                <a:gd name="connsiteX34" fmla="*/ 121627 w 701750"/>
                <a:gd name="connsiteY34" fmla="*/ 769406 h 1197439"/>
                <a:gd name="connsiteX35" fmla="*/ 130983 w 701750"/>
                <a:gd name="connsiteY35" fmla="*/ 750694 h 1197439"/>
                <a:gd name="connsiteX36" fmla="*/ 133322 w 701750"/>
                <a:gd name="connsiteY36" fmla="*/ 699236 h 1197439"/>
                <a:gd name="connsiteX37" fmla="*/ 123966 w 701750"/>
                <a:gd name="connsiteY37" fmla="*/ 678185 h 1197439"/>
                <a:gd name="connsiteX38" fmla="*/ 142678 w 701750"/>
                <a:gd name="connsiteY38" fmla="*/ 654795 h 1197439"/>
                <a:gd name="connsiteX39" fmla="*/ 142678 w 701750"/>
                <a:gd name="connsiteY39" fmla="*/ 645439 h 1197439"/>
                <a:gd name="connsiteX40" fmla="*/ 156712 w 701750"/>
                <a:gd name="connsiteY40" fmla="*/ 643101 h 1197439"/>
                <a:gd name="connsiteX41" fmla="*/ 194136 w 701750"/>
                <a:gd name="connsiteY41" fmla="*/ 650117 h 1197439"/>
                <a:gd name="connsiteX42" fmla="*/ 226882 w 701750"/>
                <a:gd name="connsiteY42" fmla="*/ 654795 h 1197439"/>
                <a:gd name="connsiteX43" fmla="*/ 250271 w 701750"/>
                <a:gd name="connsiteY43" fmla="*/ 633745 h 1197439"/>
                <a:gd name="connsiteX44" fmla="*/ 297051 w 701750"/>
                <a:gd name="connsiteY44" fmla="*/ 608016 h 1197439"/>
                <a:gd name="connsiteX45" fmla="*/ 308746 w 701750"/>
                <a:gd name="connsiteY45" fmla="*/ 572931 h 1197439"/>
                <a:gd name="connsiteX46" fmla="*/ 327458 w 701750"/>
                <a:gd name="connsiteY46" fmla="*/ 556558 h 1197439"/>
                <a:gd name="connsiteX47" fmla="*/ 325119 w 701750"/>
                <a:gd name="connsiteY47" fmla="*/ 530829 h 1197439"/>
                <a:gd name="connsiteX48" fmla="*/ 315763 w 701750"/>
                <a:gd name="connsiteY48" fmla="*/ 521473 h 1197439"/>
                <a:gd name="connsiteX49" fmla="*/ 280678 w 701750"/>
                <a:gd name="connsiteY49" fmla="*/ 481711 h 1197439"/>
                <a:gd name="connsiteX50" fmla="*/ 243254 w 701750"/>
                <a:gd name="connsiteY50" fmla="*/ 460660 h 1197439"/>
                <a:gd name="connsiteX51" fmla="*/ 215187 w 701750"/>
                <a:gd name="connsiteY51" fmla="*/ 467677 h 1197439"/>
                <a:gd name="connsiteX52" fmla="*/ 170746 w 701750"/>
                <a:gd name="connsiteY52" fmla="*/ 441948 h 1197439"/>
                <a:gd name="connsiteX53" fmla="*/ 168407 w 701750"/>
                <a:gd name="connsiteY53" fmla="*/ 413880 h 1197439"/>
                <a:gd name="connsiteX54" fmla="*/ 149695 w 701750"/>
                <a:gd name="connsiteY54" fmla="*/ 420897 h 1197439"/>
                <a:gd name="connsiteX55" fmla="*/ 149695 w 701750"/>
                <a:gd name="connsiteY55" fmla="*/ 397507 h 1197439"/>
                <a:gd name="connsiteX56" fmla="*/ 159051 w 701750"/>
                <a:gd name="connsiteY56" fmla="*/ 385812 h 1197439"/>
                <a:gd name="connsiteX57" fmla="*/ 166068 w 701750"/>
                <a:gd name="connsiteY57" fmla="*/ 334355 h 1197439"/>
                <a:gd name="connsiteX58" fmla="*/ 154373 w 701750"/>
                <a:gd name="connsiteY58" fmla="*/ 313304 h 1197439"/>
                <a:gd name="connsiteX59" fmla="*/ 170746 w 701750"/>
                <a:gd name="connsiteY59" fmla="*/ 294592 h 1197439"/>
                <a:gd name="connsiteX60" fmla="*/ 142678 w 701750"/>
                <a:gd name="connsiteY60" fmla="*/ 280558 h 1197439"/>
                <a:gd name="connsiteX61" fmla="*/ 121627 w 701750"/>
                <a:gd name="connsiteY61" fmla="*/ 280558 h 1197439"/>
                <a:gd name="connsiteX62" fmla="*/ 88882 w 701750"/>
                <a:gd name="connsiteY62" fmla="*/ 273541 h 1197439"/>
                <a:gd name="connsiteX63" fmla="*/ 79526 w 701750"/>
                <a:gd name="connsiteY63" fmla="*/ 254830 h 1197439"/>
                <a:gd name="connsiteX64" fmla="*/ 56136 w 701750"/>
                <a:gd name="connsiteY64" fmla="*/ 264185 h 1197439"/>
                <a:gd name="connsiteX65" fmla="*/ 2339 w 701750"/>
                <a:gd name="connsiteY65" fmla="*/ 236118 h 1197439"/>
                <a:gd name="connsiteX66" fmla="*/ 0 w 701750"/>
                <a:gd name="connsiteY66" fmla="*/ 215067 h 1197439"/>
                <a:gd name="connsiteX67" fmla="*/ 28068 w 701750"/>
                <a:gd name="connsiteY67" fmla="*/ 161270 h 1197439"/>
                <a:gd name="connsiteX68" fmla="*/ 49119 w 701750"/>
                <a:gd name="connsiteY68" fmla="*/ 93440 h 1197439"/>
                <a:gd name="connsiteX69" fmla="*/ 79526 w 701750"/>
                <a:gd name="connsiteY69" fmla="*/ 67711 h 1197439"/>
                <a:gd name="connsiteX70" fmla="*/ 105254 w 701750"/>
                <a:gd name="connsiteY70" fmla="*/ 58355 h 1197439"/>
                <a:gd name="connsiteX71" fmla="*/ 121627 w 701750"/>
                <a:gd name="connsiteY71" fmla="*/ 25609 h 1197439"/>
                <a:gd name="connsiteX72" fmla="*/ 147356 w 701750"/>
                <a:gd name="connsiteY72" fmla="*/ 4558 h 1197439"/>
                <a:gd name="connsiteX73" fmla="*/ 149842 w 701750"/>
                <a:gd name="connsiteY73" fmla="*/ 0 h 1197439"/>
                <a:gd name="connsiteX74" fmla="*/ 701750 w 701750"/>
                <a:gd name="connsiteY74" fmla="*/ 91440 h 1197439"/>
                <a:gd name="connsiteX0" fmla="*/ 610310 w 701750"/>
                <a:gd name="connsiteY0" fmla="*/ 1178816 h 1197439"/>
                <a:gd name="connsiteX1" fmla="*/ 594102 w 701750"/>
                <a:gd name="connsiteY1" fmla="*/ 1174049 h 1197439"/>
                <a:gd name="connsiteX2" fmla="*/ 568373 w 701750"/>
                <a:gd name="connsiteY2" fmla="*/ 1174049 h 1197439"/>
                <a:gd name="connsiteX3" fmla="*/ 552000 w 701750"/>
                <a:gd name="connsiteY3" fmla="*/ 1195100 h 1197439"/>
                <a:gd name="connsiteX4" fmla="*/ 523933 w 701750"/>
                <a:gd name="connsiteY4" fmla="*/ 1197439 h 1197439"/>
                <a:gd name="connsiteX5" fmla="*/ 491187 w 701750"/>
                <a:gd name="connsiteY5" fmla="*/ 1174049 h 1197439"/>
                <a:gd name="connsiteX6" fmla="*/ 491187 w 701750"/>
                <a:gd name="connsiteY6" fmla="*/ 1167032 h 1197439"/>
                <a:gd name="connsiteX7" fmla="*/ 470136 w 701750"/>
                <a:gd name="connsiteY7" fmla="*/ 1150660 h 1197439"/>
                <a:gd name="connsiteX8" fmla="*/ 460780 w 701750"/>
                <a:gd name="connsiteY8" fmla="*/ 1164693 h 1197439"/>
                <a:gd name="connsiteX9" fmla="*/ 414000 w 701750"/>
                <a:gd name="connsiteY9" fmla="*/ 1167032 h 1197439"/>
                <a:gd name="connsiteX10" fmla="*/ 395288 w 701750"/>
                <a:gd name="connsiteY10" fmla="*/ 1141304 h 1197439"/>
                <a:gd name="connsiteX11" fmla="*/ 383594 w 701750"/>
                <a:gd name="connsiteY11" fmla="*/ 1106219 h 1197439"/>
                <a:gd name="connsiteX12" fmla="*/ 357865 w 701750"/>
                <a:gd name="connsiteY12" fmla="*/ 1085168 h 1197439"/>
                <a:gd name="connsiteX13" fmla="*/ 346170 w 701750"/>
                <a:gd name="connsiteY13" fmla="*/ 1103880 h 1197439"/>
                <a:gd name="connsiteX14" fmla="*/ 313424 w 701750"/>
                <a:gd name="connsiteY14" fmla="*/ 1108558 h 1197439"/>
                <a:gd name="connsiteX15" fmla="*/ 283017 w 701750"/>
                <a:gd name="connsiteY15" fmla="*/ 1096863 h 1197439"/>
                <a:gd name="connsiteX16" fmla="*/ 245593 w 701750"/>
                <a:gd name="connsiteY16" fmla="*/ 1115575 h 1197439"/>
                <a:gd name="connsiteX17" fmla="*/ 219865 w 701750"/>
                <a:gd name="connsiteY17" fmla="*/ 1085168 h 1197439"/>
                <a:gd name="connsiteX18" fmla="*/ 177763 w 701750"/>
                <a:gd name="connsiteY18" fmla="*/ 1092185 h 1197439"/>
                <a:gd name="connsiteX19" fmla="*/ 149695 w 701750"/>
                <a:gd name="connsiteY19" fmla="*/ 1059439 h 1197439"/>
                <a:gd name="connsiteX20" fmla="*/ 135661 w 701750"/>
                <a:gd name="connsiteY20" fmla="*/ 1061778 h 1197439"/>
                <a:gd name="connsiteX21" fmla="*/ 102915 w 701750"/>
                <a:gd name="connsiteY21" fmla="*/ 1040727 h 1197439"/>
                <a:gd name="connsiteX22" fmla="*/ 79526 w 701750"/>
                <a:gd name="connsiteY22" fmla="*/ 1005643 h 1197439"/>
                <a:gd name="connsiteX23" fmla="*/ 74848 w 701750"/>
                <a:gd name="connsiteY23" fmla="*/ 982253 h 1197439"/>
                <a:gd name="connsiteX24" fmla="*/ 74848 w 701750"/>
                <a:gd name="connsiteY24" fmla="*/ 965880 h 1197439"/>
                <a:gd name="connsiteX25" fmla="*/ 91221 w 701750"/>
                <a:gd name="connsiteY25" fmla="*/ 928456 h 1197439"/>
                <a:gd name="connsiteX26" fmla="*/ 88882 w 701750"/>
                <a:gd name="connsiteY26" fmla="*/ 914422 h 1197439"/>
                <a:gd name="connsiteX27" fmla="*/ 86543 w 701750"/>
                <a:gd name="connsiteY27" fmla="*/ 895711 h 1197439"/>
                <a:gd name="connsiteX28" fmla="*/ 98237 w 701750"/>
                <a:gd name="connsiteY28" fmla="*/ 881677 h 1197439"/>
                <a:gd name="connsiteX29" fmla="*/ 98237 w 701750"/>
                <a:gd name="connsiteY29" fmla="*/ 837236 h 1197439"/>
                <a:gd name="connsiteX30" fmla="*/ 119288 w 701750"/>
                <a:gd name="connsiteY30" fmla="*/ 834897 h 1197439"/>
                <a:gd name="connsiteX31" fmla="*/ 133322 w 701750"/>
                <a:gd name="connsiteY31" fmla="*/ 811507 h 1197439"/>
                <a:gd name="connsiteX32" fmla="*/ 133322 w 701750"/>
                <a:gd name="connsiteY32" fmla="*/ 790456 h 1197439"/>
                <a:gd name="connsiteX33" fmla="*/ 121627 w 701750"/>
                <a:gd name="connsiteY33" fmla="*/ 769406 h 1197439"/>
                <a:gd name="connsiteX34" fmla="*/ 130983 w 701750"/>
                <a:gd name="connsiteY34" fmla="*/ 750694 h 1197439"/>
                <a:gd name="connsiteX35" fmla="*/ 133322 w 701750"/>
                <a:gd name="connsiteY35" fmla="*/ 699236 h 1197439"/>
                <a:gd name="connsiteX36" fmla="*/ 123966 w 701750"/>
                <a:gd name="connsiteY36" fmla="*/ 678185 h 1197439"/>
                <a:gd name="connsiteX37" fmla="*/ 142678 w 701750"/>
                <a:gd name="connsiteY37" fmla="*/ 654795 h 1197439"/>
                <a:gd name="connsiteX38" fmla="*/ 142678 w 701750"/>
                <a:gd name="connsiteY38" fmla="*/ 645439 h 1197439"/>
                <a:gd name="connsiteX39" fmla="*/ 156712 w 701750"/>
                <a:gd name="connsiteY39" fmla="*/ 643101 h 1197439"/>
                <a:gd name="connsiteX40" fmla="*/ 194136 w 701750"/>
                <a:gd name="connsiteY40" fmla="*/ 650117 h 1197439"/>
                <a:gd name="connsiteX41" fmla="*/ 226882 w 701750"/>
                <a:gd name="connsiteY41" fmla="*/ 654795 h 1197439"/>
                <a:gd name="connsiteX42" fmla="*/ 250271 w 701750"/>
                <a:gd name="connsiteY42" fmla="*/ 633745 h 1197439"/>
                <a:gd name="connsiteX43" fmla="*/ 297051 w 701750"/>
                <a:gd name="connsiteY43" fmla="*/ 608016 h 1197439"/>
                <a:gd name="connsiteX44" fmla="*/ 308746 w 701750"/>
                <a:gd name="connsiteY44" fmla="*/ 572931 h 1197439"/>
                <a:gd name="connsiteX45" fmla="*/ 327458 w 701750"/>
                <a:gd name="connsiteY45" fmla="*/ 556558 h 1197439"/>
                <a:gd name="connsiteX46" fmla="*/ 325119 w 701750"/>
                <a:gd name="connsiteY46" fmla="*/ 530829 h 1197439"/>
                <a:gd name="connsiteX47" fmla="*/ 315763 w 701750"/>
                <a:gd name="connsiteY47" fmla="*/ 521473 h 1197439"/>
                <a:gd name="connsiteX48" fmla="*/ 280678 w 701750"/>
                <a:gd name="connsiteY48" fmla="*/ 481711 h 1197439"/>
                <a:gd name="connsiteX49" fmla="*/ 243254 w 701750"/>
                <a:gd name="connsiteY49" fmla="*/ 460660 h 1197439"/>
                <a:gd name="connsiteX50" fmla="*/ 215187 w 701750"/>
                <a:gd name="connsiteY50" fmla="*/ 467677 h 1197439"/>
                <a:gd name="connsiteX51" fmla="*/ 170746 w 701750"/>
                <a:gd name="connsiteY51" fmla="*/ 441948 h 1197439"/>
                <a:gd name="connsiteX52" fmla="*/ 168407 w 701750"/>
                <a:gd name="connsiteY52" fmla="*/ 413880 h 1197439"/>
                <a:gd name="connsiteX53" fmla="*/ 149695 w 701750"/>
                <a:gd name="connsiteY53" fmla="*/ 420897 h 1197439"/>
                <a:gd name="connsiteX54" fmla="*/ 149695 w 701750"/>
                <a:gd name="connsiteY54" fmla="*/ 397507 h 1197439"/>
                <a:gd name="connsiteX55" fmla="*/ 159051 w 701750"/>
                <a:gd name="connsiteY55" fmla="*/ 385812 h 1197439"/>
                <a:gd name="connsiteX56" fmla="*/ 166068 w 701750"/>
                <a:gd name="connsiteY56" fmla="*/ 334355 h 1197439"/>
                <a:gd name="connsiteX57" fmla="*/ 154373 w 701750"/>
                <a:gd name="connsiteY57" fmla="*/ 313304 h 1197439"/>
                <a:gd name="connsiteX58" fmla="*/ 170746 w 701750"/>
                <a:gd name="connsiteY58" fmla="*/ 294592 h 1197439"/>
                <a:gd name="connsiteX59" fmla="*/ 142678 w 701750"/>
                <a:gd name="connsiteY59" fmla="*/ 280558 h 1197439"/>
                <a:gd name="connsiteX60" fmla="*/ 121627 w 701750"/>
                <a:gd name="connsiteY60" fmla="*/ 280558 h 1197439"/>
                <a:gd name="connsiteX61" fmla="*/ 88882 w 701750"/>
                <a:gd name="connsiteY61" fmla="*/ 273541 h 1197439"/>
                <a:gd name="connsiteX62" fmla="*/ 79526 w 701750"/>
                <a:gd name="connsiteY62" fmla="*/ 254830 h 1197439"/>
                <a:gd name="connsiteX63" fmla="*/ 56136 w 701750"/>
                <a:gd name="connsiteY63" fmla="*/ 264185 h 1197439"/>
                <a:gd name="connsiteX64" fmla="*/ 2339 w 701750"/>
                <a:gd name="connsiteY64" fmla="*/ 236118 h 1197439"/>
                <a:gd name="connsiteX65" fmla="*/ 0 w 701750"/>
                <a:gd name="connsiteY65" fmla="*/ 215067 h 1197439"/>
                <a:gd name="connsiteX66" fmla="*/ 28068 w 701750"/>
                <a:gd name="connsiteY66" fmla="*/ 161270 h 1197439"/>
                <a:gd name="connsiteX67" fmla="*/ 49119 w 701750"/>
                <a:gd name="connsiteY67" fmla="*/ 93440 h 1197439"/>
                <a:gd name="connsiteX68" fmla="*/ 79526 w 701750"/>
                <a:gd name="connsiteY68" fmla="*/ 67711 h 1197439"/>
                <a:gd name="connsiteX69" fmla="*/ 105254 w 701750"/>
                <a:gd name="connsiteY69" fmla="*/ 58355 h 1197439"/>
                <a:gd name="connsiteX70" fmla="*/ 121627 w 701750"/>
                <a:gd name="connsiteY70" fmla="*/ 25609 h 1197439"/>
                <a:gd name="connsiteX71" fmla="*/ 147356 w 701750"/>
                <a:gd name="connsiteY71" fmla="*/ 4558 h 1197439"/>
                <a:gd name="connsiteX72" fmla="*/ 149842 w 701750"/>
                <a:gd name="connsiteY72" fmla="*/ 0 h 1197439"/>
                <a:gd name="connsiteX73" fmla="*/ 701750 w 701750"/>
                <a:gd name="connsiteY73" fmla="*/ 91440 h 1197439"/>
                <a:gd name="connsiteX0" fmla="*/ 610310 w 610310"/>
                <a:gd name="connsiteY0" fmla="*/ 1178816 h 1197439"/>
                <a:gd name="connsiteX1" fmla="*/ 594102 w 610310"/>
                <a:gd name="connsiteY1" fmla="*/ 1174049 h 1197439"/>
                <a:gd name="connsiteX2" fmla="*/ 568373 w 610310"/>
                <a:gd name="connsiteY2" fmla="*/ 1174049 h 1197439"/>
                <a:gd name="connsiteX3" fmla="*/ 552000 w 610310"/>
                <a:gd name="connsiteY3" fmla="*/ 1195100 h 1197439"/>
                <a:gd name="connsiteX4" fmla="*/ 523933 w 610310"/>
                <a:gd name="connsiteY4" fmla="*/ 1197439 h 1197439"/>
                <a:gd name="connsiteX5" fmla="*/ 491187 w 610310"/>
                <a:gd name="connsiteY5" fmla="*/ 1174049 h 1197439"/>
                <a:gd name="connsiteX6" fmla="*/ 491187 w 610310"/>
                <a:gd name="connsiteY6" fmla="*/ 1167032 h 1197439"/>
                <a:gd name="connsiteX7" fmla="*/ 470136 w 610310"/>
                <a:gd name="connsiteY7" fmla="*/ 1150660 h 1197439"/>
                <a:gd name="connsiteX8" fmla="*/ 460780 w 610310"/>
                <a:gd name="connsiteY8" fmla="*/ 1164693 h 1197439"/>
                <a:gd name="connsiteX9" fmla="*/ 414000 w 610310"/>
                <a:gd name="connsiteY9" fmla="*/ 1167032 h 1197439"/>
                <a:gd name="connsiteX10" fmla="*/ 395288 w 610310"/>
                <a:gd name="connsiteY10" fmla="*/ 1141304 h 1197439"/>
                <a:gd name="connsiteX11" fmla="*/ 383594 w 610310"/>
                <a:gd name="connsiteY11" fmla="*/ 1106219 h 1197439"/>
                <a:gd name="connsiteX12" fmla="*/ 357865 w 610310"/>
                <a:gd name="connsiteY12" fmla="*/ 1085168 h 1197439"/>
                <a:gd name="connsiteX13" fmla="*/ 346170 w 610310"/>
                <a:gd name="connsiteY13" fmla="*/ 1103880 h 1197439"/>
                <a:gd name="connsiteX14" fmla="*/ 313424 w 610310"/>
                <a:gd name="connsiteY14" fmla="*/ 1108558 h 1197439"/>
                <a:gd name="connsiteX15" fmla="*/ 283017 w 610310"/>
                <a:gd name="connsiteY15" fmla="*/ 1096863 h 1197439"/>
                <a:gd name="connsiteX16" fmla="*/ 245593 w 610310"/>
                <a:gd name="connsiteY16" fmla="*/ 1115575 h 1197439"/>
                <a:gd name="connsiteX17" fmla="*/ 219865 w 610310"/>
                <a:gd name="connsiteY17" fmla="*/ 1085168 h 1197439"/>
                <a:gd name="connsiteX18" fmla="*/ 177763 w 610310"/>
                <a:gd name="connsiteY18" fmla="*/ 1092185 h 1197439"/>
                <a:gd name="connsiteX19" fmla="*/ 149695 w 610310"/>
                <a:gd name="connsiteY19" fmla="*/ 1059439 h 1197439"/>
                <a:gd name="connsiteX20" fmla="*/ 135661 w 610310"/>
                <a:gd name="connsiteY20" fmla="*/ 1061778 h 1197439"/>
                <a:gd name="connsiteX21" fmla="*/ 102915 w 610310"/>
                <a:gd name="connsiteY21" fmla="*/ 1040727 h 1197439"/>
                <a:gd name="connsiteX22" fmla="*/ 79526 w 610310"/>
                <a:gd name="connsiteY22" fmla="*/ 1005643 h 1197439"/>
                <a:gd name="connsiteX23" fmla="*/ 74848 w 610310"/>
                <a:gd name="connsiteY23" fmla="*/ 982253 h 1197439"/>
                <a:gd name="connsiteX24" fmla="*/ 74848 w 610310"/>
                <a:gd name="connsiteY24" fmla="*/ 965880 h 1197439"/>
                <a:gd name="connsiteX25" fmla="*/ 91221 w 610310"/>
                <a:gd name="connsiteY25" fmla="*/ 928456 h 1197439"/>
                <a:gd name="connsiteX26" fmla="*/ 88882 w 610310"/>
                <a:gd name="connsiteY26" fmla="*/ 914422 h 1197439"/>
                <a:gd name="connsiteX27" fmla="*/ 86543 w 610310"/>
                <a:gd name="connsiteY27" fmla="*/ 895711 h 1197439"/>
                <a:gd name="connsiteX28" fmla="*/ 98237 w 610310"/>
                <a:gd name="connsiteY28" fmla="*/ 881677 h 1197439"/>
                <a:gd name="connsiteX29" fmla="*/ 98237 w 610310"/>
                <a:gd name="connsiteY29" fmla="*/ 837236 h 1197439"/>
                <a:gd name="connsiteX30" fmla="*/ 119288 w 610310"/>
                <a:gd name="connsiteY30" fmla="*/ 834897 h 1197439"/>
                <a:gd name="connsiteX31" fmla="*/ 133322 w 610310"/>
                <a:gd name="connsiteY31" fmla="*/ 811507 h 1197439"/>
                <a:gd name="connsiteX32" fmla="*/ 133322 w 610310"/>
                <a:gd name="connsiteY32" fmla="*/ 790456 h 1197439"/>
                <a:gd name="connsiteX33" fmla="*/ 121627 w 610310"/>
                <a:gd name="connsiteY33" fmla="*/ 769406 h 1197439"/>
                <a:gd name="connsiteX34" fmla="*/ 130983 w 610310"/>
                <a:gd name="connsiteY34" fmla="*/ 750694 h 1197439"/>
                <a:gd name="connsiteX35" fmla="*/ 133322 w 610310"/>
                <a:gd name="connsiteY35" fmla="*/ 699236 h 1197439"/>
                <a:gd name="connsiteX36" fmla="*/ 123966 w 610310"/>
                <a:gd name="connsiteY36" fmla="*/ 678185 h 1197439"/>
                <a:gd name="connsiteX37" fmla="*/ 142678 w 610310"/>
                <a:gd name="connsiteY37" fmla="*/ 654795 h 1197439"/>
                <a:gd name="connsiteX38" fmla="*/ 142678 w 610310"/>
                <a:gd name="connsiteY38" fmla="*/ 645439 h 1197439"/>
                <a:gd name="connsiteX39" fmla="*/ 156712 w 610310"/>
                <a:gd name="connsiteY39" fmla="*/ 643101 h 1197439"/>
                <a:gd name="connsiteX40" fmla="*/ 194136 w 610310"/>
                <a:gd name="connsiteY40" fmla="*/ 650117 h 1197439"/>
                <a:gd name="connsiteX41" fmla="*/ 226882 w 610310"/>
                <a:gd name="connsiteY41" fmla="*/ 654795 h 1197439"/>
                <a:gd name="connsiteX42" fmla="*/ 250271 w 610310"/>
                <a:gd name="connsiteY42" fmla="*/ 633745 h 1197439"/>
                <a:gd name="connsiteX43" fmla="*/ 297051 w 610310"/>
                <a:gd name="connsiteY43" fmla="*/ 608016 h 1197439"/>
                <a:gd name="connsiteX44" fmla="*/ 308746 w 610310"/>
                <a:gd name="connsiteY44" fmla="*/ 572931 h 1197439"/>
                <a:gd name="connsiteX45" fmla="*/ 327458 w 610310"/>
                <a:gd name="connsiteY45" fmla="*/ 556558 h 1197439"/>
                <a:gd name="connsiteX46" fmla="*/ 325119 w 610310"/>
                <a:gd name="connsiteY46" fmla="*/ 530829 h 1197439"/>
                <a:gd name="connsiteX47" fmla="*/ 315763 w 610310"/>
                <a:gd name="connsiteY47" fmla="*/ 521473 h 1197439"/>
                <a:gd name="connsiteX48" fmla="*/ 280678 w 610310"/>
                <a:gd name="connsiteY48" fmla="*/ 481711 h 1197439"/>
                <a:gd name="connsiteX49" fmla="*/ 243254 w 610310"/>
                <a:gd name="connsiteY49" fmla="*/ 460660 h 1197439"/>
                <a:gd name="connsiteX50" fmla="*/ 215187 w 610310"/>
                <a:gd name="connsiteY50" fmla="*/ 467677 h 1197439"/>
                <a:gd name="connsiteX51" fmla="*/ 170746 w 610310"/>
                <a:gd name="connsiteY51" fmla="*/ 441948 h 1197439"/>
                <a:gd name="connsiteX52" fmla="*/ 168407 w 610310"/>
                <a:gd name="connsiteY52" fmla="*/ 413880 h 1197439"/>
                <a:gd name="connsiteX53" fmla="*/ 149695 w 610310"/>
                <a:gd name="connsiteY53" fmla="*/ 420897 h 1197439"/>
                <a:gd name="connsiteX54" fmla="*/ 149695 w 610310"/>
                <a:gd name="connsiteY54" fmla="*/ 397507 h 1197439"/>
                <a:gd name="connsiteX55" fmla="*/ 159051 w 610310"/>
                <a:gd name="connsiteY55" fmla="*/ 385812 h 1197439"/>
                <a:gd name="connsiteX56" fmla="*/ 166068 w 610310"/>
                <a:gd name="connsiteY56" fmla="*/ 334355 h 1197439"/>
                <a:gd name="connsiteX57" fmla="*/ 154373 w 610310"/>
                <a:gd name="connsiteY57" fmla="*/ 313304 h 1197439"/>
                <a:gd name="connsiteX58" fmla="*/ 170746 w 610310"/>
                <a:gd name="connsiteY58" fmla="*/ 294592 h 1197439"/>
                <a:gd name="connsiteX59" fmla="*/ 142678 w 610310"/>
                <a:gd name="connsiteY59" fmla="*/ 280558 h 1197439"/>
                <a:gd name="connsiteX60" fmla="*/ 121627 w 610310"/>
                <a:gd name="connsiteY60" fmla="*/ 280558 h 1197439"/>
                <a:gd name="connsiteX61" fmla="*/ 88882 w 610310"/>
                <a:gd name="connsiteY61" fmla="*/ 273541 h 1197439"/>
                <a:gd name="connsiteX62" fmla="*/ 79526 w 610310"/>
                <a:gd name="connsiteY62" fmla="*/ 254830 h 1197439"/>
                <a:gd name="connsiteX63" fmla="*/ 56136 w 610310"/>
                <a:gd name="connsiteY63" fmla="*/ 264185 h 1197439"/>
                <a:gd name="connsiteX64" fmla="*/ 2339 w 610310"/>
                <a:gd name="connsiteY64" fmla="*/ 236118 h 1197439"/>
                <a:gd name="connsiteX65" fmla="*/ 0 w 610310"/>
                <a:gd name="connsiteY65" fmla="*/ 215067 h 1197439"/>
                <a:gd name="connsiteX66" fmla="*/ 28068 w 610310"/>
                <a:gd name="connsiteY66" fmla="*/ 161270 h 1197439"/>
                <a:gd name="connsiteX67" fmla="*/ 49119 w 610310"/>
                <a:gd name="connsiteY67" fmla="*/ 93440 h 1197439"/>
                <a:gd name="connsiteX68" fmla="*/ 79526 w 610310"/>
                <a:gd name="connsiteY68" fmla="*/ 67711 h 1197439"/>
                <a:gd name="connsiteX69" fmla="*/ 105254 w 610310"/>
                <a:gd name="connsiteY69" fmla="*/ 58355 h 1197439"/>
                <a:gd name="connsiteX70" fmla="*/ 121627 w 610310"/>
                <a:gd name="connsiteY70" fmla="*/ 25609 h 1197439"/>
                <a:gd name="connsiteX71" fmla="*/ 147356 w 610310"/>
                <a:gd name="connsiteY71" fmla="*/ 4558 h 1197439"/>
                <a:gd name="connsiteX72" fmla="*/ 149842 w 610310"/>
                <a:gd name="connsiteY72" fmla="*/ 0 h 1197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610310" h="1197439">
                  <a:moveTo>
                    <a:pt x="610310" y="1178816"/>
                  </a:moveTo>
                  <a:lnTo>
                    <a:pt x="594102" y="1174049"/>
                  </a:lnTo>
                  <a:lnTo>
                    <a:pt x="568373" y="1174049"/>
                  </a:lnTo>
                  <a:lnTo>
                    <a:pt x="552000" y="1195100"/>
                  </a:lnTo>
                  <a:lnTo>
                    <a:pt x="523933" y="1197439"/>
                  </a:lnTo>
                  <a:lnTo>
                    <a:pt x="491187" y="1174049"/>
                  </a:lnTo>
                  <a:lnTo>
                    <a:pt x="491187" y="1167032"/>
                  </a:lnTo>
                  <a:lnTo>
                    <a:pt x="470136" y="1150660"/>
                  </a:lnTo>
                  <a:lnTo>
                    <a:pt x="460780" y="1164693"/>
                  </a:lnTo>
                  <a:lnTo>
                    <a:pt x="414000" y="1167032"/>
                  </a:lnTo>
                  <a:lnTo>
                    <a:pt x="395288" y="1141304"/>
                  </a:lnTo>
                  <a:lnTo>
                    <a:pt x="383594" y="1106219"/>
                  </a:lnTo>
                  <a:lnTo>
                    <a:pt x="357865" y="1085168"/>
                  </a:lnTo>
                  <a:lnTo>
                    <a:pt x="346170" y="1103880"/>
                  </a:lnTo>
                  <a:lnTo>
                    <a:pt x="313424" y="1108558"/>
                  </a:lnTo>
                  <a:lnTo>
                    <a:pt x="283017" y="1096863"/>
                  </a:lnTo>
                  <a:lnTo>
                    <a:pt x="245593" y="1115575"/>
                  </a:lnTo>
                  <a:lnTo>
                    <a:pt x="219865" y="1085168"/>
                  </a:lnTo>
                  <a:lnTo>
                    <a:pt x="177763" y="1092185"/>
                  </a:lnTo>
                  <a:lnTo>
                    <a:pt x="149695" y="1059439"/>
                  </a:lnTo>
                  <a:lnTo>
                    <a:pt x="135661" y="1061778"/>
                  </a:lnTo>
                  <a:lnTo>
                    <a:pt x="102915" y="1040727"/>
                  </a:lnTo>
                  <a:lnTo>
                    <a:pt x="79526" y="1005643"/>
                  </a:lnTo>
                  <a:lnTo>
                    <a:pt x="74848" y="982253"/>
                  </a:lnTo>
                  <a:lnTo>
                    <a:pt x="74848" y="965880"/>
                  </a:lnTo>
                  <a:lnTo>
                    <a:pt x="91221" y="928456"/>
                  </a:lnTo>
                  <a:lnTo>
                    <a:pt x="88882" y="914422"/>
                  </a:lnTo>
                  <a:lnTo>
                    <a:pt x="86543" y="895711"/>
                  </a:lnTo>
                  <a:lnTo>
                    <a:pt x="98237" y="881677"/>
                  </a:lnTo>
                  <a:lnTo>
                    <a:pt x="98237" y="837236"/>
                  </a:lnTo>
                  <a:lnTo>
                    <a:pt x="119288" y="834897"/>
                  </a:lnTo>
                  <a:lnTo>
                    <a:pt x="133322" y="811507"/>
                  </a:lnTo>
                  <a:lnTo>
                    <a:pt x="133322" y="790456"/>
                  </a:lnTo>
                  <a:lnTo>
                    <a:pt x="121627" y="769406"/>
                  </a:lnTo>
                  <a:lnTo>
                    <a:pt x="130983" y="750694"/>
                  </a:lnTo>
                  <a:lnTo>
                    <a:pt x="133322" y="699236"/>
                  </a:lnTo>
                  <a:lnTo>
                    <a:pt x="123966" y="678185"/>
                  </a:lnTo>
                  <a:lnTo>
                    <a:pt x="142678" y="654795"/>
                  </a:lnTo>
                  <a:lnTo>
                    <a:pt x="142678" y="645439"/>
                  </a:lnTo>
                  <a:lnTo>
                    <a:pt x="156712" y="643101"/>
                  </a:lnTo>
                  <a:lnTo>
                    <a:pt x="194136" y="650117"/>
                  </a:lnTo>
                  <a:lnTo>
                    <a:pt x="226882" y="654795"/>
                  </a:lnTo>
                  <a:lnTo>
                    <a:pt x="250271" y="633745"/>
                  </a:lnTo>
                  <a:lnTo>
                    <a:pt x="297051" y="608016"/>
                  </a:lnTo>
                  <a:lnTo>
                    <a:pt x="308746" y="572931"/>
                  </a:lnTo>
                  <a:lnTo>
                    <a:pt x="327458" y="556558"/>
                  </a:lnTo>
                  <a:lnTo>
                    <a:pt x="325119" y="530829"/>
                  </a:lnTo>
                  <a:lnTo>
                    <a:pt x="315763" y="521473"/>
                  </a:lnTo>
                  <a:lnTo>
                    <a:pt x="280678" y="481711"/>
                  </a:lnTo>
                  <a:lnTo>
                    <a:pt x="243254" y="460660"/>
                  </a:lnTo>
                  <a:lnTo>
                    <a:pt x="215187" y="467677"/>
                  </a:lnTo>
                  <a:lnTo>
                    <a:pt x="170746" y="441948"/>
                  </a:lnTo>
                  <a:lnTo>
                    <a:pt x="168407" y="413880"/>
                  </a:lnTo>
                  <a:lnTo>
                    <a:pt x="149695" y="420897"/>
                  </a:lnTo>
                  <a:lnTo>
                    <a:pt x="149695" y="397507"/>
                  </a:lnTo>
                  <a:lnTo>
                    <a:pt x="159051" y="385812"/>
                  </a:lnTo>
                  <a:lnTo>
                    <a:pt x="166068" y="334355"/>
                  </a:lnTo>
                  <a:lnTo>
                    <a:pt x="154373" y="313304"/>
                  </a:lnTo>
                  <a:lnTo>
                    <a:pt x="170746" y="294592"/>
                  </a:lnTo>
                  <a:lnTo>
                    <a:pt x="142678" y="280558"/>
                  </a:lnTo>
                  <a:lnTo>
                    <a:pt x="121627" y="280558"/>
                  </a:lnTo>
                  <a:lnTo>
                    <a:pt x="88882" y="273541"/>
                  </a:lnTo>
                  <a:lnTo>
                    <a:pt x="79526" y="254830"/>
                  </a:lnTo>
                  <a:lnTo>
                    <a:pt x="56136" y="264185"/>
                  </a:lnTo>
                  <a:lnTo>
                    <a:pt x="2339" y="236118"/>
                  </a:lnTo>
                  <a:lnTo>
                    <a:pt x="0" y="215067"/>
                  </a:lnTo>
                  <a:lnTo>
                    <a:pt x="28068" y="161270"/>
                  </a:lnTo>
                  <a:lnTo>
                    <a:pt x="49119" y="93440"/>
                  </a:lnTo>
                  <a:lnTo>
                    <a:pt x="79526" y="67711"/>
                  </a:lnTo>
                  <a:lnTo>
                    <a:pt x="105254" y="58355"/>
                  </a:lnTo>
                  <a:lnTo>
                    <a:pt x="121627" y="25609"/>
                  </a:lnTo>
                  <a:lnTo>
                    <a:pt x="147356" y="4558"/>
                  </a:lnTo>
                  <a:lnTo>
                    <a:pt x="149842" y="0"/>
                  </a:lnTo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78EEFF89-141F-F244-5C76-020DAF95AF55}"/>
                </a:ext>
              </a:extLst>
            </p:cNvPr>
            <p:cNvSpPr/>
            <p:nvPr/>
          </p:nvSpPr>
          <p:spPr>
            <a:xfrm>
              <a:off x="3610004" y="5841453"/>
              <a:ext cx="425773" cy="598476"/>
            </a:xfrm>
            <a:custGeom>
              <a:avLst/>
              <a:gdLst>
                <a:gd name="connsiteX0" fmla="*/ 315551 w 425773"/>
                <a:gd name="connsiteY0" fmla="*/ 0 h 598476"/>
                <a:gd name="connsiteX1" fmla="*/ 335721 w 425773"/>
                <a:gd name="connsiteY1" fmla="*/ 27375 h 598476"/>
                <a:gd name="connsiteX2" fmla="*/ 374705 w 425773"/>
                <a:gd name="connsiteY2" fmla="*/ 35172 h 598476"/>
                <a:gd name="connsiteX3" fmla="*/ 386401 w 425773"/>
                <a:gd name="connsiteY3" fmla="*/ 54663 h 598476"/>
                <a:gd name="connsiteX4" fmla="*/ 386401 w 425773"/>
                <a:gd name="connsiteY4" fmla="*/ 76104 h 598476"/>
                <a:gd name="connsiteX5" fmla="*/ 370807 w 425773"/>
                <a:gd name="connsiteY5" fmla="*/ 81951 h 598476"/>
                <a:gd name="connsiteX6" fmla="*/ 376654 w 425773"/>
                <a:gd name="connsiteY6" fmla="*/ 99493 h 598476"/>
                <a:gd name="connsiteX7" fmla="*/ 398094 w 425773"/>
                <a:gd name="connsiteY7" fmla="*/ 115087 h 598476"/>
                <a:gd name="connsiteX8" fmla="*/ 398094 w 425773"/>
                <a:gd name="connsiteY8" fmla="*/ 173561 h 598476"/>
                <a:gd name="connsiteX9" fmla="*/ 423434 w 425773"/>
                <a:gd name="connsiteY9" fmla="*/ 208646 h 598476"/>
                <a:gd name="connsiteX10" fmla="*/ 411739 w 425773"/>
                <a:gd name="connsiteY10" fmla="*/ 230087 h 598476"/>
                <a:gd name="connsiteX11" fmla="*/ 421276 w 425773"/>
                <a:gd name="connsiteY11" fmla="*/ 239622 h 598476"/>
                <a:gd name="connsiteX12" fmla="*/ 421095 w 425773"/>
                <a:gd name="connsiteY12" fmla="*/ 240612 h 598476"/>
                <a:gd name="connsiteX13" fmla="*/ 411739 w 425773"/>
                <a:gd name="connsiteY13" fmla="*/ 322476 h 598476"/>
                <a:gd name="connsiteX14" fmla="*/ 425773 w 425773"/>
                <a:gd name="connsiteY14" fmla="*/ 362239 h 598476"/>
                <a:gd name="connsiteX15" fmla="*/ 418756 w 425773"/>
                <a:gd name="connsiteY15" fmla="*/ 397324 h 598476"/>
                <a:gd name="connsiteX16" fmla="*/ 407061 w 425773"/>
                <a:gd name="connsiteY16" fmla="*/ 416036 h 598476"/>
                <a:gd name="connsiteX17" fmla="*/ 414078 w 425773"/>
                <a:gd name="connsiteY17" fmla="*/ 455798 h 598476"/>
                <a:gd name="connsiteX18" fmla="*/ 388349 w 425773"/>
                <a:gd name="connsiteY18" fmla="*/ 455798 h 598476"/>
                <a:gd name="connsiteX19" fmla="*/ 353264 w 425773"/>
                <a:gd name="connsiteY19" fmla="*/ 486205 h 598476"/>
                <a:gd name="connsiteX20" fmla="*/ 348586 w 425773"/>
                <a:gd name="connsiteY20" fmla="*/ 511934 h 598476"/>
                <a:gd name="connsiteX21" fmla="*/ 374315 w 425773"/>
                <a:gd name="connsiteY21" fmla="*/ 514273 h 598476"/>
                <a:gd name="connsiteX22" fmla="*/ 364959 w 425773"/>
                <a:gd name="connsiteY22" fmla="*/ 542340 h 598476"/>
                <a:gd name="connsiteX23" fmla="*/ 339230 w 425773"/>
                <a:gd name="connsiteY23" fmla="*/ 551696 h 598476"/>
                <a:gd name="connsiteX24" fmla="*/ 332214 w 425773"/>
                <a:gd name="connsiteY24" fmla="*/ 570408 h 598476"/>
                <a:gd name="connsiteX25" fmla="*/ 313502 w 425773"/>
                <a:gd name="connsiteY25" fmla="*/ 575086 h 598476"/>
                <a:gd name="connsiteX26" fmla="*/ 313502 w 425773"/>
                <a:gd name="connsiteY26" fmla="*/ 589120 h 598476"/>
                <a:gd name="connsiteX27" fmla="*/ 320519 w 425773"/>
                <a:gd name="connsiteY27" fmla="*/ 598476 h 598476"/>
                <a:gd name="connsiteX28" fmla="*/ 0 w 425773"/>
                <a:gd name="connsiteY28" fmla="*/ 598476 h 598476"/>
                <a:gd name="connsiteX29" fmla="*/ 0 w 425773"/>
                <a:gd name="connsiteY29" fmla="*/ 254331 h 598476"/>
                <a:gd name="connsiteX30" fmla="*/ 16450 w 425773"/>
                <a:gd name="connsiteY30" fmla="*/ 256985 h 598476"/>
                <a:gd name="connsiteX31" fmla="*/ 39840 w 425773"/>
                <a:gd name="connsiteY31" fmla="*/ 224239 h 598476"/>
                <a:gd name="connsiteX32" fmla="*/ 70247 w 425773"/>
                <a:gd name="connsiteY32" fmla="*/ 205527 h 598476"/>
                <a:gd name="connsiteX33" fmla="*/ 72586 w 425773"/>
                <a:gd name="connsiteY33" fmla="*/ 177459 h 598476"/>
                <a:gd name="connsiteX34" fmla="*/ 98315 w 425773"/>
                <a:gd name="connsiteY34" fmla="*/ 144714 h 598476"/>
                <a:gd name="connsiteX35" fmla="*/ 102993 w 425773"/>
                <a:gd name="connsiteY35" fmla="*/ 109629 h 598476"/>
                <a:gd name="connsiteX36" fmla="*/ 95976 w 425773"/>
                <a:gd name="connsiteY36" fmla="*/ 88578 h 598476"/>
                <a:gd name="connsiteX37" fmla="*/ 117027 w 425773"/>
                <a:gd name="connsiteY37" fmla="*/ 55833 h 598476"/>
                <a:gd name="connsiteX38" fmla="*/ 131061 w 425773"/>
                <a:gd name="connsiteY38" fmla="*/ 41799 h 598476"/>
                <a:gd name="connsiteX39" fmla="*/ 196552 w 425773"/>
                <a:gd name="connsiteY39" fmla="*/ 18409 h 598476"/>
                <a:gd name="connsiteX40" fmla="*/ 222281 w 425773"/>
                <a:gd name="connsiteY40" fmla="*/ 18409 h 598476"/>
                <a:gd name="connsiteX41" fmla="*/ 257366 w 425773"/>
                <a:gd name="connsiteY41" fmla="*/ 6714 h 598476"/>
                <a:gd name="connsiteX0" fmla="*/ 0 w 425773"/>
                <a:gd name="connsiteY0" fmla="*/ 598476 h 689916"/>
                <a:gd name="connsiteX1" fmla="*/ 0 w 425773"/>
                <a:gd name="connsiteY1" fmla="*/ 254331 h 689916"/>
                <a:gd name="connsiteX2" fmla="*/ 16450 w 425773"/>
                <a:gd name="connsiteY2" fmla="*/ 256985 h 689916"/>
                <a:gd name="connsiteX3" fmla="*/ 39840 w 425773"/>
                <a:gd name="connsiteY3" fmla="*/ 224239 h 689916"/>
                <a:gd name="connsiteX4" fmla="*/ 70247 w 425773"/>
                <a:gd name="connsiteY4" fmla="*/ 205527 h 689916"/>
                <a:gd name="connsiteX5" fmla="*/ 72586 w 425773"/>
                <a:gd name="connsiteY5" fmla="*/ 177459 h 689916"/>
                <a:gd name="connsiteX6" fmla="*/ 98315 w 425773"/>
                <a:gd name="connsiteY6" fmla="*/ 144714 h 689916"/>
                <a:gd name="connsiteX7" fmla="*/ 102993 w 425773"/>
                <a:gd name="connsiteY7" fmla="*/ 109629 h 689916"/>
                <a:gd name="connsiteX8" fmla="*/ 95976 w 425773"/>
                <a:gd name="connsiteY8" fmla="*/ 88578 h 689916"/>
                <a:gd name="connsiteX9" fmla="*/ 117027 w 425773"/>
                <a:gd name="connsiteY9" fmla="*/ 55833 h 689916"/>
                <a:gd name="connsiteX10" fmla="*/ 131061 w 425773"/>
                <a:gd name="connsiteY10" fmla="*/ 41799 h 689916"/>
                <a:gd name="connsiteX11" fmla="*/ 196552 w 425773"/>
                <a:gd name="connsiteY11" fmla="*/ 18409 h 689916"/>
                <a:gd name="connsiteX12" fmla="*/ 222281 w 425773"/>
                <a:gd name="connsiteY12" fmla="*/ 18409 h 689916"/>
                <a:gd name="connsiteX13" fmla="*/ 257366 w 425773"/>
                <a:gd name="connsiteY13" fmla="*/ 6714 h 689916"/>
                <a:gd name="connsiteX14" fmla="*/ 315551 w 425773"/>
                <a:gd name="connsiteY14" fmla="*/ 0 h 689916"/>
                <a:gd name="connsiteX15" fmla="*/ 335721 w 425773"/>
                <a:gd name="connsiteY15" fmla="*/ 27375 h 689916"/>
                <a:gd name="connsiteX16" fmla="*/ 374705 w 425773"/>
                <a:gd name="connsiteY16" fmla="*/ 35172 h 689916"/>
                <a:gd name="connsiteX17" fmla="*/ 386401 w 425773"/>
                <a:gd name="connsiteY17" fmla="*/ 54663 h 689916"/>
                <a:gd name="connsiteX18" fmla="*/ 386401 w 425773"/>
                <a:gd name="connsiteY18" fmla="*/ 76104 h 689916"/>
                <a:gd name="connsiteX19" fmla="*/ 370807 w 425773"/>
                <a:gd name="connsiteY19" fmla="*/ 81951 h 689916"/>
                <a:gd name="connsiteX20" fmla="*/ 376654 w 425773"/>
                <a:gd name="connsiteY20" fmla="*/ 99493 h 689916"/>
                <a:gd name="connsiteX21" fmla="*/ 398094 w 425773"/>
                <a:gd name="connsiteY21" fmla="*/ 115087 h 689916"/>
                <a:gd name="connsiteX22" fmla="*/ 398094 w 425773"/>
                <a:gd name="connsiteY22" fmla="*/ 173561 h 689916"/>
                <a:gd name="connsiteX23" fmla="*/ 423434 w 425773"/>
                <a:gd name="connsiteY23" fmla="*/ 208646 h 689916"/>
                <a:gd name="connsiteX24" fmla="*/ 411739 w 425773"/>
                <a:gd name="connsiteY24" fmla="*/ 230087 h 689916"/>
                <a:gd name="connsiteX25" fmla="*/ 421276 w 425773"/>
                <a:gd name="connsiteY25" fmla="*/ 239622 h 689916"/>
                <a:gd name="connsiteX26" fmla="*/ 421095 w 425773"/>
                <a:gd name="connsiteY26" fmla="*/ 240612 h 689916"/>
                <a:gd name="connsiteX27" fmla="*/ 411739 w 425773"/>
                <a:gd name="connsiteY27" fmla="*/ 322476 h 689916"/>
                <a:gd name="connsiteX28" fmla="*/ 425773 w 425773"/>
                <a:gd name="connsiteY28" fmla="*/ 362239 h 689916"/>
                <a:gd name="connsiteX29" fmla="*/ 418756 w 425773"/>
                <a:gd name="connsiteY29" fmla="*/ 397324 h 689916"/>
                <a:gd name="connsiteX30" fmla="*/ 407061 w 425773"/>
                <a:gd name="connsiteY30" fmla="*/ 416036 h 689916"/>
                <a:gd name="connsiteX31" fmla="*/ 414078 w 425773"/>
                <a:gd name="connsiteY31" fmla="*/ 455798 h 689916"/>
                <a:gd name="connsiteX32" fmla="*/ 388349 w 425773"/>
                <a:gd name="connsiteY32" fmla="*/ 455798 h 689916"/>
                <a:gd name="connsiteX33" fmla="*/ 353264 w 425773"/>
                <a:gd name="connsiteY33" fmla="*/ 486205 h 689916"/>
                <a:gd name="connsiteX34" fmla="*/ 348586 w 425773"/>
                <a:gd name="connsiteY34" fmla="*/ 511934 h 689916"/>
                <a:gd name="connsiteX35" fmla="*/ 374315 w 425773"/>
                <a:gd name="connsiteY35" fmla="*/ 514273 h 689916"/>
                <a:gd name="connsiteX36" fmla="*/ 364959 w 425773"/>
                <a:gd name="connsiteY36" fmla="*/ 542340 h 689916"/>
                <a:gd name="connsiteX37" fmla="*/ 339230 w 425773"/>
                <a:gd name="connsiteY37" fmla="*/ 551696 h 689916"/>
                <a:gd name="connsiteX38" fmla="*/ 332214 w 425773"/>
                <a:gd name="connsiteY38" fmla="*/ 570408 h 689916"/>
                <a:gd name="connsiteX39" fmla="*/ 313502 w 425773"/>
                <a:gd name="connsiteY39" fmla="*/ 575086 h 689916"/>
                <a:gd name="connsiteX40" fmla="*/ 313502 w 425773"/>
                <a:gd name="connsiteY40" fmla="*/ 589120 h 689916"/>
                <a:gd name="connsiteX41" fmla="*/ 320519 w 425773"/>
                <a:gd name="connsiteY41" fmla="*/ 598476 h 689916"/>
                <a:gd name="connsiteX42" fmla="*/ 91440 w 425773"/>
                <a:gd name="connsiteY42" fmla="*/ 689916 h 689916"/>
                <a:gd name="connsiteX0" fmla="*/ 0 w 425773"/>
                <a:gd name="connsiteY0" fmla="*/ 254331 h 689916"/>
                <a:gd name="connsiteX1" fmla="*/ 16450 w 425773"/>
                <a:gd name="connsiteY1" fmla="*/ 256985 h 689916"/>
                <a:gd name="connsiteX2" fmla="*/ 39840 w 425773"/>
                <a:gd name="connsiteY2" fmla="*/ 224239 h 689916"/>
                <a:gd name="connsiteX3" fmla="*/ 70247 w 425773"/>
                <a:gd name="connsiteY3" fmla="*/ 205527 h 689916"/>
                <a:gd name="connsiteX4" fmla="*/ 72586 w 425773"/>
                <a:gd name="connsiteY4" fmla="*/ 177459 h 689916"/>
                <a:gd name="connsiteX5" fmla="*/ 98315 w 425773"/>
                <a:gd name="connsiteY5" fmla="*/ 144714 h 689916"/>
                <a:gd name="connsiteX6" fmla="*/ 102993 w 425773"/>
                <a:gd name="connsiteY6" fmla="*/ 109629 h 689916"/>
                <a:gd name="connsiteX7" fmla="*/ 95976 w 425773"/>
                <a:gd name="connsiteY7" fmla="*/ 88578 h 689916"/>
                <a:gd name="connsiteX8" fmla="*/ 117027 w 425773"/>
                <a:gd name="connsiteY8" fmla="*/ 55833 h 689916"/>
                <a:gd name="connsiteX9" fmla="*/ 131061 w 425773"/>
                <a:gd name="connsiteY9" fmla="*/ 41799 h 689916"/>
                <a:gd name="connsiteX10" fmla="*/ 196552 w 425773"/>
                <a:gd name="connsiteY10" fmla="*/ 18409 h 689916"/>
                <a:gd name="connsiteX11" fmla="*/ 222281 w 425773"/>
                <a:gd name="connsiteY11" fmla="*/ 18409 h 689916"/>
                <a:gd name="connsiteX12" fmla="*/ 257366 w 425773"/>
                <a:gd name="connsiteY12" fmla="*/ 6714 h 689916"/>
                <a:gd name="connsiteX13" fmla="*/ 315551 w 425773"/>
                <a:gd name="connsiteY13" fmla="*/ 0 h 689916"/>
                <a:gd name="connsiteX14" fmla="*/ 335721 w 425773"/>
                <a:gd name="connsiteY14" fmla="*/ 27375 h 689916"/>
                <a:gd name="connsiteX15" fmla="*/ 374705 w 425773"/>
                <a:gd name="connsiteY15" fmla="*/ 35172 h 689916"/>
                <a:gd name="connsiteX16" fmla="*/ 386401 w 425773"/>
                <a:gd name="connsiteY16" fmla="*/ 54663 h 689916"/>
                <a:gd name="connsiteX17" fmla="*/ 386401 w 425773"/>
                <a:gd name="connsiteY17" fmla="*/ 76104 h 689916"/>
                <a:gd name="connsiteX18" fmla="*/ 370807 w 425773"/>
                <a:gd name="connsiteY18" fmla="*/ 81951 h 689916"/>
                <a:gd name="connsiteX19" fmla="*/ 376654 w 425773"/>
                <a:gd name="connsiteY19" fmla="*/ 99493 h 689916"/>
                <a:gd name="connsiteX20" fmla="*/ 398094 w 425773"/>
                <a:gd name="connsiteY20" fmla="*/ 115087 h 689916"/>
                <a:gd name="connsiteX21" fmla="*/ 398094 w 425773"/>
                <a:gd name="connsiteY21" fmla="*/ 173561 h 689916"/>
                <a:gd name="connsiteX22" fmla="*/ 423434 w 425773"/>
                <a:gd name="connsiteY22" fmla="*/ 208646 h 689916"/>
                <a:gd name="connsiteX23" fmla="*/ 411739 w 425773"/>
                <a:gd name="connsiteY23" fmla="*/ 230087 h 689916"/>
                <a:gd name="connsiteX24" fmla="*/ 421276 w 425773"/>
                <a:gd name="connsiteY24" fmla="*/ 239622 h 689916"/>
                <a:gd name="connsiteX25" fmla="*/ 421095 w 425773"/>
                <a:gd name="connsiteY25" fmla="*/ 240612 h 689916"/>
                <a:gd name="connsiteX26" fmla="*/ 411739 w 425773"/>
                <a:gd name="connsiteY26" fmla="*/ 322476 h 689916"/>
                <a:gd name="connsiteX27" fmla="*/ 425773 w 425773"/>
                <a:gd name="connsiteY27" fmla="*/ 362239 h 689916"/>
                <a:gd name="connsiteX28" fmla="*/ 418756 w 425773"/>
                <a:gd name="connsiteY28" fmla="*/ 397324 h 689916"/>
                <a:gd name="connsiteX29" fmla="*/ 407061 w 425773"/>
                <a:gd name="connsiteY29" fmla="*/ 416036 h 689916"/>
                <a:gd name="connsiteX30" fmla="*/ 414078 w 425773"/>
                <a:gd name="connsiteY30" fmla="*/ 455798 h 689916"/>
                <a:gd name="connsiteX31" fmla="*/ 388349 w 425773"/>
                <a:gd name="connsiteY31" fmla="*/ 455798 h 689916"/>
                <a:gd name="connsiteX32" fmla="*/ 353264 w 425773"/>
                <a:gd name="connsiteY32" fmla="*/ 486205 h 689916"/>
                <a:gd name="connsiteX33" fmla="*/ 348586 w 425773"/>
                <a:gd name="connsiteY33" fmla="*/ 511934 h 689916"/>
                <a:gd name="connsiteX34" fmla="*/ 374315 w 425773"/>
                <a:gd name="connsiteY34" fmla="*/ 514273 h 689916"/>
                <a:gd name="connsiteX35" fmla="*/ 364959 w 425773"/>
                <a:gd name="connsiteY35" fmla="*/ 542340 h 689916"/>
                <a:gd name="connsiteX36" fmla="*/ 339230 w 425773"/>
                <a:gd name="connsiteY36" fmla="*/ 551696 h 689916"/>
                <a:gd name="connsiteX37" fmla="*/ 332214 w 425773"/>
                <a:gd name="connsiteY37" fmla="*/ 570408 h 689916"/>
                <a:gd name="connsiteX38" fmla="*/ 313502 w 425773"/>
                <a:gd name="connsiteY38" fmla="*/ 575086 h 689916"/>
                <a:gd name="connsiteX39" fmla="*/ 313502 w 425773"/>
                <a:gd name="connsiteY39" fmla="*/ 589120 h 689916"/>
                <a:gd name="connsiteX40" fmla="*/ 320519 w 425773"/>
                <a:gd name="connsiteY40" fmla="*/ 598476 h 689916"/>
                <a:gd name="connsiteX41" fmla="*/ 91440 w 425773"/>
                <a:gd name="connsiteY41" fmla="*/ 689916 h 689916"/>
                <a:gd name="connsiteX0" fmla="*/ 0 w 425773"/>
                <a:gd name="connsiteY0" fmla="*/ 254331 h 598476"/>
                <a:gd name="connsiteX1" fmla="*/ 16450 w 425773"/>
                <a:gd name="connsiteY1" fmla="*/ 256985 h 598476"/>
                <a:gd name="connsiteX2" fmla="*/ 39840 w 425773"/>
                <a:gd name="connsiteY2" fmla="*/ 224239 h 598476"/>
                <a:gd name="connsiteX3" fmla="*/ 70247 w 425773"/>
                <a:gd name="connsiteY3" fmla="*/ 205527 h 598476"/>
                <a:gd name="connsiteX4" fmla="*/ 72586 w 425773"/>
                <a:gd name="connsiteY4" fmla="*/ 177459 h 598476"/>
                <a:gd name="connsiteX5" fmla="*/ 98315 w 425773"/>
                <a:gd name="connsiteY5" fmla="*/ 144714 h 598476"/>
                <a:gd name="connsiteX6" fmla="*/ 102993 w 425773"/>
                <a:gd name="connsiteY6" fmla="*/ 109629 h 598476"/>
                <a:gd name="connsiteX7" fmla="*/ 95976 w 425773"/>
                <a:gd name="connsiteY7" fmla="*/ 88578 h 598476"/>
                <a:gd name="connsiteX8" fmla="*/ 117027 w 425773"/>
                <a:gd name="connsiteY8" fmla="*/ 55833 h 598476"/>
                <a:gd name="connsiteX9" fmla="*/ 131061 w 425773"/>
                <a:gd name="connsiteY9" fmla="*/ 41799 h 598476"/>
                <a:gd name="connsiteX10" fmla="*/ 196552 w 425773"/>
                <a:gd name="connsiteY10" fmla="*/ 18409 h 598476"/>
                <a:gd name="connsiteX11" fmla="*/ 222281 w 425773"/>
                <a:gd name="connsiteY11" fmla="*/ 18409 h 598476"/>
                <a:gd name="connsiteX12" fmla="*/ 257366 w 425773"/>
                <a:gd name="connsiteY12" fmla="*/ 6714 h 598476"/>
                <a:gd name="connsiteX13" fmla="*/ 315551 w 425773"/>
                <a:gd name="connsiteY13" fmla="*/ 0 h 598476"/>
                <a:gd name="connsiteX14" fmla="*/ 335721 w 425773"/>
                <a:gd name="connsiteY14" fmla="*/ 27375 h 598476"/>
                <a:gd name="connsiteX15" fmla="*/ 374705 w 425773"/>
                <a:gd name="connsiteY15" fmla="*/ 35172 h 598476"/>
                <a:gd name="connsiteX16" fmla="*/ 386401 w 425773"/>
                <a:gd name="connsiteY16" fmla="*/ 54663 h 598476"/>
                <a:gd name="connsiteX17" fmla="*/ 386401 w 425773"/>
                <a:gd name="connsiteY17" fmla="*/ 76104 h 598476"/>
                <a:gd name="connsiteX18" fmla="*/ 370807 w 425773"/>
                <a:gd name="connsiteY18" fmla="*/ 81951 h 598476"/>
                <a:gd name="connsiteX19" fmla="*/ 376654 w 425773"/>
                <a:gd name="connsiteY19" fmla="*/ 99493 h 598476"/>
                <a:gd name="connsiteX20" fmla="*/ 398094 w 425773"/>
                <a:gd name="connsiteY20" fmla="*/ 115087 h 598476"/>
                <a:gd name="connsiteX21" fmla="*/ 398094 w 425773"/>
                <a:gd name="connsiteY21" fmla="*/ 173561 h 598476"/>
                <a:gd name="connsiteX22" fmla="*/ 423434 w 425773"/>
                <a:gd name="connsiteY22" fmla="*/ 208646 h 598476"/>
                <a:gd name="connsiteX23" fmla="*/ 411739 w 425773"/>
                <a:gd name="connsiteY23" fmla="*/ 230087 h 598476"/>
                <a:gd name="connsiteX24" fmla="*/ 421276 w 425773"/>
                <a:gd name="connsiteY24" fmla="*/ 239622 h 598476"/>
                <a:gd name="connsiteX25" fmla="*/ 421095 w 425773"/>
                <a:gd name="connsiteY25" fmla="*/ 240612 h 598476"/>
                <a:gd name="connsiteX26" fmla="*/ 411739 w 425773"/>
                <a:gd name="connsiteY26" fmla="*/ 322476 h 598476"/>
                <a:gd name="connsiteX27" fmla="*/ 425773 w 425773"/>
                <a:gd name="connsiteY27" fmla="*/ 362239 h 598476"/>
                <a:gd name="connsiteX28" fmla="*/ 418756 w 425773"/>
                <a:gd name="connsiteY28" fmla="*/ 397324 h 598476"/>
                <a:gd name="connsiteX29" fmla="*/ 407061 w 425773"/>
                <a:gd name="connsiteY29" fmla="*/ 416036 h 598476"/>
                <a:gd name="connsiteX30" fmla="*/ 414078 w 425773"/>
                <a:gd name="connsiteY30" fmla="*/ 455798 h 598476"/>
                <a:gd name="connsiteX31" fmla="*/ 388349 w 425773"/>
                <a:gd name="connsiteY31" fmla="*/ 455798 h 598476"/>
                <a:gd name="connsiteX32" fmla="*/ 353264 w 425773"/>
                <a:gd name="connsiteY32" fmla="*/ 486205 h 598476"/>
                <a:gd name="connsiteX33" fmla="*/ 348586 w 425773"/>
                <a:gd name="connsiteY33" fmla="*/ 511934 h 598476"/>
                <a:gd name="connsiteX34" fmla="*/ 374315 w 425773"/>
                <a:gd name="connsiteY34" fmla="*/ 514273 h 598476"/>
                <a:gd name="connsiteX35" fmla="*/ 364959 w 425773"/>
                <a:gd name="connsiteY35" fmla="*/ 542340 h 598476"/>
                <a:gd name="connsiteX36" fmla="*/ 339230 w 425773"/>
                <a:gd name="connsiteY36" fmla="*/ 551696 h 598476"/>
                <a:gd name="connsiteX37" fmla="*/ 332214 w 425773"/>
                <a:gd name="connsiteY37" fmla="*/ 570408 h 598476"/>
                <a:gd name="connsiteX38" fmla="*/ 313502 w 425773"/>
                <a:gd name="connsiteY38" fmla="*/ 575086 h 598476"/>
                <a:gd name="connsiteX39" fmla="*/ 313502 w 425773"/>
                <a:gd name="connsiteY39" fmla="*/ 589120 h 598476"/>
                <a:gd name="connsiteX40" fmla="*/ 320519 w 425773"/>
                <a:gd name="connsiteY40" fmla="*/ 598476 h 598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25773" h="598476">
                  <a:moveTo>
                    <a:pt x="0" y="254331"/>
                  </a:moveTo>
                  <a:lnTo>
                    <a:pt x="16450" y="256985"/>
                  </a:lnTo>
                  <a:lnTo>
                    <a:pt x="39840" y="224239"/>
                  </a:lnTo>
                  <a:lnTo>
                    <a:pt x="70247" y="205527"/>
                  </a:lnTo>
                  <a:lnTo>
                    <a:pt x="72586" y="177459"/>
                  </a:lnTo>
                  <a:lnTo>
                    <a:pt x="98315" y="144714"/>
                  </a:lnTo>
                  <a:lnTo>
                    <a:pt x="102993" y="109629"/>
                  </a:lnTo>
                  <a:lnTo>
                    <a:pt x="95976" y="88578"/>
                  </a:lnTo>
                  <a:lnTo>
                    <a:pt x="117027" y="55833"/>
                  </a:lnTo>
                  <a:lnTo>
                    <a:pt x="131061" y="41799"/>
                  </a:lnTo>
                  <a:lnTo>
                    <a:pt x="196552" y="18409"/>
                  </a:lnTo>
                  <a:lnTo>
                    <a:pt x="222281" y="18409"/>
                  </a:lnTo>
                  <a:lnTo>
                    <a:pt x="257366" y="6714"/>
                  </a:lnTo>
                  <a:lnTo>
                    <a:pt x="315551" y="0"/>
                  </a:lnTo>
                  <a:lnTo>
                    <a:pt x="335721" y="27375"/>
                  </a:lnTo>
                  <a:lnTo>
                    <a:pt x="374705" y="35172"/>
                  </a:lnTo>
                  <a:lnTo>
                    <a:pt x="386401" y="54663"/>
                  </a:lnTo>
                  <a:lnTo>
                    <a:pt x="386401" y="76104"/>
                  </a:lnTo>
                  <a:lnTo>
                    <a:pt x="370807" y="81951"/>
                  </a:lnTo>
                  <a:lnTo>
                    <a:pt x="376654" y="99493"/>
                  </a:lnTo>
                  <a:lnTo>
                    <a:pt x="398094" y="115087"/>
                  </a:lnTo>
                  <a:lnTo>
                    <a:pt x="398094" y="173561"/>
                  </a:lnTo>
                  <a:lnTo>
                    <a:pt x="423434" y="208646"/>
                  </a:lnTo>
                  <a:lnTo>
                    <a:pt x="411739" y="230087"/>
                  </a:lnTo>
                  <a:lnTo>
                    <a:pt x="421276" y="239622"/>
                  </a:lnTo>
                  <a:cubicBezTo>
                    <a:pt x="421216" y="239952"/>
                    <a:pt x="421155" y="240282"/>
                    <a:pt x="421095" y="240612"/>
                  </a:cubicBezTo>
                  <a:lnTo>
                    <a:pt x="411739" y="322476"/>
                  </a:lnTo>
                  <a:lnTo>
                    <a:pt x="425773" y="362239"/>
                  </a:lnTo>
                  <a:lnTo>
                    <a:pt x="418756" y="397324"/>
                  </a:lnTo>
                  <a:lnTo>
                    <a:pt x="407061" y="416036"/>
                  </a:lnTo>
                  <a:lnTo>
                    <a:pt x="414078" y="455798"/>
                  </a:lnTo>
                  <a:lnTo>
                    <a:pt x="388349" y="455798"/>
                  </a:lnTo>
                  <a:lnTo>
                    <a:pt x="353264" y="486205"/>
                  </a:lnTo>
                  <a:lnTo>
                    <a:pt x="348586" y="511934"/>
                  </a:lnTo>
                  <a:lnTo>
                    <a:pt x="374315" y="514273"/>
                  </a:lnTo>
                  <a:lnTo>
                    <a:pt x="364959" y="542340"/>
                  </a:lnTo>
                  <a:lnTo>
                    <a:pt x="339230" y="551696"/>
                  </a:lnTo>
                  <a:lnTo>
                    <a:pt x="332214" y="570408"/>
                  </a:lnTo>
                  <a:lnTo>
                    <a:pt x="313502" y="575086"/>
                  </a:lnTo>
                  <a:lnTo>
                    <a:pt x="313502" y="589120"/>
                  </a:lnTo>
                  <a:lnTo>
                    <a:pt x="320519" y="598476"/>
                  </a:lnTo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5" name="正方形/長方形 144">
              <a:extLst>
                <a:ext uri="{FF2B5EF4-FFF2-40B4-BE49-F238E27FC236}">
                  <a16:creationId xmlns:a16="http://schemas.microsoft.com/office/drawing/2014/main" id="{36E6FD0F-865E-122C-F165-A489D78E3C0A}"/>
                </a:ext>
              </a:extLst>
            </p:cNvPr>
            <p:cNvSpPr/>
            <p:nvPr/>
          </p:nvSpPr>
          <p:spPr>
            <a:xfrm>
              <a:off x="3743395" y="6035479"/>
              <a:ext cx="141578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富山</a:t>
              </a: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DFAEEBFB-1DA9-6910-9D26-22EEE855BC0F}"/>
              </a:ext>
            </a:extLst>
          </p:cNvPr>
          <p:cNvGrpSpPr/>
          <p:nvPr/>
        </p:nvGrpSpPr>
        <p:grpSpPr>
          <a:xfrm>
            <a:off x="6557210" y="3745543"/>
            <a:ext cx="2710796" cy="2694387"/>
            <a:chOff x="6557210" y="3745543"/>
            <a:chExt cx="2710796" cy="2694387"/>
          </a:xfrm>
        </p:grpSpPr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3B89FAA2-59FE-9001-2471-EDA03EFEB45A}"/>
                </a:ext>
              </a:extLst>
            </p:cNvPr>
            <p:cNvSpPr/>
            <p:nvPr/>
          </p:nvSpPr>
          <p:spPr>
            <a:xfrm>
              <a:off x="6557210" y="5841453"/>
              <a:ext cx="425773" cy="598476"/>
            </a:xfrm>
            <a:custGeom>
              <a:avLst/>
              <a:gdLst>
                <a:gd name="connsiteX0" fmla="*/ 315551 w 425773"/>
                <a:gd name="connsiteY0" fmla="*/ 0 h 598476"/>
                <a:gd name="connsiteX1" fmla="*/ 335721 w 425773"/>
                <a:gd name="connsiteY1" fmla="*/ 27375 h 598476"/>
                <a:gd name="connsiteX2" fmla="*/ 374705 w 425773"/>
                <a:gd name="connsiteY2" fmla="*/ 35172 h 598476"/>
                <a:gd name="connsiteX3" fmla="*/ 386401 w 425773"/>
                <a:gd name="connsiteY3" fmla="*/ 54663 h 598476"/>
                <a:gd name="connsiteX4" fmla="*/ 386401 w 425773"/>
                <a:gd name="connsiteY4" fmla="*/ 76104 h 598476"/>
                <a:gd name="connsiteX5" fmla="*/ 370807 w 425773"/>
                <a:gd name="connsiteY5" fmla="*/ 81951 h 598476"/>
                <a:gd name="connsiteX6" fmla="*/ 376654 w 425773"/>
                <a:gd name="connsiteY6" fmla="*/ 99493 h 598476"/>
                <a:gd name="connsiteX7" fmla="*/ 398094 w 425773"/>
                <a:gd name="connsiteY7" fmla="*/ 115087 h 598476"/>
                <a:gd name="connsiteX8" fmla="*/ 398094 w 425773"/>
                <a:gd name="connsiteY8" fmla="*/ 173561 h 598476"/>
                <a:gd name="connsiteX9" fmla="*/ 423434 w 425773"/>
                <a:gd name="connsiteY9" fmla="*/ 208646 h 598476"/>
                <a:gd name="connsiteX10" fmla="*/ 411739 w 425773"/>
                <a:gd name="connsiteY10" fmla="*/ 230087 h 598476"/>
                <a:gd name="connsiteX11" fmla="*/ 421276 w 425773"/>
                <a:gd name="connsiteY11" fmla="*/ 239622 h 598476"/>
                <a:gd name="connsiteX12" fmla="*/ 421095 w 425773"/>
                <a:gd name="connsiteY12" fmla="*/ 240612 h 598476"/>
                <a:gd name="connsiteX13" fmla="*/ 411739 w 425773"/>
                <a:gd name="connsiteY13" fmla="*/ 322476 h 598476"/>
                <a:gd name="connsiteX14" fmla="*/ 425773 w 425773"/>
                <a:gd name="connsiteY14" fmla="*/ 362239 h 598476"/>
                <a:gd name="connsiteX15" fmla="*/ 418756 w 425773"/>
                <a:gd name="connsiteY15" fmla="*/ 397324 h 598476"/>
                <a:gd name="connsiteX16" fmla="*/ 407061 w 425773"/>
                <a:gd name="connsiteY16" fmla="*/ 416036 h 598476"/>
                <a:gd name="connsiteX17" fmla="*/ 414078 w 425773"/>
                <a:gd name="connsiteY17" fmla="*/ 455798 h 598476"/>
                <a:gd name="connsiteX18" fmla="*/ 388349 w 425773"/>
                <a:gd name="connsiteY18" fmla="*/ 455798 h 598476"/>
                <a:gd name="connsiteX19" fmla="*/ 353264 w 425773"/>
                <a:gd name="connsiteY19" fmla="*/ 486205 h 598476"/>
                <a:gd name="connsiteX20" fmla="*/ 348586 w 425773"/>
                <a:gd name="connsiteY20" fmla="*/ 511934 h 598476"/>
                <a:gd name="connsiteX21" fmla="*/ 374315 w 425773"/>
                <a:gd name="connsiteY21" fmla="*/ 514273 h 598476"/>
                <a:gd name="connsiteX22" fmla="*/ 364959 w 425773"/>
                <a:gd name="connsiteY22" fmla="*/ 542340 h 598476"/>
                <a:gd name="connsiteX23" fmla="*/ 339230 w 425773"/>
                <a:gd name="connsiteY23" fmla="*/ 551696 h 598476"/>
                <a:gd name="connsiteX24" fmla="*/ 332214 w 425773"/>
                <a:gd name="connsiteY24" fmla="*/ 570408 h 598476"/>
                <a:gd name="connsiteX25" fmla="*/ 313502 w 425773"/>
                <a:gd name="connsiteY25" fmla="*/ 575086 h 598476"/>
                <a:gd name="connsiteX26" fmla="*/ 313502 w 425773"/>
                <a:gd name="connsiteY26" fmla="*/ 589120 h 598476"/>
                <a:gd name="connsiteX27" fmla="*/ 320519 w 425773"/>
                <a:gd name="connsiteY27" fmla="*/ 598476 h 598476"/>
                <a:gd name="connsiteX28" fmla="*/ 0 w 425773"/>
                <a:gd name="connsiteY28" fmla="*/ 598476 h 598476"/>
                <a:gd name="connsiteX29" fmla="*/ 0 w 425773"/>
                <a:gd name="connsiteY29" fmla="*/ 254331 h 598476"/>
                <a:gd name="connsiteX30" fmla="*/ 16450 w 425773"/>
                <a:gd name="connsiteY30" fmla="*/ 256985 h 598476"/>
                <a:gd name="connsiteX31" fmla="*/ 39840 w 425773"/>
                <a:gd name="connsiteY31" fmla="*/ 224239 h 598476"/>
                <a:gd name="connsiteX32" fmla="*/ 70247 w 425773"/>
                <a:gd name="connsiteY32" fmla="*/ 205527 h 598476"/>
                <a:gd name="connsiteX33" fmla="*/ 72586 w 425773"/>
                <a:gd name="connsiteY33" fmla="*/ 177459 h 598476"/>
                <a:gd name="connsiteX34" fmla="*/ 98315 w 425773"/>
                <a:gd name="connsiteY34" fmla="*/ 144714 h 598476"/>
                <a:gd name="connsiteX35" fmla="*/ 102993 w 425773"/>
                <a:gd name="connsiteY35" fmla="*/ 109629 h 598476"/>
                <a:gd name="connsiteX36" fmla="*/ 95976 w 425773"/>
                <a:gd name="connsiteY36" fmla="*/ 88578 h 598476"/>
                <a:gd name="connsiteX37" fmla="*/ 117027 w 425773"/>
                <a:gd name="connsiteY37" fmla="*/ 55833 h 598476"/>
                <a:gd name="connsiteX38" fmla="*/ 131061 w 425773"/>
                <a:gd name="connsiteY38" fmla="*/ 41799 h 598476"/>
                <a:gd name="connsiteX39" fmla="*/ 196552 w 425773"/>
                <a:gd name="connsiteY39" fmla="*/ 18409 h 598476"/>
                <a:gd name="connsiteX40" fmla="*/ 222281 w 425773"/>
                <a:gd name="connsiteY40" fmla="*/ 18409 h 598476"/>
                <a:gd name="connsiteX41" fmla="*/ 257366 w 425773"/>
                <a:gd name="connsiteY41" fmla="*/ 6714 h 598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25773" h="598476">
                  <a:moveTo>
                    <a:pt x="315551" y="0"/>
                  </a:moveTo>
                  <a:lnTo>
                    <a:pt x="335721" y="27375"/>
                  </a:lnTo>
                  <a:lnTo>
                    <a:pt x="374705" y="35172"/>
                  </a:lnTo>
                  <a:lnTo>
                    <a:pt x="386401" y="54663"/>
                  </a:lnTo>
                  <a:lnTo>
                    <a:pt x="386401" y="76104"/>
                  </a:lnTo>
                  <a:lnTo>
                    <a:pt x="370807" y="81951"/>
                  </a:lnTo>
                  <a:lnTo>
                    <a:pt x="376654" y="99493"/>
                  </a:lnTo>
                  <a:lnTo>
                    <a:pt x="398094" y="115087"/>
                  </a:lnTo>
                  <a:lnTo>
                    <a:pt x="398094" y="173561"/>
                  </a:lnTo>
                  <a:lnTo>
                    <a:pt x="423434" y="208646"/>
                  </a:lnTo>
                  <a:lnTo>
                    <a:pt x="411739" y="230087"/>
                  </a:lnTo>
                  <a:lnTo>
                    <a:pt x="421276" y="239622"/>
                  </a:lnTo>
                  <a:lnTo>
                    <a:pt x="421095" y="240612"/>
                  </a:lnTo>
                  <a:lnTo>
                    <a:pt x="411739" y="322476"/>
                  </a:lnTo>
                  <a:lnTo>
                    <a:pt x="425773" y="362239"/>
                  </a:lnTo>
                  <a:lnTo>
                    <a:pt x="418756" y="397324"/>
                  </a:lnTo>
                  <a:lnTo>
                    <a:pt x="407061" y="416036"/>
                  </a:lnTo>
                  <a:lnTo>
                    <a:pt x="414078" y="455798"/>
                  </a:lnTo>
                  <a:lnTo>
                    <a:pt x="388349" y="455798"/>
                  </a:lnTo>
                  <a:lnTo>
                    <a:pt x="353264" y="486205"/>
                  </a:lnTo>
                  <a:lnTo>
                    <a:pt x="348586" y="511934"/>
                  </a:lnTo>
                  <a:lnTo>
                    <a:pt x="374315" y="514273"/>
                  </a:lnTo>
                  <a:lnTo>
                    <a:pt x="364959" y="542340"/>
                  </a:lnTo>
                  <a:lnTo>
                    <a:pt x="339230" y="551696"/>
                  </a:lnTo>
                  <a:lnTo>
                    <a:pt x="332214" y="570408"/>
                  </a:lnTo>
                  <a:lnTo>
                    <a:pt x="313502" y="575086"/>
                  </a:lnTo>
                  <a:lnTo>
                    <a:pt x="313502" y="589120"/>
                  </a:lnTo>
                  <a:lnTo>
                    <a:pt x="320519" y="598476"/>
                  </a:lnTo>
                  <a:lnTo>
                    <a:pt x="0" y="598476"/>
                  </a:lnTo>
                  <a:lnTo>
                    <a:pt x="0" y="254331"/>
                  </a:lnTo>
                  <a:lnTo>
                    <a:pt x="16450" y="256985"/>
                  </a:lnTo>
                  <a:lnTo>
                    <a:pt x="39840" y="224239"/>
                  </a:lnTo>
                  <a:lnTo>
                    <a:pt x="70247" y="205527"/>
                  </a:lnTo>
                  <a:lnTo>
                    <a:pt x="72586" y="177459"/>
                  </a:lnTo>
                  <a:lnTo>
                    <a:pt x="98315" y="144714"/>
                  </a:lnTo>
                  <a:lnTo>
                    <a:pt x="102993" y="109629"/>
                  </a:lnTo>
                  <a:lnTo>
                    <a:pt x="95976" y="88578"/>
                  </a:lnTo>
                  <a:lnTo>
                    <a:pt x="117027" y="55833"/>
                  </a:lnTo>
                  <a:lnTo>
                    <a:pt x="131061" y="41799"/>
                  </a:lnTo>
                  <a:lnTo>
                    <a:pt x="196552" y="18409"/>
                  </a:lnTo>
                  <a:lnTo>
                    <a:pt x="222281" y="18409"/>
                  </a:lnTo>
                  <a:lnTo>
                    <a:pt x="257366" y="671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AC92B0CA-91B6-51F1-A81A-C9768E83DFFF}"/>
                </a:ext>
              </a:extLst>
            </p:cNvPr>
            <p:cNvSpPr/>
            <p:nvPr/>
          </p:nvSpPr>
          <p:spPr>
            <a:xfrm>
              <a:off x="8657696" y="3745543"/>
              <a:ext cx="610310" cy="1197439"/>
            </a:xfrm>
            <a:custGeom>
              <a:avLst/>
              <a:gdLst>
                <a:gd name="connsiteX0" fmla="*/ 149842 w 610310"/>
                <a:gd name="connsiteY0" fmla="*/ 0 h 1197439"/>
                <a:gd name="connsiteX1" fmla="*/ 610310 w 610310"/>
                <a:gd name="connsiteY1" fmla="*/ 0 h 1197439"/>
                <a:gd name="connsiteX2" fmla="*/ 610310 w 610310"/>
                <a:gd name="connsiteY2" fmla="*/ 1178816 h 1197439"/>
                <a:gd name="connsiteX3" fmla="*/ 594102 w 610310"/>
                <a:gd name="connsiteY3" fmla="*/ 1174049 h 1197439"/>
                <a:gd name="connsiteX4" fmla="*/ 568373 w 610310"/>
                <a:gd name="connsiteY4" fmla="*/ 1174049 h 1197439"/>
                <a:gd name="connsiteX5" fmla="*/ 552000 w 610310"/>
                <a:gd name="connsiteY5" fmla="*/ 1195100 h 1197439"/>
                <a:gd name="connsiteX6" fmla="*/ 523933 w 610310"/>
                <a:gd name="connsiteY6" fmla="*/ 1197439 h 1197439"/>
                <a:gd name="connsiteX7" fmla="*/ 491187 w 610310"/>
                <a:gd name="connsiteY7" fmla="*/ 1174049 h 1197439"/>
                <a:gd name="connsiteX8" fmla="*/ 491187 w 610310"/>
                <a:gd name="connsiteY8" fmla="*/ 1167032 h 1197439"/>
                <a:gd name="connsiteX9" fmla="*/ 470136 w 610310"/>
                <a:gd name="connsiteY9" fmla="*/ 1150660 h 1197439"/>
                <a:gd name="connsiteX10" fmla="*/ 460780 w 610310"/>
                <a:gd name="connsiteY10" fmla="*/ 1164693 h 1197439"/>
                <a:gd name="connsiteX11" fmla="*/ 414000 w 610310"/>
                <a:gd name="connsiteY11" fmla="*/ 1167032 h 1197439"/>
                <a:gd name="connsiteX12" fmla="*/ 395288 w 610310"/>
                <a:gd name="connsiteY12" fmla="*/ 1141304 h 1197439"/>
                <a:gd name="connsiteX13" fmla="*/ 383594 w 610310"/>
                <a:gd name="connsiteY13" fmla="*/ 1106219 h 1197439"/>
                <a:gd name="connsiteX14" fmla="*/ 357865 w 610310"/>
                <a:gd name="connsiteY14" fmla="*/ 1085168 h 1197439"/>
                <a:gd name="connsiteX15" fmla="*/ 346170 w 610310"/>
                <a:gd name="connsiteY15" fmla="*/ 1103880 h 1197439"/>
                <a:gd name="connsiteX16" fmla="*/ 313424 w 610310"/>
                <a:gd name="connsiteY16" fmla="*/ 1108558 h 1197439"/>
                <a:gd name="connsiteX17" fmla="*/ 283017 w 610310"/>
                <a:gd name="connsiteY17" fmla="*/ 1096863 h 1197439"/>
                <a:gd name="connsiteX18" fmla="*/ 245593 w 610310"/>
                <a:gd name="connsiteY18" fmla="*/ 1115575 h 1197439"/>
                <a:gd name="connsiteX19" fmla="*/ 219865 w 610310"/>
                <a:gd name="connsiteY19" fmla="*/ 1085168 h 1197439"/>
                <a:gd name="connsiteX20" fmla="*/ 177763 w 610310"/>
                <a:gd name="connsiteY20" fmla="*/ 1092185 h 1197439"/>
                <a:gd name="connsiteX21" fmla="*/ 149695 w 610310"/>
                <a:gd name="connsiteY21" fmla="*/ 1059439 h 1197439"/>
                <a:gd name="connsiteX22" fmla="*/ 135661 w 610310"/>
                <a:gd name="connsiteY22" fmla="*/ 1061778 h 1197439"/>
                <a:gd name="connsiteX23" fmla="*/ 102915 w 610310"/>
                <a:gd name="connsiteY23" fmla="*/ 1040727 h 1197439"/>
                <a:gd name="connsiteX24" fmla="*/ 79526 w 610310"/>
                <a:gd name="connsiteY24" fmla="*/ 1005643 h 1197439"/>
                <a:gd name="connsiteX25" fmla="*/ 74848 w 610310"/>
                <a:gd name="connsiteY25" fmla="*/ 982253 h 1197439"/>
                <a:gd name="connsiteX26" fmla="*/ 74848 w 610310"/>
                <a:gd name="connsiteY26" fmla="*/ 965880 h 1197439"/>
                <a:gd name="connsiteX27" fmla="*/ 91221 w 610310"/>
                <a:gd name="connsiteY27" fmla="*/ 928456 h 1197439"/>
                <a:gd name="connsiteX28" fmla="*/ 88882 w 610310"/>
                <a:gd name="connsiteY28" fmla="*/ 914422 h 1197439"/>
                <a:gd name="connsiteX29" fmla="*/ 86543 w 610310"/>
                <a:gd name="connsiteY29" fmla="*/ 895711 h 1197439"/>
                <a:gd name="connsiteX30" fmla="*/ 98237 w 610310"/>
                <a:gd name="connsiteY30" fmla="*/ 881677 h 1197439"/>
                <a:gd name="connsiteX31" fmla="*/ 98237 w 610310"/>
                <a:gd name="connsiteY31" fmla="*/ 837236 h 1197439"/>
                <a:gd name="connsiteX32" fmla="*/ 119288 w 610310"/>
                <a:gd name="connsiteY32" fmla="*/ 834897 h 1197439"/>
                <a:gd name="connsiteX33" fmla="*/ 133322 w 610310"/>
                <a:gd name="connsiteY33" fmla="*/ 811507 h 1197439"/>
                <a:gd name="connsiteX34" fmla="*/ 133322 w 610310"/>
                <a:gd name="connsiteY34" fmla="*/ 790456 h 1197439"/>
                <a:gd name="connsiteX35" fmla="*/ 121627 w 610310"/>
                <a:gd name="connsiteY35" fmla="*/ 769406 h 1197439"/>
                <a:gd name="connsiteX36" fmla="*/ 130983 w 610310"/>
                <a:gd name="connsiteY36" fmla="*/ 750694 h 1197439"/>
                <a:gd name="connsiteX37" fmla="*/ 133322 w 610310"/>
                <a:gd name="connsiteY37" fmla="*/ 699236 h 1197439"/>
                <a:gd name="connsiteX38" fmla="*/ 123966 w 610310"/>
                <a:gd name="connsiteY38" fmla="*/ 678185 h 1197439"/>
                <a:gd name="connsiteX39" fmla="*/ 142678 w 610310"/>
                <a:gd name="connsiteY39" fmla="*/ 654795 h 1197439"/>
                <a:gd name="connsiteX40" fmla="*/ 142678 w 610310"/>
                <a:gd name="connsiteY40" fmla="*/ 645439 h 1197439"/>
                <a:gd name="connsiteX41" fmla="*/ 156712 w 610310"/>
                <a:gd name="connsiteY41" fmla="*/ 643101 h 1197439"/>
                <a:gd name="connsiteX42" fmla="*/ 194136 w 610310"/>
                <a:gd name="connsiteY42" fmla="*/ 650117 h 1197439"/>
                <a:gd name="connsiteX43" fmla="*/ 226882 w 610310"/>
                <a:gd name="connsiteY43" fmla="*/ 654795 h 1197439"/>
                <a:gd name="connsiteX44" fmla="*/ 250271 w 610310"/>
                <a:gd name="connsiteY44" fmla="*/ 633745 h 1197439"/>
                <a:gd name="connsiteX45" fmla="*/ 297051 w 610310"/>
                <a:gd name="connsiteY45" fmla="*/ 608016 h 1197439"/>
                <a:gd name="connsiteX46" fmla="*/ 308746 w 610310"/>
                <a:gd name="connsiteY46" fmla="*/ 572931 h 1197439"/>
                <a:gd name="connsiteX47" fmla="*/ 327458 w 610310"/>
                <a:gd name="connsiteY47" fmla="*/ 556558 h 1197439"/>
                <a:gd name="connsiteX48" fmla="*/ 325119 w 610310"/>
                <a:gd name="connsiteY48" fmla="*/ 530829 h 1197439"/>
                <a:gd name="connsiteX49" fmla="*/ 315763 w 610310"/>
                <a:gd name="connsiteY49" fmla="*/ 521473 h 1197439"/>
                <a:gd name="connsiteX50" fmla="*/ 280678 w 610310"/>
                <a:gd name="connsiteY50" fmla="*/ 481711 h 1197439"/>
                <a:gd name="connsiteX51" fmla="*/ 243254 w 610310"/>
                <a:gd name="connsiteY51" fmla="*/ 460660 h 1197439"/>
                <a:gd name="connsiteX52" fmla="*/ 215187 w 610310"/>
                <a:gd name="connsiteY52" fmla="*/ 467677 h 1197439"/>
                <a:gd name="connsiteX53" fmla="*/ 170746 w 610310"/>
                <a:gd name="connsiteY53" fmla="*/ 441948 h 1197439"/>
                <a:gd name="connsiteX54" fmla="*/ 168407 w 610310"/>
                <a:gd name="connsiteY54" fmla="*/ 413880 h 1197439"/>
                <a:gd name="connsiteX55" fmla="*/ 149695 w 610310"/>
                <a:gd name="connsiteY55" fmla="*/ 420897 h 1197439"/>
                <a:gd name="connsiteX56" fmla="*/ 149695 w 610310"/>
                <a:gd name="connsiteY56" fmla="*/ 397507 h 1197439"/>
                <a:gd name="connsiteX57" fmla="*/ 159051 w 610310"/>
                <a:gd name="connsiteY57" fmla="*/ 385812 h 1197439"/>
                <a:gd name="connsiteX58" fmla="*/ 166068 w 610310"/>
                <a:gd name="connsiteY58" fmla="*/ 334355 h 1197439"/>
                <a:gd name="connsiteX59" fmla="*/ 154373 w 610310"/>
                <a:gd name="connsiteY59" fmla="*/ 313304 h 1197439"/>
                <a:gd name="connsiteX60" fmla="*/ 170746 w 610310"/>
                <a:gd name="connsiteY60" fmla="*/ 294592 h 1197439"/>
                <a:gd name="connsiteX61" fmla="*/ 142678 w 610310"/>
                <a:gd name="connsiteY61" fmla="*/ 280558 h 1197439"/>
                <a:gd name="connsiteX62" fmla="*/ 121627 w 610310"/>
                <a:gd name="connsiteY62" fmla="*/ 280558 h 1197439"/>
                <a:gd name="connsiteX63" fmla="*/ 88882 w 610310"/>
                <a:gd name="connsiteY63" fmla="*/ 273541 h 1197439"/>
                <a:gd name="connsiteX64" fmla="*/ 79526 w 610310"/>
                <a:gd name="connsiteY64" fmla="*/ 254830 h 1197439"/>
                <a:gd name="connsiteX65" fmla="*/ 56136 w 610310"/>
                <a:gd name="connsiteY65" fmla="*/ 264185 h 1197439"/>
                <a:gd name="connsiteX66" fmla="*/ 2339 w 610310"/>
                <a:gd name="connsiteY66" fmla="*/ 236118 h 1197439"/>
                <a:gd name="connsiteX67" fmla="*/ 0 w 610310"/>
                <a:gd name="connsiteY67" fmla="*/ 215067 h 1197439"/>
                <a:gd name="connsiteX68" fmla="*/ 28068 w 610310"/>
                <a:gd name="connsiteY68" fmla="*/ 161270 h 1197439"/>
                <a:gd name="connsiteX69" fmla="*/ 49119 w 610310"/>
                <a:gd name="connsiteY69" fmla="*/ 93440 h 1197439"/>
                <a:gd name="connsiteX70" fmla="*/ 79526 w 610310"/>
                <a:gd name="connsiteY70" fmla="*/ 67711 h 1197439"/>
                <a:gd name="connsiteX71" fmla="*/ 105254 w 610310"/>
                <a:gd name="connsiteY71" fmla="*/ 58355 h 1197439"/>
                <a:gd name="connsiteX72" fmla="*/ 121627 w 610310"/>
                <a:gd name="connsiteY72" fmla="*/ 25609 h 1197439"/>
                <a:gd name="connsiteX73" fmla="*/ 147356 w 610310"/>
                <a:gd name="connsiteY73" fmla="*/ 4558 h 1197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610310" h="1197439">
                  <a:moveTo>
                    <a:pt x="149842" y="0"/>
                  </a:moveTo>
                  <a:lnTo>
                    <a:pt x="610310" y="0"/>
                  </a:lnTo>
                  <a:lnTo>
                    <a:pt x="610310" y="1178816"/>
                  </a:lnTo>
                  <a:lnTo>
                    <a:pt x="594102" y="1174049"/>
                  </a:lnTo>
                  <a:lnTo>
                    <a:pt x="568373" y="1174049"/>
                  </a:lnTo>
                  <a:lnTo>
                    <a:pt x="552000" y="1195100"/>
                  </a:lnTo>
                  <a:lnTo>
                    <a:pt x="523933" y="1197439"/>
                  </a:lnTo>
                  <a:lnTo>
                    <a:pt x="491187" y="1174049"/>
                  </a:lnTo>
                  <a:lnTo>
                    <a:pt x="491187" y="1167032"/>
                  </a:lnTo>
                  <a:lnTo>
                    <a:pt x="470136" y="1150660"/>
                  </a:lnTo>
                  <a:lnTo>
                    <a:pt x="460780" y="1164693"/>
                  </a:lnTo>
                  <a:lnTo>
                    <a:pt x="414000" y="1167032"/>
                  </a:lnTo>
                  <a:lnTo>
                    <a:pt x="395288" y="1141304"/>
                  </a:lnTo>
                  <a:lnTo>
                    <a:pt x="383594" y="1106219"/>
                  </a:lnTo>
                  <a:lnTo>
                    <a:pt x="357865" y="1085168"/>
                  </a:lnTo>
                  <a:lnTo>
                    <a:pt x="346170" y="1103880"/>
                  </a:lnTo>
                  <a:lnTo>
                    <a:pt x="313424" y="1108558"/>
                  </a:lnTo>
                  <a:lnTo>
                    <a:pt x="283017" y="1096863"/>
                  </a:lnTo>
                  <a:lnTo>
                    <a:pt x="245593" y="1115575"/>
                  </a:lnTo>
                  <a:lnTo>
                    <a:pt x="219865" y="1085168"/>
                  </a:lnTo>
                  <a:lnTo>
                    <a:pt x="177763" y="1092185"/>
                  </a:lnTo>
                  <a:lnTo>
                    <a:pt x="149695" y="1059439"/>
                  </a:lnTo>
                  <a:lnTo>
                    <a:pt x="135661" y="1061778"/>
                  </a:lnTo>
                  <a:lnTo>
                    <a:pt x="102915" y="1040727"/>
                  </a:lnTo>
                  <a:lnTo>
                    <a:pt x="79526" y="1005643"/>
                  </a:lnTo>
                  <a:lnTo>
                    <a:pt x="74848" y="982253"/>
                  </a:lnTo>
                  <a:lnTo>
                    <a:pt x="74848" y="965880"/>
                  </a:lnTo>
                  <a:lnTo>
                    <a:pt x="91221" y="928456"/>
                  </a:lnTo>
                  <a:lnTo>
                    <a:pt x="88882" y="914422"/>
                  </a:lnTo>
                  <a:lnTo>
                    <a:pt x="86543" y="895711"/>
                  </a:lnTo>
                  <a:lnTo>
                    <a:pt x="98237" y="881677"/>
                  </a:lnTo>
                  <a:lnTo>
                    <a:pt x="98237" y="837236"/>
                  </a:lnTo>
                  <a:lnTo>
                    <a:pt x="119288" y="834897"/>
                  </a:lnTo>
                  <a:lnTo>
                    <a:pt x="133322" y="811507"/>
                  </a:lnTo>
                  <a:lnTo>
                    <a:pt x="133322" y="790456"/>
                  </a:lnTo>
                  <a:lnTo>
                    <a:pt x="121627" y="769406"/>
                  </a:lnTo>
                  <a:lnTo>
                    <a:pt x="130983" y="750694"/>
                  </a:lnTo>
                  <a:lnTo>
                    <a:pt x="133322" y="699236"/>
                  </a:lnTo>
                  <a:lnTo>
                    <a:pt x="123966" y="678185"/>
                  </a:lnTo>
                  <a:lnTo>
                    <a:pt x="142678" y="654795"/>
                  </a:lnTo>
                  <a:lnTo>
                    <a:pt x="142678" y="645439"/>
                  </a:lnTo>
                  <a:lnTo>
                    <a:pt x="156712" y="643101"/>
                  </a:lnTo>
                  <a:lnTo>
                    <a:pt x="194136" y="650117"/>
                  </a:lnTo>
                  <a:lnTo>
                    <a:pt x="226882" y="654795"/>
                  </a:lnTo>
                  <a:lnTo>
                    <a:pt x="250271" y="633745"/>
                  </a:lnTo>
                  <a:lnTo>
                    <a:pt x="297051" y="608016"/>
                  </a:lnTo>
                  <a:lnTo>
                    <a:pt x="308746" y="572931"/>
                  </a:lnTo>
                  <a:lnTo>
                    <a:pt x="327458" y="556558"/>
                  </a:lnTo>
                  <a:lnTo>
                    <a:pt x="325119" y="530829"/>
                  </a:lnTo>
                  <a:lnTo>
                    <a:pt x="315763" y="521473"/>
                  </a:lnTo>
                  <a:lnTo>
                    <a:pt x="280678" y="481711"/>
                  </a:lnTo>
                  <a:lnTo>
                    <a:pt x="243254" y="460660"/>
                  </a:lnTo>
                  <a:lnTo>
                    <a:pt x="215187" y="467677"/>
                  </a:lnTo>
                  <a:lnTo>
                    <a:pt x="170746" y="441948"/>
                  </a:lnTo>
                  <a:lnTo>
                    <a:pt x="168407" y="413880"/>
                  </a:lnTo>
                  <a:lnTo>
                    <a:pt x="149695" y="420897"/>
                  </a:lnTo>
                  <a:lnTo>
                    <a:pt x="149695" y="397507"/>
                  </a:lnTo>
                  <a:lnTo>
                    <a:pt x="159051" y="385812"/>
                  </a:lnTo>
                  <a:lnTo>
                    <a:pt x="166068" y="334355"/>
                  </a:lnTo>
                  <a:lnTo>
                    <a:pt x="154373" y="313304"/>
                  </a:lnTo>
                  <a:lnTo>
                    <a:pt x="170746" y="294592"/>
                  </a:lnTo>
                  <a:lnTo>
                    <a:pt x="142678" y="280558"/>
                  </a:lnTo>
                  <a:lnTo>
                    <a:pt x="121627" y="280558"/>
                  </a:lnTo>
                  <a:lnTo>
                    <a:pt x="88882" y="273541"/>
                  </a:lnTo>
                  <a:lnTo>
                    <a:pt x="79526" y="254830"/>
                  </a:lnTo>
                  <a:lnTo>
                    <a:pt x="56136" y="264185"/>
                  </a:lnTo>
                  <a:lnTo>
                    <a:pt x="2339" y="236118"/>
                  </a:lnTo>
                  <a:lnTo>
                    <a:pt x="0" y="215067"/>
                  </a:lnTo>
                  <a:lnTo>
                    <a:pt x="28068" y="161270"/>
                  </a:lnTo>
                  <a:lnTo>
                    <a:pt x="49119" y="93440"/>
                  </a:lnTo>
                  <a:lnTo>
                    <a:pt x="79526" y="67711"/>
                  </a:lnTo>
                  <a:lnTo>
                    <a:pt x="105254" y="58355"/>
                  </a:lnTo>
                  <a:lnTo>
                    <a:pt x="121627" y="25609"/>
                  </a:lnTo>
                  <a:lnTo>
                    <a:pt x="147356" y="45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90C50EB9-BE2C-3BEA-32DF-7E254B02F807}"/>
                </a:ext>
              </a:extLst>
            </p:cNvPr>
            <p:cNvSpPr/>
            <p:nvPr/>
          </p:nvSpPr>
          <p:spPr>
            <a:xfrm>
              <a:off x="8452255" y="5631030"/>
              <a:ext cx="815751" cy="808899"/>
            </a:xfrm>
            <a:custGeom>
              <a:avLst/>
              <a:gdLst>
                <a:gd name="connsiteX0" fmla="*/ 575001 w 815751"/>
                <a:gd name="connsiteY0" fmla="*/ 0 h 808899"/>
                <a:gd name="connsiteX1" fmla="*/ 600339 w 815751"/>
                <a:gd name="connsiteY1" fmla="*/ 7797 h 808899"/>
                <a:gd name="connsiteX2" fmla="*/ 664662 w 815751"/>
                <a:gd name="connsiteY2" fmla="*/ 21441 h 808899"/>
                <a:gd name="connsiteX3" fmla="*/ 697798 w 815751"/>
                <a:gd name="connsiteY3" fmla="*/ 37034 h 808899"/>
                <a:gd name="connsiteX4" fmla="*/ 719238 w 815751"/>
                <a:gd name="connsiteY4" fmla="*/ 38983 h 808899"/>
                <a:gd name="connsiteX5" fmla="*/ 754323 w 815751"/>
                <a:gd name="connsiteY5" fmla="*/ 54576 h 808899"/>
                <a:gd name="connsiteX6" fmla="*/ 789407 w 815751"/>
                <a:gd name="connsiteY6" fmla="*/ 93559 h 808899"/>
                <a:gd name="connsiteX7" fmla="*/ 810847 w 815751"/>
                <a:gd name="connsiteY7" fmla="*/ 111102 h 808899"/>
                <a:gd name="connsiteX8" fmla="*/ 815751 w 815751"/>
                <a:gd name="connsiteY8" fmla="*/ 138072 h 808899"/>
                <a:gd name="connsiteX9" fmla="*/ 815751 w 815751"/>
                <a:gd name="connsiteY9" fmla="*/ 808899 h 808899"/>
                <a:gd name="connsiteX10" fmla="*/ 97455 w 815751"/>
                <a:gd name="connsiteY10" fmla="*/ 808899 h 808899"/>
                <a:gd name="connsiteX11" fmla="*/ 97459 w 815751"/>
                <a:gd name="connsiteY11" fmla="*/ 808898 h 808899"/>
                <a:gd name="connsiteX12" fmla="*/ 101356 w 815751"/>
                <a:gd name="connsiteY12" fmla="*/ 793304 h 808899"/>
                <a:gd name="connsiteX13" fmla="*/ 81866 w 815751"/>
                <a:gd name="connsiteY13" fmla="*/ 767965 h 808899"/>
                <a:gd name="connsiteX14" fmla="*/ 101356 w 815751"/>
                <a:gd name="connsiteY14" fmla="*/ 736779 h 808899"/>
                <a:gd name="connsiteX15" fmla="*/ 103306 w 815751"/>
                <a:gd name="connsiteY15" fmla="*/ 705593 h 808899"/>
                <a:gd name="connsiteX16" fmla="*/ 128645 w 815751"/>
                <a:gd name="connsiteY16" fmla="*/ 705593 h 808899"/>
                <a:gd name="connsiteX17" fmla="*/ 146187 w 815751"/>
                <a:gd name="connsiteY17" fmla="*/ 674406 h 808899"/>
                <a:gd name="connsiteX18" fmla="*/ 130594 w 815751"/>
                <a:gd name="connsiteY18" fmla="*/ 643220 h 808899"/>
                <a:gd name="connsiteX19" fmla="*/ 111102 w 815751"/>
                <a:gd name="connsiteY19" fmla="*/ 637372 h 808899"/>
                <a:gd name="connsiteX20" fmla="*/ 91611 w 815751"/>
                <a:gd name="connsiteY20" fmla="*/ 651016 h 808899"/>
                <a:gd name="connsiteX21" fmla="*/ 81866 w 815751"/>
                <a:gd name="connsiteY21" fmla="*/ 643220 h 808899"/>
                <a:gd name="connsiteX22" fmla="*/ 66273 w 815751"/>
                <a:gd name="connsiteY22" fmla="*/ 643220 h 808899"/>
                <a:gd name="connsiteX23" fmla="*/ 54576 w 815751"/>
                <a:gd name="connsiteY23" fmla="*/ 637372 h 808899"/>
                <a:gd name="connsiteX24" fmla="*/ 29238 w 815751"/>
                <a:gd name="connsiteY24" fmla="*/ 635423 h 808899"/>
                <a:gd name="connsiteX25" fmla="*/ 7797 w 815751"/>
                <a:gd name="connsiteY25" fmla="*/ 615932 h 808899"/>
                <a:gd name="connsiteX26" fmla="*/ 0 w 815751"/>
                <a:gd name="connsiteY26" fmla="*/ 584745 h 808899"/>
                <a:gd name="connsiteX27" fmla="*/ 11696 w 815751"/>
                <a:gd name="connsiteY27" fmla="*/ 561355 h 808899"/>
                <a:gd name="connsiteX28" fmla="*/ 3900 w 815751"/>
                <a:gd name="connsiteY28" fmla="*/ 545762 h 808899"/>
                <a:gd name="connsiteX29" fmla="*/ 29238 w 815751"/>
                <a:gd name="connsiteY29" fmla="*/ 510678 h 808899"/>
                <a:gd name="connsiteX30" fmla="*/ 40933 w 815751"/>
                <a:gd name="connsiteY30" fmla="*/ 485339 h 808899"/>
                <a:gd name="connsiteX31" fmla="*/ 21441 w 815751"/>
                <a:gd name="connsiteY31" fmla="*/ 461949 h 808899"/>
                <a:gd name="connsiteX32" fmla="*/ 21441 w 815751"/>
                <a:gd name="connsiteY32" fmla="*/ 450254 h 808899"/>
                <a:gd name="connsiteX33" fmla="*/ 44831 w 815751"/>
                <a:gd name="connsiteY33" fmla="*/ 428813 h 808899"/>
                <a:gd name="connsiteX34" fmla="*/ 72119 w 815751"/>
                <a:gd name="connsiteY34" fmla="*/ 391779 h 808899"/>
                <a:gd name="connsiteX35" fmla="*/ 58476 w 815751"/>
                <a:gd name="connsiteY35" fmla="*/ 376186 h 808899"/>
                <a:gd name="connsiteX36" fmla="*/ 44831 w 815751"/>
                <a:gd name="connsiteY36" fmla="*/ 374237 h 808899"/>
                <a:gd name="connsiteX37" fmla="*/ 23390 w 815751"/>
                <a:gd name="connsiteY37" fmla="*/ 354746 h 808899"/>
                <a:gd name="connsiteX38" fmla="*/ 27289 w 815751"/>
                <a:gd name="connsiteY38" fmla="*/ 319661 h 808899"/>
                <a:gd name="connsiteX39" fmla="*/ 37035 w 815751"/>
                <a:gd name="connsiteY39" fmla="*/ 317712 h 808899"/>
                <a:gd name="connsiteX40" fmla="*/ 40933 w 815751"/>
                <a:gd name="connsiteY40" fmla="*/ 304068 h 808899"/>
                <a:gd name="connsiteX41" fmla="*/ 54576 w 815751"/>
                <a:gd name="connsiteY41" fmla="*/ 298220 h 808899"/>
                <a:gd name="connsiteX42" fmla="*/ 54576 w 815751"/>
                <a:gd name="connsiteY42" fmla="*/ 282628 h 808899"/>
                <a:gd name="connsiteX43" fmla="*/ 58476 w 815751"/>
                <a:gd name="connsiteY43" fmla="*/ 280678 h 808899"/>
                <a:gd name="connsiteX44" fmla="*/ 77966 w 815751"/>
                <a:gd name="connsiteY44" fmla="*/ 272881 h 808899"/>
                <a:gd name="connsiteX45" fmla="*/ 81866 w 815751"/>
                <a:gd name="connsiteY45" fmla="*/ 259237 h 808899"/>
                <a:gd name="connsiteX46" fmla="*/ 122797 w 815751"/>
                <a:gd name="connsiteY46" fmla="*/ 239746 h 808899"/>
                <a:gd name="connsiteX47" fmla="*/ 134492 w 815751"/>
                <a:gd name="connsiteY47" fmla="*/ 216356 h 808899"/>
                <a:gd name="connsiteX48" fmla="*/ 155932 w 815751"/>
                <a:gd name="connsiteY48" fmla="*/ 220254 h 808899"/>
                <a:gd name="connsiteX49" fmla="*/ 212458 w 815751"/>
                <a:gd name="connsiteY49" fmla="*/ 194915 h 808899"/>
                <a:gd name="connsiteX50" fmla="*/ 230001 w 815751"/>
                <a:gd name="connsiteY50" fmla="*/ 179322 h 808899"/>
                <a:gd name="connsiteX51" fmla="*/ 243645 w 815751"/>
                <a:gd name="connsiteY51" fmla="*/ 163729 h 808899"/>
                <a:gd name="connsiteX52" fmla="*/ 276781 w 815751"/>
                <a:gd name="connsiteY52" fmla="*/ 157881 h 808899"/>
                <a:gd name="connsiteX53" fmla="*/ 278730 w 815751"/>
                <a:gd name="connsiteY53" fmla="*/ 138390 h 808899"/>
                <a:gd name="connsiteX54" fmla="*/ 317713 w 815751"/>
                <a:gd name="connsiteY54" fmla="*/ 134492 h 808899"/>
                <a:gd name="connsiteX55" fmla="*/ 329407 w 815751"/>
                <a:gd name="connsiteY55" fmla="*/ 115000 h 808899"/>
                <a:gd name="connsiteX56" fmla="*/ 360594 w 815751"/>
                <a:gd name="connsiteY56" fmla="*/ 97458 h 808899"/>
                <a:gd name="connsiteX57" fmla="*/ 389831 w 815751"/>
                <a:gd name="connsiteY57" fmla="*/ 99407 h 808899"/>
                <a:gd name="connsiteX58" fmla="*/ 419068 w 815751"/>
                <a:gd name="connsiteY58" fmla="*/ 77966 h 808899"/>
                <a:gd name="connsiteX59" fmla="*/ 465848 w 815751"/>
                <a:gd name="connsiteY59" fmla="*/ 77966 h 808899"/>
                <a:gd name="connsiteX60" fmla="*/ 465848 w 815751"/>
                <a:gd name="connsiteY60" fmla="*/ 64322 h 808899"/>
                <a:gd name="connsiteX61" fmla="*/ 460000 w 815751"/>
                <a:gd name="connsiteY61" fmla="*/ 38983 h 808899"/>
                <a:gd name="connsiteX62" fmla="*/ 473645 w 815751"/>
                <a:gd name="connsiteY62" fmla="*/ 21441 h 808899"/>
                <a:gd name="connsiteX63" fmla="*/ 534069 w 815751"/>
                <a:gd name="connsiteY63" fmla="*/ 3899 h 808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815751" h="808899">
                  <a:moveTo>
                    <a:pt x="575001" y="0"/>
                  </a:moveTo>
                  <a:lnTo>
                    <a:pt x="600339" y="7797"/>
                  </a:lnTo>
                  <a:lnTo>
                    <a:pt x="664662" y="21441"/>
                  </a:lnTo>
                  <a:lnTo>
                    <a:pt x="697798" y="37034"/>
                  </a:lnTo>
                  <a:lnTo>
                    <a:pt x="719238" y="38983"/>
                  </a:lnTo>
                  <a:lnTo>
                    <a:pt x="754323" y="54576"/>
                  </a:lnTo>
                  <a:lnTo>
                    <a:pt x="789407" y="93559"/>
                  </a:lnTo>
                  <a:lnTo>
                    <a:pt x="810847" y="111102"/>
                  </a:lnTo>
                  <a:lnTo>
                    <a:pt x="815751" y="138072"/>
                  </a:lnTo>
                  <a:lnTo>
                    <a:pt x="815751" y="808899"/>
                  </a:lnTo>
                  <a:lnTo>
                    <a:pt x="97455" y="808899"/>
                  </a:lnTo>
                  <a:lnTo>
                    <a:pt x="97459" y="808898"/>
                  </a:lnTo>
                  <a:lnTo>
                    <a:pt x="101356" y="793304"/>
                  </a:lnTo>
                  <a:lnTo>
                    <a:pt x="81866" y="767965"/>
                  </a:lnTo>
                  <a:lnTo>
                    <a:pt x="101356" y="736779"/>
                  </a:lnTo>
                  <a:lnTo>
                    <a:pt x="103306" y="705593"/>
                  </a:lnTo>
                  <a:lnTo>
                    <a:pt x="128645" y="705593"/>
                  </a:lnTo>
                  <a:lnTo>
                    <a:pt x="146187" y="674406"/>
                  </a:lnTo>
                  <a:lnTo>
                    <a:pt x="130594" y="643220"/>
                  </a:lnTo>
                  <a:lnTo>
                    <a:pt x="111102" y="637372"/>
                  </a:lnTo>
                  <a:lnTo>
                    <a:pt x="91611" y="651016"/>
                  </a:lnTo>
                  <a:lnTo>
                    <a:pt x="81866" y="643220"/>
                  </a:lnTo>
                  <a:lnTo>
                    <a:pt x="66273" y="643220"/>
                  </a:lnTo>
                  <a:lnTo>
                    <a:pt x="54576" y="637372"/>
                  </a:lnTo>
                  <a:lnTo>
                    <a:pt x="29238" y="635423"/>
                  </a:lnTo>
                  <a:lnTo>
                    <a:pt x="7797" y="615932"/>
                  </a:lnTo>
                  <a:lnTo>
                    <a:pt x="0" y="584745"/>
                  </a:lnTo>
                  <a:lnTo>
                    <a:pt x="11696" y="561355"/>
                  </a:lnTo>
                  <a:lnTo>
                    <a:pt x="3900" y="545762"/>
                  </a:lnTo>
                  <a:lnTo>
                    <a:pt x="29238" y="510678"/>
                  </a:lnTo>
                  <a:lnTo>
                    <a:pt x="40933" y="485339"/>
                  </a:lnTo>
                  <a:lnTo>
                    <a:pt x="21441" y="461949"/>
                  </a:lnTo>
                  <a:lnTo>
                    <a:pt x="21441" y="450254"/>
                  </a:lnTo>
                  <a:lnTo>
                    <a:pt x="44831" y="428813"/>
                  </a:lnTo>
                  <a:lnTo>
                    <a:pt x="72119" y="391779"/>
                  </a:lnTo>
                  <a:lnTo>
                    <a:pt x="58476" y="376186"/>
                  </a:lnTo>
                  <a:lnTo>
                    <a:pt x="44831" y="374237"/>
                  </a:lnTo>
                  <a:lnTo>
                    <a:pt x="23390" y="354746"/>
                  </a:lnTo>
                  <a:lnTo>
                    <a:pt x="27289" y="319661"/>
                  </a:lnTo>
                  <a:lnTo>
                    <a:pt x="37035" y="317712"/>
                  </a:lnTo>
                  <a:lnTo>
                    <a:pt x="40933" y="304068"/>
                  </a:lnTo>
                  <a:lnTo>
                    <a:pt x="54576" y="298220"/>
                  </a:lnTo>
                  <a:lnTo>
                    <a:pt x="54576" y="282628"/>
                  </a:lnTo>
                  <a:lnTo>
                    <a:pt x="58476" y="280678"/>
                  </a:lnTo>
                  <a:lnTo>
                    <a:pt x="77966" y="272881"/>
                  </a:lnTo>
                  <a:lnTo>
                    <a:pt x="81866" y="259237"/>
                  </a:lnTo>
                  <a:lnTo>
                    <a:pt x="122797" y="239746"/>
                  </a:lnTo>
                  <a:lnTo>
                    <a:pt x="134492" y="216356"/>
                  </a:lnTo>
                  <a:lnTo>
                    <a:pt x="155932" y="220254"/>
                  </a:lnTo>
                  <a:lnTo>
                    <a:pt x="212458" y="194915"/>
                  </a:lnTo>
                  <a:lnTo>
                    <a:pt x="230001" y="179322"/>
                  </a:lnTo>
                  <a:lnTo>
                    <a:pt x="243645" y="163729"/>
                  </a:lnTo>
                  <a:lnTo>
                    <a:pt x="276781" y="157881"/>
                  </a:lnTo>
                  <a:lnTo>
                    <a:pt x="278730" y="138390"/>
                  </a:lnTo>
                  <a:lnTo>
                    <a:pt x="317713" y="134492"/>
                  </a:lnTo>
                  <a:lnTo>
                    <a:pt x="329407" y="115000"/>
                  </a:lnTo>
                  <a:lnTo>
                    <a:pt x="360594" y="97458"/>
                  </a:lnTo>
                  <a:lnTo>
                    <a:pt x="389831" y="99407"/>
                  </a:lnTo>
                  <a:lnTo>
                    <a:pt x="419068" y="77966"/>
                  </a:lnTo>
                  <a:lnTo>
                    <a:pt x="465848" y="77966"/>
                  </a:lnTo>
                  <a:lnTo>
                    <a:pt x="465848" y="64322"/>
                  </a:lnTo>
                  <a:lnTo>
                    <a:pt x="460000" y="38983"/>
                  </a:lnTo>
                  <a:lnTo>
                    <a:pt x="473645" y="21441"/>
                  </a:lnTo>
                  <a:lnTo>
                    <a:pt x="534069" y="389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329E092B-62D2-7048-034A-95B2AFC06356}"/>
                </a:ext>
              </a:extLst>
            </p:cNvPr>
            <p:cNvGrpSpPr/>
            <p:nvPr/>
          </p:nvGrpSpPr>
          <p:grpSpPr>
            <a:xfrm>
              <a:off x="6869668" y="3982215"/>
              <a:ext cx="2115484" cy="2136102"/>
              <a:chOff x="1372040" y="1484547"/>
              <a:chExt cx="1317349" cy="1330189"/>
            </a:xfrm>
          </p:grpSpPr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308CF30C-0737-6604-5AA0-E6F299D0C3C9}"/>
                  </a:ext>
                </a:extLst>
              </p:cNvPr>
              <p:cNvSpPr/>
              <p:nvPr/>
            </p:nvSpPr>
            <p:spPr>
              <a:xfrm>
                <a:off x="1703322" y="1635679"/>
                <a:ext cx="209739" cy="394719"/>
              </a:xfrm>
              <a:custGeom>
                <a:avLst/>
                <a:gdLst>
                  <a:gd name="connsiteX0" fmla="*/ 929640 w 1097280"/>
                  <a:gd name="connsiteY0" fmla="*/ 0 h 2065020"/>
                  <a:gd name="connsiteX1" fmla="*/ 762000 w 1097280"/>
                  <a:gd name="connsiteY1" fmla="*/ 53340 h 2065020"/>
                  <a:gd name="connsiteX2" fmla="*/ 723900 w 1097280"/>
                  <a:gd name="connsiteY2" fmla="*/ 198120 h 2065020"/>
                  <a:gd name="connsiteX3" fmla="*/ 716280 w 1097280"/>
                  <a:gd name="connsiteY3" fmla="*/ 289560 h 2065020"/>
                  <a:gd name="connsiteX4" fmla="*/ 594360 w 1097280"/>
                  <a:gd name="connsiteY4" fmla="*/ 342900 h 2065020"/>
                  <a:gd name="connsiteX5" fmla="*/ 457200 w 1097280"/>
                  <a:gd name="connsiteY5" fmla="*/ 525780 h 2065020"/>
                  <a:gd name="connsiteX6" fmla="*/ 388620 w 1097280"/>
                  <a:gd name="connsiteY6" fmla="*/ 563880 h 2065020"/>
                  <a:gd name="connsiteX7" fmla="*/ 243840 w 1097280"/>
                  <a:gd name="connsiteY7" fmla="*/ 792480 h 2065020"/>
                  <a:gd name="connsiteX8" fmla="*/ 99060 w 1097280"/>
                  <a:gd name="connsiteY8" fmla="*/ 998220 h 2065020"/>
                  <a:gd name="connsiteX9" fmla="*/ 83820 w 1097280"/>
                  <a:gd name="connsiteY9" fmla="*/ 1219200 h 2065020"/>
                  <a:gd name="connsiteX10" fmla="*/ 68580 w 1097280"/>
                  <a:gd name="connsiteY10" fmla="*/ 1257300 h 2065020"/>
                  <a:gd name="connsiteX11" fmla="*/ 83820 w 1097280"/>
                  <a:gd name="connsiteY11" fmla="*/ 1325880 h 2065020"/>
                  <a:gd name="connsiteX12" fmla="*/ 60960 w 1097280"/>
                  <a:gd name="connsiteY12" fmla="*/ 1394460 h 2065020"/>
                  <a:gd name="connsiteX13" fmla="*/ 106680 w 1097280"/>
                  <a:gd name="connsiteY13" fmla="*/ 1463040 h 2065020"/>
                  <a:gd name="connsiteX14" fmla="*/ 228600 w 1097280"/>
                  <a:gd name="connsiteY14" fmla="*/ 1295400 h 2065020"/>
                  <a:gd name="connsiteX15" fmla="*/ 320040 w 1097280"/>
                  <a:gd name="connsiteY15" fmla="*/ 1310640 h 2065020"/>
                  <a:gd name="connsiteX16" fmla="*/ 411480 w 1097280"/>
                  <a:gd name="connsiteY16" fmla="*/ 1402080 h 2065020"/>
                  <a:gd name="connsiteX17" fmla="*/ 411480 w 1097280"/>
                  <a:gd name="connsiteY17" fmla="*/ 1493520 h 2065020"/>
                  <a:gd name="connsiteX18" fmla="*/ 236220 w 1097280"/>
                  <a:gd name="connsiteY18" fmla="*/ 1623060 h 2065020"/>
                  <a:gd name="connsiteX19" fmla="*/ 251460 w 1097280"/>
                  <a:gd name="connsiteY19" fmla="*/ 1767840 h 2065020"/>
                  <a:gd name="connsiteX20" fmla="*/ 198120 w 1097280"/>
                  <a:gd name="connsiteY20" fmla="*/ 1905000 h 2065020"/>
                  <a:gd name="connsiteX21" fmla="*/ 30480 w 1097280"/>
                  <a:gd name="connsiteY21" fmla="*/ 1958340 h 2065020"/>
                  <a:gd name="connsiteX22" fmla="*/ 0 w 1097280"/>
                  <a:gd name="connsiteY22" fmla="*/ 2004060 h 2065020"/>
                  <a:gd name="connsiteX23" fmla="*/ 91440 w 1097280"/>
                  <a:gd name="connsiteY23" fmla="*/ 2065020 h 2065020"/>
                  <a:gd name="connsiteX24" fmla="*/ 190500 w 1097280"/>
                  <a:gd name="connsiteY24" fmla="*/ 2065020 h 2065020"/>
                  <a:gd name="connsiteX25" fmla="*/ 289560 w 1097280"/>
                  <a:gd name="connsiteY25" fmla="*/ 1996440 h 2065020"/>
                  <a:gd name="connsiteX26" fmla="*/ 449580 w 1097280"/>
                  <a:gd name="connsiteY26" fmla="*/ 1996440 h 2065020"/>
                  <a:gd name="connsiteX27" fmla="*/ 685800 w 1097280"/>
                  <a:gd name="connsiteY27" fmla="*/ 1775460 h 2065020"/>
                  <a:gd name="connsiteX28" fmla="*/ 807720 w 1097280"/>
                  <a:gd name="connsiteY28" fmla="*/ 1691640 h 2065020"/>
                  <a:gd name="connsiteX29" fmla="*/ 891540 w 1097280"/>
                  <a:gd name="connsiteY29" fmla="*/ 1607820 h 2065020"/>
                  <a:gd name="connsiteX30" fmla="*/ 891540 w 1097280"/>
                  <a:gd name="connsiteY30" fmla="*/ 1531620 h 2065020"/>
                  <a:gd name="connsiteX31" fmla="*/ 1097280 w 1097280"/>
                  <a:gd name="connsiteY31" fmla="*/ 1120140 h 2065020"/>
                  <a:gd name="connsiteX32" fmla="*/ 1074420 w 1097280"/>
                  <a:gd name="connsiteY32" fmla="*/ 967740 h 2065020"/>
                  <a:gd name="connsiteX33" fmla="*/ 830580 w 1097280"/>
                  <a:gd name="connsiteY33" fmla="*/ 1074420 h 2065020"/>
                  <a:gd name="connsiteX34" fmla="*/ 746760 w 1097280"/>
                  <a:gd name="connsiteY34" fmla="*/ 1021080 h 2065020"/>
                  <a:gd name="connsiteX35" fmla="*/ 701040 w 1097280"/>
                  <a:gd name="connsiteY35" fmla="*/ 883920 h 2065020"/>
                  <a:gd name="connsiteX36" fmla="*/ 845820 w 1097280"/>
                  <a:gd name="connsiteY36" fmla="*/ 563880 h 2065020"/>
                  <a:gd name="connsiteX37" fmla="*/ 906780 w 1097280"/>
                  <a:gd name="connsiteY37" fmla="*/ 297180 h 2065020"/>
                  <a:gd name="connsiteX38" fmla="*/ 952500 w 1097280"/>
                  <a:gd name="connsiteY38" fmla="*/ 60960 h 2065020"/>
                  <a:gd name="connsiteX39" fmla="*/ 929640 w 1097280"/>
                  <a:gd name="connsiteY39" fmla="*/ 0 h 206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097280" h="2065020">
                    <a:moveTo>
                      <a:pt x="929640" y="0"/>
                    </a:moveTo>
                    <a:lnTo>
                      <a:pt x="762000" y="53340"/>
                    </a:lnTo>
                    <a:lnTo>
                      <a:pt x="723900" y="198120"/>
                    </a:lnTo>
                    <a:lnTo>
                      <a:pt x="716280" y="289560"/>
                    </a:lnTo>
                    <a:lnTo>
                      <a:pt x="594360" y="342900"/>
                    </a:lnTo>
                    <a:lnTo>
                      <a:pt x="457200" y="525780"/>
                    </a:lnTo>
                    <a:lnTo>
                      <a:pt x="388620" y="563880"/>
                    </a:lnTo>
                    <a:lnTo>
                      <a:pt x="243840" y="792480"/>
                    </a:lnTo>
                    <a:lnTo>
                      <a:pt x="99060" y="998220"/>
                    </a:lnTo>
                    <a:lnTo>
                      <a:pt x="83820" y="1219200"/>
                    </a:lnTo>
                    <a:lnTo>
                      <a:pt x="68580" y="1257300"/>
                    </a:lnTo>
                    <a:lnTo>
                      <a:pt x="83820" y="1325880"/>
                    </a:lnTo>
                    <a:lnTo>
                      <a:pt x="60960" y="1394460"/>
                    </a:lnTo>
                    <a:lnTo>
                      <a:pt x="106680" y="1463040"/>
                    </a:lnTo>
                    <a:lnTo>
                      <a:pt x="228600" y="1295400"/>
                    </a:lnTo>
                    <a:lnTo>
                      <a:pt x="320040" y="1310640"/>
                    </a:lnTo>
                    <a:lnTo>
                      <a:pt x="411480" y="1402080"/>
                    </a:lnTo>
                    <a:lnTo>
                      <a:pt x="411480" y="1493520"/>
                    </a:lnTo>
                    <a:lnTo>
                      <a:pt x="236220" y="1623060"/>
                    </a:lnTo>
                    <a:lnTo>
                      <a:pt x="251460" y="1767840"/>
                    </a:lnTo>
                    <a:lnTo>
                      <a:pt x="198120" y="1905000"/>
                    </a:lnTo>
                    <a:lnTo>
                      <a:pt x="30480" y="1958340"/>
                    </a:lnTo>
                    <a:lnTo>
                      <a:pt x="0" y="2004060"/>
                    </a:lnTo>
                    <a:lnTo>
                      <a:pt x="91440" y="2065020"/>
                    </a:lnTo>
                    <a:lnTo>
                      <a:pt x="190500" y="2065020"/>
                    </a:lnTo>
                    <a:lnTo>
                      <a:pt x="289560" y="1996440"/>
                    </a:lnTo>
                    <a:lnTo>
                      <a:pt x="449580" y="1996440"/>
                    </a:lnTo>
                    <a:lnTo>
                      <a:pt x="685800" y="1775460"/>
                    </a:lnTo>
                    <a:lnTo>
                      <a:pt x="807720" y="1691640"/>
                    </a:lnTo>
                    <a:lnTo>
                      <a:pt x="891540" y="1607820"/>
                    </a:lnTo>
                    <a:lnTo>
                      <a:pt x="891540" y="1531620"/>
                    </a:lnTo>
                    <a:lnTo>
                      <a:pt x="1097280" y="1120140"/>
                    </a:lnTo>
                    <a:lnTo>
                      <a:pt x="1074420" y="967740"/>
                    </a:lnTo>
                    <a:lnTo>
                      <a:pt x="830580" y="1074420"/>
                    </a:lnTo>
                    <a:lnTo>
                      <a:pt x="746760" y="1021080"/>
                    </a:lnTo>
                    <a:lnTo>
                      <a:pt x="701040" y="883920"/>
                    </a:lnTo>
                    <a:lnTo>
                      <a:pt x="845820" y="563880"/>
                    </a:lnTo>
                    <a:lnTo>
                      <a:pt x="906780" y="297180"/>
                    </a:lnTo>
                    <a:lnTo>
                      <a:pt x="952500" y="60960"/>
                    </a:lnTo>
                    <a:lnTo>
                      <a:pt x="929640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7810F698-CF00-6997-60BD-A9BDEDE786B7}"/>
                  </a:ext>
                </a:extLst>
              </p:cNvPr>
              <p:cNvSpPr/>
              <p:nvPr/>
            </p:nvSpPr>
            <p:spPr>
              <a:xfrm>
                <a:off x="1372040" y="1484547"/>
                <a:ext cx="1317349" cy="1330189"/>
              </a:xfrm>
              <a:custGeom>
                <a:avLst/>
                <a:gdLst>
                  <a:gd name="connsiteX0" fmla="*/ 5836172 w 6891872"/>
                  <a:gd name="connsiteY0" fmla="*/ 0 h 6959054"/>
                  <a:gd name="connsiteX1" fmla="*/ 6007952 w 6891872"/>
                  <a:gd name="connsiteY1" fmla="*/ 89624 h 6959054"/>
                  <a:gd name="connsiteX2" fmla="*/ 6084152 w 6891872"/>
                  <a:gd name="connsiteY2" fmla="*/ 59144 h 6959054"/>
                  <a:gd name="connsiteX3" fmla="*/ 6114632 w 6891872"/>
                  <a:gd name="connsiteY3" fmla="*/ 120104 h 6959054"/>
                  <a:gd name="connsiteX4" fmla="*/ 6221312 w 6891872"/>
                  <a:gd name="connsiteY4" fmla="*/ 142964 h 6959054"/>
                  <a:gd name="connsiteX5" fmla="*/ 6289892 w 6891872"/>
                  <a:gd name="connsiteY5" fmla="*/ 142964 h 6959054"/>
                  <a:gd name="connsiteX6" fmla="*/ 6381332 w 6891872"/>
                  <a:gd name="connsiteY6" fmla="*/ 188684 h 6959054"/>
                  <a:gd name="connsiteX7" fmla="*/ 6327992 w 6891872"/>
                  <a:gd name="connsiteY7" fmla="*/ 249644 h 6959054"/>
                  <a:gd name="connsiteX8" fmla="*/ 6366092 w 6891872"/>
                  <a:gd name="connsiteY8" fmla="*/ 318224 h 6959054"/>
                  <a:gd name="connsiteX9" fmla="*/ 6343232 w 6891872"/>
                  <a:gd name="connsiteY9" fmla="*/ 485864 h 6959054"/>
                  <a:gd name="connsiteX10" fmla="*/ 6312752 w 6891872"/>
                  <a:gd name="connsiteY10" fmla="*/ 523964 h 6959054"/>
                  <a:gd name="connsiteX11" fmla="*/ 6312752 w 6891872"/>
                  <a:gd name="connsiteY11" fmla="*/ 600164 h 6959054"/>
                  <a:gd name="connsiteX12" fmla="*/ 6373712 w 6891872"/>
                  <a:gd name="connsiteY12" fmla="*/ 577304 h 6959054"/>
                  <a:gd name="connsiteX13" fmla="*/ 6381332 w 6891872"/>
                  <a:gd name="connsiteY13" fmla="*/ 668744 h 6959054"/>
                  <a:gd name="connsiteX14" fmla="*/ 6526112 w 6891872"/>
                  <a:gd name="connsiteY14" fmla="*/ 752564 h 6959054"/>
                  <a:gd name="connsiteX15" fmla="*/ 6617552 w 6891872"/>
                  <a:gd name="connsiteY15" fmla="*/ 729704 h 6959054"/>
                  <a:gd name="connsiteX16" fmla="*/ 6739472 w 6891872"/>
                  <a:gd name="connsiteY16" fmla="*/ 798284 h 6959054"/>
                  <a:gd name="connsiteX17" fmla="*/ 6853772 w 6891872"/>
                  <a:gd name="connsiteY17" fmla="*/ 927824 h 6959054"/>
                  <a:gd name="connsiteX18" fmla="*/ 6884252 w 6891872"/>
                  <a:gd name="connsiteY18" fmla="*/ 958304 h 6959054"/>
                  <a:gd name="connsiteX19" fmla="*/ 6891872 w 6891872"/>
                  <a:gd name="connsiteY19" fmla="*/ 1042124 h 6959054"/>
                  <a:gd name="connsiteX20" fmla="*/ 6830912 w 6891872"/>
                  <a:gd name="connsiteY20" fmla="*/ 1095464 h 6959054"/>
                  <a:gd name="connsiteX21" fmla="*/ 6792812 w 6891872"/>
                  <a:gd name="connsiteY21" fmla="*/ 1209764 h 6959054"/>
                  <a:gd name="connsiteX22" fmla="*/ 6640412 w 6891872"/>
                  <a:gd name="connsiteY22" fmla="*/ 1293584 h 6959054"/>
                  <a:gd name="connsiteX23" fmla="*/ 6564212 w 6891872"/>
                  <a:gd name="connsiteY23" fmla="*/ 1362164 h 6959054"/>
                  <a:gd name="connsiteX24" fmla="*/ 6457532 w 6891872"/>
                  <a:gd name="connsiteY24" fmla="*/ 1346924 h 6959054"/>
                  <a:gd name="connsiteX25" fmla="*/ 6335612 w 6891872"/>
                  <a:gd name="connsiteY25" fmla="*/ 1324064 h 6959054"/>
                  <a:gd name="connsiteX26" fmla="*/ 6289892 w 6891872"/>
                  <a:gd name="connsiteY26" fmla="*/ 1331684 h 6959054"/>
                  <a:gd name="connsiteX27" fmla="*/ 6289892 w 6891872"/>
                  <a:gd name="connsiteY27" fmla="*/ 1362164 h 6959054"/>
                  <a:gd name="connsiteX28" fmla="*/ 6228932 w 6891872"/>
                  <a:gd name="connsiteY28" fmla="*/ 1438364 h 6959054"/>
                  <a:gd name="connsiteX29" fmla="*/ 6259412 w 6891872"/>
                  <a:gd name="connsiteY29" fmla="*/ 1506944 h 6959054"/>
                  <a:gd name="connsiteX30" fmla="*/ 6251792 w 6891872"/>
                  <a:gd name="connsiteY30" fmla="*/ 1674584 h 6959054"/>
                  <a:gd name="connsiteX31" fmla="*/ 6221312 w 6891872"/>
                  <a:gd name="connsiteY31" fmla="*/ 1735544 h 6959054"/>
                  <a:gd name="connsiteX32" fmla="*/ 6259412 w 6891872"/>
                  <a:gd name="connsiteY32" fmla="*/ 1804124 h 6959054"/>
                  <a:gd name="connsiteX33" fmla="*/ 6259412 w 6891872"/>
                  <a:gd name="connsiteY33" fmla="*/ 1872704 h 6959054"/>
                  <a:gd name="connsiteX34" fmla="*/ 6213692 w 6891872"/>
                  <a:gd name="connsiteY34" fmla="*/ 1948904 h 6959054"/>
                  <a:gd name="connsiteX35" fmla="*/ 6145112 w 6891872"/>
                  <a:gd name="connsiteY35" fmla="*/ 1956524 h 6959054"/>
                  <a:gd name="connsiteX36" fmla="*/ 6145112 w 6891872"/>
                  <a:gd name="connsiteY36" fmla="*/ 2101304 h 6959054"/>
                  <a:gd name="connsiteX37" fmla="*/ 6107012 w 6891872"/>
                  <a:gd name="connsiteY37" fmla="*/ 2147024 h 6959054"/>
                  <a:gd name="connsiteX38" fmla="*/ 6114632 w 6891872"/>
                  <a:gd name="connsiteY38" fmla="*/ 2207984 h 6959054"/>
                  <a:gd name="connsiteX39" fmla="*/ 6122252 w 6891872"/>
                  <a:gd name="connsiteY39" fmla="*/ 2253704 h 6959054"/>
                  <a:gd name="connsiteX40" fmla="*/ 6068912 w 6891872"/>
                  <a:gd name="connsiteY40" fmla="*/ 2375624 h 6959054"/>
                  <a:gd name="connsiteX41" fmla="*/ 6068912 w 6891872"/>
                  <a:gd name="connsiteY41" fmla="*/ 2428964 h 6959054"/>
                  <a:gd name="connsiteX42" fmla="*/ 6084152 w 6891872"/>
                  <a:gd name="connsiteY42" fmla="*/ 2505164 h 6959054"/>
                  <a:gd name="connsiteX43" fmla="*/ 6160352 w 6891872"/>
                  <a:gd name="connsiteY43" fmla="*/ 2619464 h 6959054"/>
                  <a:gd name="connsiteX44" fmla="*/ 6267032 w 6891872"/>
                  <a:gd name="connsiteY44" fmla="*/ 2688044 h 6959054"/>
                  <a:gd name="connsiteX45" fmla="*/ 6312752 w 6891872"/>
                  <a:gd name="connsiteY45" fmla="*/ 2680424 h 6959054"/>
                  <a:gd name="connsiteX46" fmla="*/ 6404192 w 6891872"/>
                  <a:gd name="connsiteY46" fmla="*/ 2787104 h 6959054"/>
                  <a:gd name="connsiteX47" fmla="*/ 6289892 w 6891872"/>
                  <a:gd name="connsiteY47" fmla="*/ 2939504 h 6959054"/>
                  <a:gd name="connsiteX48" fmla="*/ 6160352 w 6891872"/>
                  <a:gd name="connsiteY48" fmla="*/ 3038564 h 6959054"/>
                  <a:gd name="connsiteX49" fmla="*/ 6167972 w 6891872"/>
                  <a:gd name="connsiteY49" fmla="*/ 3122384 h 6959054"/>
                  <a:gd name="connsiteX50" fmla="*/ 6038432 w 6891872"/>
                  <a:gd name="connsiteY50" fmla="*/ 3236684 h 6959054"/>
                  <a:gd name="connsiteX51" fmla="*/ 6038432 w 6891872"/>
                  <a:gd name="connsiteY51" fmla="*/ 3297644 h 6959054"/>
                  <a:gd name="connsiteX52" fmla="*/ 5931752 w 6891872"/>
                  <a:gd name="connsiteY52" fmla="*/ 3442424 h 6959054"/>
                  <a:gd name="connsiteX53" fmla="*/ 5855552 w 6891872"/>
                  <a:gd name="connsiteY53" fmla="*/ 3465284 h 6959054"/>
                  <a:gd name="connsiteX54" fmla="*/ 5840312 w 6891872"/>
                  <a:gd name="connsiteY54" fmla="*/ 3625304 h 6959054"/>
                  <a:gd name="connsiteX55" fmla="*/ 5855552 w 6891872"/>
                  <a:gd name="connsiteY55" fmla="*/ 3671024 h 6959054"/>
                  <a:gd name="connsiteX56" fmla="*/ 5893652 w 6891872"/>
                  <a:gd name="connsiteY56" fmla="*/ 3815804 h 6959054"/>
                  <a:gd name="connsiteX57" fmla="*/ 5916512 w 6891872"/>
                  <a:gd name="connsiteY57" fmla="*/ 3892004 h 6959054"/>
                  <a:gd name="connsiteX58" fmla="*/ 5946992 w 6891872"/>
                  <a:gd name="connsiteY58" fmla="*/ 3952964 h 6959054"/>
                  <a:gd name="connsiteX59" fmla="*/ 5901272 w 6891872"/>
                  <a:gd name="connsiteY59" fmla="*/ 4044404 h 6959054"/>
                  <a:gd name="connsiteX60" fmla="*/ 5817452 w 6891872"/>
                  <a:gd name="connsiteY60" fmla="*/ 3983444 h 6959054"/>
                  <a:gd name="connsiteX61" fmla="*/ 5672672 w 6891872"/>
                  <a:gd name="connsiteY61" fmla="*/ 3991064 h 6959054"/>
                  <a:gd name="connsiteX62" fmla="*/ 5611712 w 6891872"/>
                  <a:gd name="connsiteY62" fmla="*/ 4044404 h 6959054"/>
                  <a:gd name="connsiteX63" fmla="*/ 5543132 w 6891872"/>
                  <a:gd name="connsiteY63" fmla="*/ 3975824 h 6959054"/>
                  <a:gd name="connsiteX64" fmla="*/ 5413592 w 6891872"/>
                  <a:gd name="connsiteY64" fmla="*/ 3998684 h 6959054"/>
                  <a:gd name="connsiteX65" fmla="*/ 5398352 w 6891872"/>
                  <a:gd name="connsiteY65" fmla="*/ 4151084 h 6959054"/>
                  <a:gd name="connsiteX66" fmla="*/ 5352632 w 6891872"/>
                  <a:gd name="connsiteY66" fmla="*/ 4189184 h 6959054"/>
                  <a:gd name="connsiteX67" fmla="*/ 5276432 w 6891872"/>
                  <a:gd name="connsiteY67" fmla="*/ 4173944 h 6959054"/>
                  <a:gd name="connsiteX68" fmla="*/ 5207852 w 6891872"/>
                  <a:gd name="connsiteY68" fmla="*/ 4189184 h 6959054"/>
                  <a:gd name="connsiteX69" fmla="*/ 4872572 w 6891872"/>
                  <a:gd name="connsiteY69" fmla="*/ 4234904 h 6959054"/>
                  <a:gd name="connsiteX70" fmla="*/ 4811612 w 6891872"/>
                  <a:gd name="connsiteY70" fmla="*/ 4257764 h 6959054"/>
                  <a:gd name="connsiteX71" fmla="*/ 4781132 w 6891872"/>
                  <a:gd name="connsiteY71" fmla="*/ 4387304 h 6959054"/>
                  <a:gd name="connsiteX72" fmla="*/ 4819232 w 6891872"/>
                  <a:gd name="connsiteY72" fmla="*/ 4455884 h 6959054"/>
                  <a:gd name="connsiteX73" fmla="*/ 4864952 w 6891872"/>
                  <a:gd name="connsiteY73" fmla="*/ 4471124 h 6959054"/>
                  <a:gd name="connsiteX74" fmla="*/ 4872572 w 6891872"/>
                  <a:gd name="connsiteY74" fmla="*/ 4539704 h 6959054"/>
                  <a:gd name="connsiteX75" fmla="*/ 4842092 w 6891872"/>
                  <a:gd name="connsiteY75" fmla="*/ 4692104 h 6959054"/>
                  <a:gd name="connsiteX76" fmla="*/ 4819232 w 6891872"/>
                  <a:gd name="connsiteY76" fmla="*/ 4867364 h 6959054"/>
                  <a:gd name="connsiteX77" fmla="*/ 4666832 w 6891872"/>
                  <a:gd name="connsiteY77" fmla="*/ 5042624 h 6959054"/>
                  <a:gd name="connsiteX78" fmla="*/ 4727792 w 6891872"/>
                  <a:gd name="connsiteY78" fmla="*/ 5225504 h 6959054"/>
                  <a:gd name="connsiteX79" fmla="*/ 4811612 w 6891872"/>
                  <a:gd name="connsiteY79" fmla="*/ 5187404 h 6959054"/>
                  <a:gd name="connsiteX80" fmla="*/ 4895432 w 6891872"/>
                  <a:gd name="connsiteY80" fmla="*/ 5301704 h 6959054"/>
                  <a:gd name="connsiteX81" fmla="*/ 4872572 w 6891872"/>
                  <a:gd name="connsiteY81" fmla="*/ 5576024 h 6959054"/>
                  <a:gd name="connsiteX82" fmla="*/ 4925912 w 6891872"/>
                  <a:gd name="connsiteY82" fmla="*/ 5774144 h 6959054"/>
                  <a:gd name="connsiteX83" fmla="*/ 4925912 w 6891872"/>
                  <a:gd name="connsiteY83" fmla="*/ 5842724 h 6959054"/>
                  <a:gd name="connsiteX84" fmla="*/ 4910672 w 6891872"/>
                  <a:gd name="connsiteY84" fmla="*/ 5911304 h 6959054"/>
                  <a:gd name="connsiteX85" fmla="*/ 4918292 w 6891872"/>
                  <a:gd name="connsiteY85" fmla="*/ 6010364 h 6959054"/>
                  <a:gd name="connsiteX86" fmla="*/ 4910672 w 6891872"/>
                  <a:gd name="connsiteY86" fmla="*/ 6109424 h 6959054"/>
                  <a:gd name="connsiteX87" fmla="*/ 4899272 w 6891872"/>
                  <a:gd name="connsiteY87" fmla="*/ 6125710 h 6959054"/>
                  <a:gd name="connsiteX88" fmla="*/ 4819232 w 6891872"/>
                  <a:gd name="connsiteY88" fmla="*/ 6114504 h 6959054"/>
                  <a:gd name="connsiteX89" fmla="*/ 4774780 w 6891872"/>
                  <a:gd name="connsiteY89" fmla="*/ 6120854 h 6959054"/>
                  <a:gd name="connsiteX90" fmla="*/ 4717632 w 6891872"/>
                  <a:gd name="connsiteY90" fmla="*/ 6095454 h 6959054"/>
                  <a:gd name="connsiteX91" fmla="*/ 4685884 w 6891872"/>
                  <a:gd name="connsiteY91" fmla="*/ 6057354 h 6959054"/>
                  <a:gd name="connsiteX92" fmla="*/ 4679532 w 6891872"/>
                  <a:gd name="connsiteY92" fmla="*/ 5949404 h 6959054"/>
                  <a:gd name="connsiteX93" fmla="*/ 4622380 w 6891872"/>
                  <a:gd name="connsiteY93" fmla="*/ 5936704 h 6959054"/>
                  <a:gd name="connsiteX94" fmla="*/ 4571580 w 6891872"/>
                  <a:gd name="connsiteY94" fmla="*/ 5854154 h 6959054"/>
                  <a:gd name="connsiteX95" fmla="*/ 4514432 w 6891872"/>
                  <a:gd name="connsiteY95" fmla="*/ 5784304 h 6959054"/>
                  <a:gd name="connsiteX96" fmla="*/ 4457284 w 6891872"/>
                  <a:gd name="connsiteY96" fmla="*/ 5746204 h 6959054"/>
                  <a:gd name="connsiteX97" fmla="*/ 4425532 w 6891872"/>
                  <a:gd name="connsiteY97" fmla="*/ 5790654 h 6959054"/>
                  <a:gd name="connsiteX98" fmla="*/ 4419180 w 6891872"/>
                  <a:gd name="connsiteY98" fmla="*/ 5911304 h 6959054"/>
                  <a:gd name="connsiteX99" fmla="*/ 4247732 w 6891872"/>
                  <a:gd name="connsiteY99" fmla="*/ 6019254 h 6959054"/>
                  <a:gd name="connsiteX100" fmla="*/ 4082632 w 6891872"/>
                  <a:gd name="connsiteY100" fmla="*/ 6031954 h 6959054"/>
                  <a:gd name="connsiteX101" fmla="*/ 4044532 w 6891872"/>
                  <a:gd name="connsiteY101" fmla="*/ 6063704 h 6959054"/>
                  <a:gd name="connsiteX102" fmla="*/ 4038180 w 6891872"/>
                  <a:gd name="connsiteY102" fmla="*/ 6203404 h 6959054"/>
                  <a:gd name="connsiteX103" fmla="*/ 4088980 w 6891872"/>
                  <a:gd name="connsiteY103" fmla="*/ 6254204 h 6959054"/>
                  <a:gd name="connsiteX104" fmla="*/ 4088980 w 6891872"/>
                  <a:gd name="connsiteY104" fmla="*/ 6387554 h 6959054"/>
                  <a:gd name="connsiteX105" fmla="*/ 4000084 w 6891872"/>
                  <a:gd name="connsiteY105" fmla="*/ 6374854 h 6959054"/>
                  <a:gd name="connsiteX106" fmla="*/ 3936580 w 6891872"/>
                  <a:gd name="connsiteY106" fmla="*/ 6393904 h 6959054"/>
                  <a:gd name="connsiteX107" fmla="*/ 3904832 w 6891872"/>
                  <a:gd name="connsiteY107" fmla="*/ 6432004 h 6959054"/>
                  <a:gd name="connsiteX108" fmla="*/ 3923884 w 6891872"/>
                  <a:gd name="connsiteY108" fmla="*/ 6546304 h 6959054"/>
                  <a:gd name="connsiteX109" fmla="*/ 3911180 w 6891872"/>
                  <a:gd name="connsiteY109" fmla="*/ 6609804 h 6959054"/>
                  <a:gd name="connsiteX110" fmla="*/ 3873084 w 6891872"/>
                  <a:gd name="connsiteY110" fmla="*/ 6622504 h 6959054"/>
                  <a:gd name="connsiteX111" fmla="*/ 3758780 w 6891872"/>
                  <a:gd name="connsiteY111" fmla="*/ 6616154 h 6959054"/>
                  <a:gd name="connsiteX112" fmla="*/ 3714332 w 6891872"/>
                  <a:gd name="connsiteY112" fmla="*/ 6666954 h 6959054"/>
                  <a:gd name="connsiteX113" fmla="*/ 3612732 w 6891872"/>
                  <a:gd name="connsiteY113" fmla="*/ 6666954 h 6959054"/>
                  <a:gd name="connsiteX114" fmla="*/ 3631780 w 6891872"/>
                  <a:gd name="connsiteY114" fmla="*/ 6781254 h 6959054"/>
                  <a:gd name="connsiteX115" fmla="*/ 3580980 w 6891872"/>
                  <a:gd name="connsiteY115" fmla="*/ 6857454 h 6959054"/>
                  <a:gd name="connsiteX116" fmla="*/ 3542884 w 6891872"/>
                  <a:gd name="connsiteY116" fmla="*/ 6863804 h 6959054"/>
                  <a:gd name="connsiteX117" fmla="*/ 3511132 w 6891872"/>
                  <a:gd name="connsiteY117" fmla="*/ 6920954 h 6959054"/>
                  <a:gd name="connsiteX118" fmla="*/ 3466684 w 6891872"/>
                  <a:gd name="connsiteY118" fmla="*/ 6920954 h 6959054"/>
                  <a:gd name="connsiteX119" fmla="*/ 3339684 w 6891872"/>
                  <a:gd name="connsiteY119" fmla="*/ 6876504 h 6959054"/>
                  <a:gd name="connsiteX120" fmla="*/ 3301580 w 6891872"/>
                  <a:gd name="connsiteY120" fmla="*/ 6882854 h 6959054"/>
                  <a:gd name="connsiteX121" fmla="*/ 3263484 w 6891872"/>
                  <a:gd name="connsiteY121" fmla="*/ 6959054 h 6959054"/>
                  <a:gd name="connsiteX122" fmla="*/ 3206332 w 6891872"/>
                  <a:gd name="connsiteY122" fmla="*/ 6959054 h 6959054"/>
                  <a:gd name="connsiteX123" fmla="*/ 3187284 w 6891872"/>
                  <a:gd name="connsiteY123" fmla="*/ 6844754 h 6959054"/>
                  <a:gd name="connsiteX124" fmla="*/ 3136484 w 6891872"/>
                  <a:gd name="connsiteY124" fmla="*/ 6825704 h 6959054"/>
                  <a:gd name="connsiteX125" fmla="*/ 3136484 w 6891872"/>
                  <a:gd name="connsiteY125" fmla="*/ 6787604 h 6959054"/>
                  <a:gd name="connsiteX126" fmla="*/ 3199980 w 6891872"/>
                  <a:gd name="connsiteY126" fmla="*/ 6755854 h 6959054"/>
                  <a:gd name="connsiteX127" fmla="*/ 3206332 w 6891872"/>
                  <a:gd name="connsiteY127" fmla="*/ 6692354 h 6959054"/>
                  <a:gd name="connsiteX128" fmla="*/ 3180932 w 6891872"/>
                  <a:gd name="connsiteY128" fmla="*/ 6628854 h 6959054"/>
                  <a:gd name="connsiteX129" fmla="*/ 3206332 w 6891872"/>
                  <a:gd name="connsiteY129" fmla="*/ 6533604 h 6959054"/>
                  <a:gd name="connsiteX130" fmla="*/ 3168232 w 6891872"/>
                  <a:gd name="connsiteY130" fmla="*/ 6463754 h 6959054"/>
                  <a:gd name="connsiteX131" fmla="*/ 3104732 w 6891872"/>
                  <a:gd name="connsiteY131" fmla="*/ 6476454 h 6959054"/>
                  <a:gd name="connsiteX132" fmla="*/ 2977732 w 6891872"/>
                  <a:gd name="connsiteY132" fmla="*/ 6387554 h 6959054"/>
                  <a:gd name="connsiteX133" fmla="*/ 2977732 w 6891872"/>
                  <a:gd name="connsiteY133" fmla="*/ 6311354 h 6959054"/>
                  <a:gd name="connsiteX134" fmla="*/ 2914232 w 6891872"/>
                  <a:gd name="connsiteY134" fmla="*/ 6311354 h 6959054"/>
                  <a:gd name="connsiteX135" fmla="*/ 2901532 w 6891872"/>
                  <a:gd name="connsiteY135" fmla="*/ 6273254 h 6959054"/>
                  <a:gd name="connsiteX136" fmla="*/ 2895180 w 6891872"/>
                  <a:gd name="connsiteY136" fmla="*/ 6235154 h 6959054"/>
                  <a:gd name="connsiteX137" fmla="*/ 2869780 w 6891872"/>
                  <a:gd name="connsiteY137" fmla="*/ 6000204 h 6959054"/>
                  <a:gd name="connsiteX138" fmla="*/ 2844380 w 6891872"/>
                  <a:gd name="connsiteY138" fmla="*/ 5955754 h 6959054"/>
                  <a:gd name="connsiteX139" fmla="*/ 2838032 w 6891872"/>
                  <a:gd name="connsiteY139" fmla="*/ 5879554 h 6959054"/>
                  <a:gd name="connsiteX140" fmla="*/ 2691980 w 6891872"/>
                  <a:gd name="connsiteY140" fmla="*/ 5866854 h 6959054"/>
                  <a:gd name="connsiteX141" fmla="*/ 2660232 w 6891872"/>
                  <a:gd name="connsiteY141" fmla="*/ 5841454 h 6959054"/>
                  <a:gd name="connsiteX142" fmla="*/ 2279232 w 6891872"/>
                  <a:gd name="connsiteY142" fmla="*/ 5974804 h 6959054"/>
                  <a:gd name="connsiteX143" fmla="*/ 2234780 w 6891872"/>
                  <a:gd name="connsiteY143" fmla="*/ 6063704 h 6959054"/>
                  <a:gd name="connsiteX144" fmla="*/ 2222084 w 6891872"/>
                  <a:gd name="connsiteY144" fmla="*/ 6178004 h 6959054"/>
                  <a:gd name="connsiteX145" fmla="*/ 2101432 w 6891872"/>
                  <a:gd name="connsiteY145" fmla="*/ 6241504 h 6959054"/>
                  <a:gd name="connsiteX146" fmla="*/ 2056980 w 6891872"/>
                  <a:gd name="connsiteY146" fmla="*/ 6260554 h 6959054"/>
                  <a:gd name="connsiteX147" fmla="*/ 1987132 w 6891872"/>
                  <a:gd name="connsiteY147" fmla="*/ 6330404 h 6959054"/>
                  <a:gd name="connsiteX148" fmla="*/ 2006180 w 6891872"/>
                  <a:gd name="connsiteY148" fmla="*/ 6425654 h 6959054"/>
                  <a:gd name="connsiteX149" fmla="*/ 1987132 w 6891872"/>
                  <a:gd name="connsiteY149" fmla="*/ 6463754 h 6959054"/>
                  <a:gd name="connsiteX150" fmla="*/ 2006180 w 6891872"/>
                  <a:gd name="connsiteY150" fmla="*/ 6520904 h 6959054"/>
                  <a:gd name="connsiteX151" fmla="*/ 1942684 w 6891872"/>
                  <a:gd name="connsiteY151" fmla="*/ 6571704 h 6959054"/>
                  <a:gd name="connsiteX152" fmla="*/ 1923632 w 6891872"/>
                  <a:gd name="connsiteY152" fmla="*/ 6501854 h 6959054"/>
                  <a:gd name="connsiteX153" fmla="*/ 1853780 w 6891872"/>
                  <a:gd name="connsiteY153" fmla="*/ 6457404 h 6959054"/>
                  <a:gd name="connsiteX154" fmla="*/ 1822032 w 6891872"/>
                  <a:gd name="connsiteY154" fmla="*/ 6482804 h 6959054"/>
                  <a:gd name="connsiteX155" fmla="*/ 1733132 w 6891872"/>
                  <a:gd name="connsiteY155" fmla="*/ 6476454 h 6959054"/>
                  <a:gd name="connsiteX156" fmla="*/ 1669632 w 6891872"/>
                  <a:gd name="connsiteY156" fmla="*/ 6533604 h 6959054"/>
                  <a:gd name="connsiteX157" fmla="*/ 1561684 w 6891872"/>
                  <a:gd name="connsiteY157" fmla="*/ 6552654 h 6959054"/>
                  <a:gd name="connsiteX158" fmla="*/ 1472780 w 6891872"/>
                  <a:gd name="connsiteY158" fmla="*/ 6539954 h 6959054"/>
                  <a:gd name="connsiteX159" fmla="*/ 1409284 w 6891872"/>
                  <a:gd name="connsiteY159" fmla="*/ 6539954 h 6959054"/>
                  <a:gd name="connsiteX160" fmla="*/ 1326732 w 6891872"/>
                  <a:gd name="connsiteY160" fmla="*/ 6641554 h 6959054"/>
                  <a:gd name="connsiteX161" fmla="*/ 1326732 w 6891872"/>
                  <a:gd name="connsiteY161" fmla="*/ 6692354 h 6959054"/>
                  <a:gd name="connsiteX162" fmla="*/ 1282284 w 6891872"/>
                  <a:gd name="connsiteY162" fmla="*/ 6705054 h 6959054"/>
                  <a:gd name="connsiteX163" fmla="*/ 1098132 w 6891872"/>
                  <a:gd name="connsiteY163" fmla="*/ 6622504 h 6959054"/>
                  <a:gd name="connsiteX164" fmla="*/ 1142580 w 6891872"/>
                  <a:gd name="connsiteY164" fmla="*/ 6552654 h 6959054"/>
                  <a:gd name="connsiteX165" fmla="*/ 1136232 w 6891872"/>
                  <a:gd name="connsiteY165" fmla="*/ 6514554 h 6959054"/>
                  <a:gd name="connsiteX166" fmla="*/ 1174332 w 6891872"/>
                  <a:gd name="connsiteY166" fmla="*/ 6444704 h 6959054"/>
                  <a:gd name="connsiteX167" fmla="*/ 1167980 w 6891872"/>
                  <a:gd name="connsiteY167" fmla="*/ 6374854 h 6959054"/>
                  <a:gd name="connsiteX168" fmla="*/ 1136232 w 6891872"/>
                  <a:gd name="connsiteY168" fmla="*/ 6374854 h 6959054"/>
                  <a:gd name="connsiteX169" fmla="*/ 1110832 w 6891872"/>
                  <a:gd name="connsiteY169" fmla="*/ 6336754 h 6959054"/>
                  <a:gd name="connsiteX170" fmla="*/ 1079084 w 6891872"/>
                  <a:gd name="connsiteY170" fmla="*/ 6336754 h 6959054"/>
                  <a:gd name="connsiteX171" fmla="*/ 1072732 w 6891872"/>
                  <a:gd name="connsiteY171" fmla="*/ 6298654 h 6959054"/>
                  <a:gd name="connsiteX172" fmla="*/ 1015580 w 6891872"/>
                  <a:gd name="connsiteY172" fmla="*/ 6292304 h 6959054"/>
                  <a:gd name="connsiteX173" fmla="*/ 971132 w 6891872"/>
                  <a:gd name="connsiteY173" fmla="*/ 6330404 h 6959054"/>
                  <a:gd name="connsiteX174" fmla="*/ 818732 w 6891872"/>
                  <a:gd name="connsiteY174" fmla="*/ 6266904 h 6959054"/>
                  <a:gd name="connsiteX175" fmla="*/ 755232 w 6891872"/>
                  <a:gd name="connsiteY175" fmla="*/ 6311354 h 6959054"/>
                  <a:gd name="connsiteX176" fmla="*/ 685380 w 6891872"/>
                  <a:gd name="connsiteY176" fmla="*/ 6292304 h 6959054"/>
                  <a:gd name="connsiteX177" fmla="*/ 666332 w 6891872"/>
                  <a:gd name="connsiteY177" fmla="*/ 6387554 h 6959054"/>
                  <a:gd name="connsiteX178" fmla="*/ 698084 w 6891872"/>
                  <a:gd name="connsiteY178" fmla="*/ 6432004 h 6959054"/>
                  <a:gd name="connsiteX179" fmla="*/ 698084 w 6891872"/>
                  <a:gd name="connsiteY179" fmla="*/ 6489154 h 6959054"/>
                  <a:gd name="connsiteX180" fmla="*/ 647284 w 6891872"/>
                  <a:gd name="connsiteY180" fmla="*/ 6552654 h 6959054"/>
                  <a:gd name="connsiteX181" fmla="*/ 507580 w 6891872"/>
                  <a:gd name="connsiteY181" fmla="*/ 6743154 h 6959054"/>
                  <a:gd name="connsiteX182" fmla="*/ 469484 w 6891872"/>
                  <a:gd name="connsiteY182" fmla="*/ 6781254 h 6959054"/>
                  <a:gd name="connsiteX183" fmla="*/ 456780 w 6891872"/>
                  <a:gd name="connsiteY183" fmla="*/ 6813004 h 6959054"/>
                  <a:gd name="connsiteX184" fmla="*/ 374232 w 6891872"/>
                  <a:gd name="connsiteY184" fmla="*/ 6857454 h 6959054"/>
                  <a:gd name="connsiteX185" fmla="*/ 323432 w 6891872"/>
                  <a:gd name="connsiteY185" fmla="*/ 6806654 h 6959054"/>
                  <a:gd name="connsiteX186" fmla="*/ 361532 w 6891872"/>
                  <a:gd name="connsiteY186" fmla="*/ 6736804 h 6959054"/>
                  <a:gd name="connsiteX187" fmla="*/ 278980 w 6891872"/>
                  <a:gd name="connsiteY187" fmla="*/ 6622504 h 6959054"/>
                  <a:gd name="connsiteX188" fmla="*/ 278980 w 6891872"/>
                  <a:gd name="connsiteY188" fmla="*/ 6432004 h 6959054"/>
                  <a:gd name="connsiteX189" fmla="*/ 209132 w 6891872"/>
                  <a:gd name="connsiteY189" fmla="*/ 6381204 h 6959054"/>
                  <a:gd name="connsiteX190" fmla="*/ 190084 w 6891872"/>
                  <a:gd name="connsiteY190" fmla="*/ 6324054 h 6959054"/>
                  <a:gd name="connsiteX191" fmla="*/ 240884 w 6891872"/>
                  <a:gd name="connsiteY191" fmla="*/ 6305004 h 6959054"/>
                  <a:gd name="connsiteX192" fmla="*/ 240884 w 6891872"/>
                  <a:gd name="connsiteY192" fmla="*/ 6235154 h 6959054"/>
                  <a:gd name="connsiteX193" fmla="*/ 202780 w 6891872"/>
                  <a:gd name="connsiteY193" fmla="*/ 6171654 h 6959054"/>
                  <a:gd name="connsiteX194" fmla="*/ 75780 w 6891872"/>
                  <a:gd name="connsiteY194" fmla="*/ 6146254 h 6959054"/>
                  <a:gd name="connsiteX195" fmla="*/ 0 w 6891872"/>
                  <a:gd name="connsiteY195" fmla="*/ 6043408 h 6959054"/>
                  <a:gd name="connsiteX196" fmla="*/ 4344 w 6891872"/>
                  <a:gd name="connsiteY196" fmla="*/ 6044654 h 6959054"/>
                  <a:gd name="connsiteX197" fmla="*/ 537744 w 6891872"/>
                  <a:gd name="connsiteY197" fmla="*/ 5839868 h 6959054"/>
                  <a:gd name="connsiteX198" fmla="*/ 599656 w 6891872"/>
                  <a:gd name="connsiteY198" fmla="*/ 5768428 h 6959054"/>
                  <a:gd name="connsiteX199" fmla="*/ 733008 w 6891872"/>
                  <a:gd name="connsiteY199" fmla="*/ 5773192 h 6959054"/>
                  <a:gd name="connsiteX200" fmla="*/ 904456 w 6891872"/>
                  <a:gd name="connsiteY200" fmla="*/ 5677942 h 6959054"/>
                  <a:gd name="connsiteX201" fmla="*/ 928268 w 6891872"/>
                  <a:gd name="connsiteY201" fmla="*/ 5644604 h 6959054"/>
                  <a:gd name="connsiteX202" fmla="*/ 966372 w 6891872"/>
                  <a:gd name="connsiteY202" fmla="*/ 5625554 h 6959054"/>
                  <a:gd name="connsiteX203" fmla="*/ 1085432 w 6891872"/>
                  <a:gd name="connsiteY203" fmla="*/ 5516016 h 6959054"/>
                  <a:gd name="connsiteX204" fmla="*/ 1180684 w 6891872"/>
                  <a:gd name="connsiteY204" fmla="*/ 5511254 h 6959054"/>
                  <a:gd name="connsiteX205" fmla="*/ 1375944 w 6891872"/>
                  <a:gd name="connsiteY205" fmla="*/ 5306468 h 6959054"/>
                  <a:gd name="connsiteX206" fmla="*/ 1475956 w 6891872"/>
                  <a:gd name="connsiteY206" fmla="*/ 5311228 h 6959054"/>
                  <a:gd name="connsiteX207" fmla="*/ 1518820 w 6891872"/>
                  <a:gd name="connsiteY207" fmla="*/ 5349328 h 6959054"/>
                  <a:gd name="connsiteX208" fmla="*/ 1699796 w 6891872"/>
                  <a:gd name="connsiteY208" fmla="*/ 5311228 h 6959054"/>
                  <a:gd name="connsiteX209" fmla="*/ 1747420 w 6891872"/>
                  <a:gd name="connsiteY209" fmla="*/ 5306468 h 6959054"/>
                  <a:gd name="connsiteX210" fmla="*/ 1814096 w 6891872"/>
                  <a:gd name="connsiteY210" fmla="*/ 5296942 h 6959054"/>
                  <a:gd name="connsiteX211" fmla="*/ 1861720 w 6891872"/>
                  <a:gd name="connsiteY211" fmla="*/ 5215980 h 6959054"/>
                  <a:gd name="connsiteX212" fmla="*/ 1966496 w 6891872"/>
                  <a:gd name="connsiteY212" fmla="*/ 5182642 h 6959054"/>
                  <a:gd name="connsiteX213" fmla="*/ 2261772 w 6891872"/>
                  <a:gd name="connsiteY213" fmla="*/ 4915942 h 6959054"/>
                  <a:gd name="connsiteX214" fmla="*/ 2371308 w 6891872"/>
                  <a:gd name="connsiteY214" fmla="*/ 4763542 h 6959054"/>
                  <a:gd name="connsiteX215" fmla="*/ 2609432 w 6891872"/>
                  <a:gd name="connsiteY215" fmla="*/ 4596854 h 6959054"/>
                  <a:gd name="connsiteX216" fmla="*/ 2766596 w 6891872"/>
                  <a:gd name="connsiteY216" fmla="*/ 4520654 h 6959054"/>
                  <a:gd name="connsiteX217" fmla="*/ 2885656 w 6891872"/>
                  <a:gd name="connsiteY217" fmla="*/ 4339680 h 6959054"/>
                  <a:gd name="connsiteX218" fmla="*/ 2966620 w 6891872"/>
                  <a:gd name="connsiteY218" fmla="*/ 4134892 h 6959054"/>
                  <a:gd name="connsiteX219" fmla="*/ 3066632 w 6891872"/>
                  <a:gd name="connsiteY219" fmla="*/ 4049168 h 6959054"/>
                  <a:gd name="connsiteX220" fmla="*/ 3085684 w 6891872"/>
                  <a:gd name="connsiteY220" fmla="*/ 3977728 h 6959054"/>
                  <a:gd name="connsiteX221" fmla="*/ 3223796 w 6891872"/>
                  <a:gd name="connsiteY221" fmla="*/ 3834854 h 6959054"/>
                  <a:gd name="connsiteX222" fmla="*/ 3290468 w 6891872"/>
                  <a:gd name="connsiteY222" fmla="*/ 3753892 h 6959054"/>
                  <a:gd name="connsiteX223" fmla="*/ 3323808 w 6891872"/>
                  <a:gd name="connsiteY223" fmla="*/ 3677692 h 6959054"/>
                  <a:gd name="connsiteX224" fmla="*/ 3414296 w 6891872"/>
                  <a:gd name="connsiteY224" fmla="*/ 3558628 h 6959054"/>
                  <a:gd name="connsiteX225" fmla="*/ 3452396 w 6891872"/>
                  <a:gd name="connsiteY225" fmla="*/ 3401468 h 6959054"/>
                  <a:gd name="connsiteX226" fmla="*/ 3504780 w 6891872"/>
                  <a:gd name="connsiteY226" fmla="*/ 3191916 h 6959054"/>
                  <a:gd name="connsiteX227" fmla="*/ 3504780 w 6891872"/>
                  <a:gd name="connsiteY227" fmla="*/ 3144292 h 6959054"/>
                  <a:gd name="connsiteX228" fmla="*/ 3501616 w 6891872"/>
                  <a:gd name="connsiteY228" fmla="*/ 3120396 h 6959054"/>
                  <a:gd name="connsiteX229" fmla="*/ 3623844 w 6891872"/>
                  <a:gd name="connsiteY229" fmla="*/ 2844254 h 6959054"/>
                  <a:gd name="connsiteX230" fmla="*/ 3833396 w 6891872"/>
                  <a:gd name="connsiteY230" fmla="*/ 2658516 h 6959054"/>
                  <a:gd name="connsiteX231" fmla="*/ 4100096 w 6891872"/>
                  <a:gd name="connsiteY231" fmla="*/ 2506116 h 6959054"/>
                  <a:gd name="connsiteX232" fmla="*/ 4371556 w 6891872"/>
                  <a:gd name="connsiteY232" fmla="*/ 2301328 h 6959054"/>
                  <a:gd name="connsiteX233" fmla="*/ 4581108 w 6891872"/>
                  <a:gd name="connsiteY233" fmla="*/ 2229892 h 6959054"/>
                  <a:gd name="connsiteX234" fmla="*/ 4790656 w 6891872"/>
                  <a:gd name="connsiteY234" fmla="*/ 2177504 h 6959054"/>
                  <a:gd name="connsiteX235" fmla="*/ 4866856 w 6891872"/>
                  <a:gd name="connsiteY235" fmla="*/ 2072728 h 6959054"/>
                  <a:gd name="connsiteX236" fmla="*/ 4900196 w 6891872"/>
                  <a:gd name="connsiteY236" fmla="*/ 2067968 h 6959054"/>
                  <a:gd name="connsiteX237" fmla="*/ 5028780 w 6891872"/>
                  <a:gd name="connsiteY237" fmla="*/ 2006054 h 6959054"/>
                  <a:gd name="connsiteX238" fmla="*/ 5219284 w 6891872"/>
                  <a:gd name="connsiteY238" fmla="*/ 1801268 h 6959054"/>
                  <a:gd name="connsiteX239" fmla="*/ 5390732 w 6891872"/>
                  <a:gd name="connsiteY239" fmla="*/ 1567904 h 6959054"/>
                  <a:gd name="connsiteX240" fmla="*/ 5471696 w 6891872"/>
                  <a:gd name="connsiteY240" fmla="*/ 1382168 h 6959054"/>
                  <a:gd name="connsiteX241" fmla="*/ 5471696 w 6891872"/>
                  <a:gd name="connsiteY241" fmla="*/ 1291680 h 6959054"/>
                  <a:gd name="connsiteX242" fmla="*/ 5528844 w 6891872"/>
                  <a:gd name="connsiteY242" fmla="*/ 1182142 h 6959054"/>
                  <a:gd name="connsiteX243" fmla="*/ 5533608 w 6891872"/>
                  <a:gd name="connsiteY243" fmla="*/ 572542 h 6959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</a:cxnLst>
                <a:rect l="l" t="t" r="r" b="b"/>
                <a:pathLst>
                  <a:path w="6891872" h="6959054">
                    <a:moveTo>
                      <a:pt x="5836172" y="0"/>
                    </a:moveTo>
                    <a:lnTo>
                      <a:pt x="6007952" y="89624"/>
                    </a:lnTo>
                    <a:lnTo>
                      <a:pt x="6084152" y="59144"/>
                    </a:lnTo>
                    <a:lnTo>
                      <a:pt x="6114632" y="120104"/>
                    </a:lnTo>
                    <a:lnTo>
                      <a:pt x="6221312" y="142964"/>
                    </a:lnTo>
                    <a:lnTo>
                      <a:pt x="6289892" y="142964"/>
                    </a:lnTo>
                    <a:lnTo>
                      <a:pt x="6381332" y="188684"/>
                    </a:lnTo>
                    <a:lnTo>
                      <a:pt x="6327992" y="249644"/>
                    </a:lnTo>
                    <a:lnTo>
                      <a:pt x="6366092" y="318224"/>
                    </a:lnTo>
                    <a:lnTo>
                      <a:pt x="6343232" y="485864"/>
                    </a:lnTo>
                    <a:lnTo>
                      <a:pt x="6312752" y="523964"/>
                    </a:lnTo>
                    <a:lnTo>
                      <a:pt x="6312752" y="600164"/>
                    </a:lnTo>
                    <a:lnTo>
                      <a:pt x="6373712" y="577304"/>
                    </a:lnTo>
                    <a:lnTo>
                      <a:pt x="6381332" y="668744"/>
                    </a:lnTo>
                    <a:lnTo>
                      <a:pt x="6526112" y="752564"/>
                    </a:lnTo>
                    <a:lnTo>
                      <a:pt x="6617552" y="729704"/>
                    </a:lnTo>
                    <a:lnTo>
                      <a:pt x="6739472" y="798284"/>
                    </a:lnTo>
                    <a:lnTo>
                      <a:pt x="6853772" y="927824"/>
                    </a:lnTo>
                    <a:lnTo>
                      <a:pt x="6884252" y="958304"/>
                    </a:lnTo>
                    <a:lnTo>
                      <a:pt x="6891872" y="1042124"/>
                    </a:lnTo>
                    <a:lnTo>
                      <a:pt x="6830912" y="1095464"/>
                    </a:lnTo>
                    <a:lnTo>
                      <a:pt x="6792812" y="1209764"/>
                    </a:lnTo>
                    <a:lnTo>
                      <a:pt x="6640412" y="1293584"/>
                    </a:lnTo>
                    <a:lnTo>
                      <a:pt x="6564212" y="1362164"/>
                    </a:lnTo>
                    <a:lnTo>
                      <a:pt x="6457532" y="1346924"/>
                    </a:lnTo>
                    <a:lnTo>
                      <a:pt x="6335612" y="1324064"/>
                    </a:lnTo>
                    <a:lnTo>
                      <a:pt x="6289892" y="1331684"/>
                    </a:lnTo>
                    <a:lnTo>
                      <a:pt x="6289892" y="1362164"/>
                    </a:lnTo>
                    <a:lnTo>
                      <a:pt x="6228932" y="1438364"/>
                    </a:lnTo>
                    <a:lnTo>
                      <a:pt x="6259412" y="1506944"/>
                    </a:lnTo>
                    <a:lnTo>
                      <a:pt x="6251792" y="1674584"/>
                    </a:lnTo>
                    <a:lnTo>
                      <a:pt x="6221312" y="1735544"/>
                    </a:lnTo>
                    <a:lnTo>
                      <a:pt x="6259412" y="1804124"/>
                    </a:lnTo>
                    <a:lnTo>
                      <a:pt x="6259412" y="1872704"/>
                    </a:lnTo>
                    <a:lnTo>
                      <a:pt x="6213692" y="1948904"/>
                    </a:lnTo>
                    <a:lnTo>
                      <a:pt x="6145112" y="1956524"/>
                    </a:lnTo>
                    <a:lnTo>
                      <a:pt x="6145112" y="2101304"/>
                    </a:lnTo>
                    <a:lnTo>
                      <a:pt x="6107012" y="2147024"/>
                    </a:lnTo>
                    <a:lnTo>
                      <a:pt x="6114632" y="2207984"/>
                    </a:lnTo>
                    <a:lnTo>
                      <a:pt x="6122252" y="2253704"/>
                    </a:lnTo>
                    <a:lnTo>
                      <a:pt x="6068912" y="2375624"/>
                    </a:lnTo>
                    <a:lnTo>
                      <a:pt x="6068912" y="2428964"/>
                    </a:lnTo>
                    <a:lnTo>
                      <a:pt x="6084152" y="2505164"/>
                    </a:lnTo>
                    <a:lnTo>
                      <a:pt x="6160352" y="2619464"/>
                    </a:lnTo>
                    <a:lnTo>
                      <a:pt x="6267032" y="2688044"/>
                    </a:lnTo>
                    <a:lnTo>
                      <a:pt x="6312752" y="2680424"/>
                    </a:lnTo>
                    <a:lnTo>
                      <a:pt x="6404192" y="2787104"/>
                    </a:lnTo>
                    <a:lnTo>
                      <a:pt x="6289892" y="2939504"/>
                    </a:lnTo>
                    <a:lnTo>
                      <a:pt x="6160352" y="3038564"/>
                    </a:lnTo>
                    <a:lnTo>
                      <a:pt x="6167972" y="3122384"/>
                    </a:lnTo>
                    <a:lnTo>
                      <a:pt x="6038432" y="3236684"/>
                    </a:lnTo>
                    <a:lnTo>
                      <a:pt x="6038432" y="3297644"/>
                    </a:lnTo>
                    <a:lnTo>
                      <a:pt x="5931752" y="3442424"/>
                    </a:lnTo>
                    <a:lnTo>
                      <a:pt x="5855552" y="3465284"/>
                    </a:lnTo>
                    <a:lnTo>
                      <a:pt x="5840312" y="3625304"/>
                    </a:lnTo>
                    <a:lnTo>
                      <a:pt x="5855552" y="3671024"/>
                    </a:lnTo>
                    <a:lnTo>
                      <a:pt x="5893652" y="3815804"/>
                    </a:lnTo>
                    <a:lnTo>
                      <a:pt x="5916512" y="3892004"/>
                    </a:lnTo>
                    <a:lnTo>
                      <a:pt x="5946992" y="3952964"/>
                    </a:lnTo>
                    <a:lnTo>
                      <a:pt x="5901272" y="4044404"/>
                    </a:lnTo>
                    <a:lnTo>
                      <a:pt x="5817452" y="3983444"/>
                    </a:lnTo>
                    <a:lnTo>
                      <a:pt x="5672672" y="3991064"/>
                    </a:lnTo>
                    <a:lnTo>
                      <a:pt x="5611712" y="4044404"/>
                    </a:lnTo>
                    <a:lnTo>
                      <a:pt x="5543132" y="3975824"/>
                    </a:lnTo>
                    <a:lnTo>
                      <a:pt x="5413592" y="3998684"/>
                    </a:lnTo>
                    <a:lnTo>
                      <a:pt x="5398352" y="4151084"/>
                    </a:lnTo>
                    <a:lnTo>
                      <a:pt x="5352632" y="4189184"/>
                    </a:lnTo>
                    <a:lnTo>
                      <a:pt x="5276432" y="4173944"/>
                    </a:lnTo>
                    <a:lnTo>
                      <a:pt x="5207852" y="4189184"/>
                    </a:lnTo>
                    <a:lnTo>
                      <a:pt x="4872572" y="4234904"/>
                    </a:lnTo>
                    <a:lnTo>
                      <a:pt x="4811612" y="4257764"/>
                    </a:lnTo>
                    <a:lnTo>
                      <a:pt x="4781132" y="4387304"/>
                    </a:lnTo>
                    <a:lnTo>
                      <a:pt x="4819232" y="4455884"/>
                    </a:lnTo>
                    <a:lnTo>
                      <a:pt x="4864952" y="4471124"/>
                    </a:lnTo>
                    <a:lnTo>
                      <a:pt x="4872572" y="4539704"/>
                    </a:lnTo>
                    <a:lnTo>
                      <a:pt x="4842092" y="4692104"/>
                    </a:lnTo>
                    <a:lnTo>
                      <a:pt x="4819232" y="4867364"/>
                    </a:lnTo>
                    <a:lnTo>
                      <a:pt x="4666832" y="5042624"/>
                    </a:lnTo>
                    <a:lnTo>
                      <a:pt x="4727792" y="5225504"/>
                    </a:lnTo>
                    <a:lnTo>
                      <a:pt x="4811612" y="5187404"/>
                    </a:lnTo>
                    <a:lnTo>
                      <a:pt x="4895432" y="5301704"/>
                    </a:lnTo>
                    <a:lnTo>
                      <a:pt x="4872572" y="5576024"/>
                    </a:lnTo>
                    <a:lnTo>
                      <a:pt x="4925912" y="5774144"/>
                    </a:lnTo>
                    <a:lnTo>
                      <a:pt x="4925912" y="5842724"/>
                    </a:lnTo>
                    <a:lnTo>
                      <a:pt x="4910672" y="5911304"/>
                    </a:lnTo>
                    <a:lnTo>
                      <a:pt x="4918292" y="6010364"/>
                    </a:lnTo>
                    <a:lnTo>
                      <a:pt x="4910672" y="6109424"/>
                    </a:lnTo>
                    <a:lnTo>
                      <a:pt x="4899272" y="6125710"/>
                    </a:lnTo>
                    <a:lnTo>
                      <a:pt x="4819232" y="6114504"/>
                    </a:lnTo>
                    <a:lnTo>
                      <a:pt x="4774780" y="6120854"/>
                    </a:lnTo>
                    <a:lnTo>
                      <a:pt x="4717632" y="6095454"/>
                    </a:lnTo>
                    <a:lnTo>
                      <a:pt x="4685884" y="6057354"/>
                    </a:lnTo>
                    <a:lnTo>
                      <a:pt x="4679532" y="5949404"/>
                    </a:lnTo>
                    <a:lnTo>
                      <a:pt x="4622380" y="5936704"/>
                    </a:lnTo>
                    <a:lnTo>
                      <a:pt x="4571580" y="5854154"/>
                    </a:lnTo>
                    <a:lnTo>
                      <a:pt x="4514432" y="5784304"/>
                    </a:lnTo>
                    <a:lnTo>
                      <a:pt x="4457284" y="5746204"/>
                    </a:lnTo>
                    <a:lnTo>
                      <a:pt x="4425532" y="5790654"/>
                    </a:lnTo>
                    <a:lnTo>
                      <a:pt x="4419180" y="5911304"/>
                    </a:lnTo>
                    <a:lnTo>
                      <a:pt x="4247732" y="6019254"/>
                    </a:lnTo>
                    <a:lnTo>
                      <a:pt x="4082632" y="6031954"/>
                    </a:lnTo>
                    <a:lnTo>
                      <a:pt x="4044532" y="6063704"/>
                    </a:lnTo>
                    <a:lnTo>
                      <a:pt x="4038180" y="6203404"/>
                    </a:lnTo>
                    <a:lnTo>
                      <a:pt x="4088980" y="6254204"/>
                    </a:lnTo>
                    <a:lnTo>
                      <a:pt x="4088980" y="6387554"/>
                    </a:lnTo>
                    <a:lnTo>
                      <a:pt x="4000084" y="6374854"/>
                    </a:lnTo>
                    <a:lnTo>
                      <a:pt x="3936580" y="6393904"/>
                    </a:lnTo>
                    <a:lnTo>
                      <a:pt x="3904832" y="6432004"/>
                    </a:lnTo>
                    <a:lnTo>
                      <a:pt x="3923884" y="6546304"/>
                    </a:lnTo>
                    <a:lnTo>
                      <a:pt x="3911180" y="6609804"/>
                    </a:lnTo>
                    <a:lnTo>
                      <a:pt x="3873084" y="6622504"/>
                    </a:lnTo>
                    <a:lnTo>
                      <a:pt x="3758780" y="6616154"/>
                    </a:lnTo>
                    <a:lnTo>
                      <a:pt x="3714332" y="6666954"/>
                    </a:lnTo>
                    <a:lnTo>
                      <a:pt x="3612732" y="6666954"/>
                    </a:lnTo>
                    <a:lnTo>
                      <a:pt x="3631780" y="6781254"/>
                    </a:lnTo>
                    <a:lnTo>
                      <a:pt x="3580980" y="6857454"/>
                    </a:lnTo>
                    <a:lnTo>
                      <a:pt x="3542884" y="6863804"/>
                    </a:lnTo>
                    <a:lnTo>
                      <a:pt x="3511132" y="6920954"/>
                    </a:lnTo>
                    <a:lnTo>
                      <a:pt x="3466684" y="6920954"/>
                    </a:lnTo>
                    <a:lnTo>
                      <a:pt x="3339684" y="6876504"/>
                    </a:lnTo>
                    <a:lnTo>
                      <a:pt x="3301580" y="6882854"/>
                    </a:lnTo>
                    <a:lnTo>
                      <a:pt x="3263484" y="6959054"/>
                    </a:lnTo>
                    <a:lnTo>
                      <a:pt x="3206332" y="6959054"/>
                    </a:lnTo>
                    <a:lnTo>
                      <a:pt x="3187284" y="6844754"/>
                    </a:lnTo>
                    <a:lnTo>
                      <a:pt x="3136484" y="6825704"/>
                    </a:lnTo>
                    <a:lnTo>
                      <a:pt x="3136484" y="6787604"/>
                    </a:lnTo>
                    <a:lnTo>
                      <a:pt x="3199980" y="6755854"/>
                    </a:lnTo>
                    <a:lnTo>
                      <a:pt x="3206332" y="6692354"/>
                    </a:lnTo>
                    <a:lnTo>
                      <a:pt x="3180932" y="6628854"/>
                    </a:lnTo>
                    <a:lnTo>
                      <a:pt x="3206332" y="6533604"/>
                    </a:lnTo>
                    <a:lnTo>
                      <a:pt x="3168232" y="6463754"/>
                    </a:lnTo>
                    <a:lnTo>
                      <a:pt x="3104732" y="6476454"/>
                    </a:lnTo>
                    <a:lnTo>
                      <a:pt x="2977732" y="6387554"/>
                    </a:lnTo>
                    <a:lnTo>
                      <a:pt x="2977732" y="6311354"/>
                    </a:lnTo>
                    <a:lnTo>
                      <a:pt x="2914232" y="6311354"/>
                    </a:lnTo>
                    <a:lnTo>
                      <a:pt x="2901532" y="6273254"/>
                    </a:lnTo>
                    <a:lnTo>
                      <a:pt x="2895180" y="6235154"/>
                    </a:lnTo>
                    <a:lnTo>
                      <a:pt x="2869780" y="6000204"/>
                    </a:lnTo>
                    <a:lnTo>
                      <a:pt x="2844380" y="5955754"/>
                    </a:lnTo>
                    <a:lnTo>
                      <a:pt x="2838032" y="5879554"/>
                    </a:lnTo>
                    <a:lnTo>
                      <a:pt x="2691980" y="5866854"/>
                    </a:lnTo>
                    <a:lnTo>
                      <a:pt x="2660232" y="5841454"/>
                    </a:lnTo>
                    <a:lnTo>
                      <a:pt x="2279232" y="5974804"/>
                    </a:lnTo>
                    <a:lnTo>
                      <a:pt x="2234780" y="6063704"/>
                    </a:lnTo>
                    <a:lnTo>
                      <a:pt x="2222084" y="6178004"/>
                    </a:lnTo>
                    <a:lnTo>
                      <a:pt x="2101432" y="6241504"/>
                    </a:lnTo>
                    <a:lnTo>
                      <a:pt x="2056980" y="6260554"/>
                    </a:lnTo>
                    <a:lnTo>
                      <a:pt x="1987132" y="6330404"/>
                    </a:lnTo>
                    <a:lnTo>
                      <a:pt x="2006180" y="6425654"/>
                    </a:lnTo>
                    <a:lnTo>
                      <a:pt x="1987132" y="6463754"/>
                    </a:lnTo>
                    <a:lnTo>
                      <a:pt x="2006180" y="6520904"/>
                    </a:lnTo>
                    <a:lnTo>
                      <a:pt x="1942684" y="6571704"/>
                    </a:lnTo>
                    <a:lnTo>
                      <a:pt x="1923632" y="6501854"/>
                    </a:lnTo>
                    <a:lnTo>
                      <a:pt x="1853780" y="6457404"/>
                    </a:lnTo>
                    <a:lnTo>
                      <a:pt x="1822032" y="6482804"/>
                    </a:lnTo>
                    <a:lnTo>
                      <a:pt x="1733132" y="6476454"/>
                    </a:lnTo>
                    <a:lnTo>
                      <a:pt x="1669632" y="6533604"/>
                    </a:lnTo>
                    <a:lnTo>
                      <a:pt x="1561684" y="6552654"/>
                    </a:lnTo>
                    <a:lnTo>
                      <a:pt x="1472780" y="6539954"/>
                    </a:lnTo>
                    <a:lnTo>
                      <a:pt x="1409284" y="6539954"/>
                    </a:lnTo>
                    <a:lnTo>
                      <a:pt x="1326732" y="6641554"/>
                    </a:lnTo>
                    <a:lnTo>
                      <a:pt x="1326732" y="6692354"/>
                    </a:lnTo>
                    <a:lnTo>
                      <a:pt x="1282284" y="6705054"/>
                    </a:lnTo>
                    <a:lnTo>
                      <a:pt x="1098132" y="6622504"/>
                    </a:lnTo>
                    <a:lnTo>
                      <a:pt x="1142580" y="6552654"/>
                    </a:lnTo>
                    <a:lnTo>
                      <a:pt x="1136232" y="6514554"/>
                    </a:lnTo>
                    <a:lnTo>
                      <a:pt x="1174332" y="6444704"/>
                    </a:lnTo>
                    <a:lnTo>
                      <a:pt x="1167980" y="6374854"/>
                    </a:lnTo>
                    <a:lnTo>
                      <a:pt x="1136232" y="6374854"/>
                    </a:lnTo>
                    <a:lnTo>
                      <a:pt x="1110832" y="6336754"/>
                    </a:lnTo>
                    <a:lnTo>
                      <a:pt x="1079084" y="6336754"/>
                    </a:lnTo>
                    <a:lnTo>
                      <a:pt x="1072732" y="6298654"/>
                    </a:lnTo>
                    <a:lnTo>
                      <a:pt x="1015580" y="6292304"/>
                    </a:lnTo>
                    <a:lnTo>
                      <a:pt x="971132" y="6330404"/>
                    </a:lnTo>
                    <a:lnTo>
                      <a:pt x="818732" y="6266904"/>
                    </a:lnTo>
                    <a:lnTo>
                      <a:pt x="755232" y="6311354"/>
                    </a:lnTo>
                    <a:lnTo>
                      <a:pt x="685380" y="6292304"/>
                    </a:lnTo>
                    <a:lnTo>
                      <a:pt x="666332" y="6387554"/>
                    </a:lnTo>
                    <a:lnTo>
                      <a:pt x="698084" y="6432004"/>
                    </a:lnTo>
                    <a:lnTo>
                      <a:pt x="698084" y="6489154"/>
                    </a:lnTo>
                    <a:lnTo>
                      <a:pt x="647284" y="6552654"/>
                    </a:lnTo>
                    <a:lnTo>
                      <a:pt x="507580" y="6743154"/>
                    </a:lnTo>
                    <a:lnTo>
                      <a:pt x="469484" y="6781254"/>
                    </a:lnTo>
                    <a:lnTo>
                      <a:pt x="456780" y="6813004"/>
                    </a:lnTo>
                    <a:lnTo>
                      <a:pt x="374232" y="6857454"/>
                    </a:lnTo>
                    <a:lnTo>
                      <a:pt x="323432" y="6806654"/>
                    </a:lnTo>
                    <a:lnTo>
                      <a:pt x="361532" y="6736804"/>
                    </a:lnTo>
                    <a:lnTo>
                      <a:pt x="278980" y="6622504"/>
                    </a:lnTo>
                    <a:lnTo>
                      <a:pt x="278980" y="6432004"/>
                    </a:lnTo>
                    <a:lnTo>
                      <a:pt x="209132" y="6381204"/>
                    </a:lnTo>
                    <a:lnTo>
                      <a:pt x="190084" y="6324054"/>
                    </a:lnTo>
                    <a:lnTo>
                      <a:pt x="240884" y="6305004"/>
                    </a:lnTo>
                    <a:lnTo>
                      <a:pt x="240884" y="6235154"/>
                    </a:lnTo>
                    <a:lnTo>
                      <a:pt x="202780" y="6171654"/>
                    </a:lnTo>
                    <a:lnTo>
                      <a:pt x="75780" y="6146254"/>
                    </a:lnTo>
                    <a:lnTo>
                      <a:pt x="0" y="6043408"/>
                    </a:lnTo>
                    <a:lnTo>
                      <a:pt x="4344" y="6044654"/>
                    </a:lnTo>
                    <a:lnTo>
                      <a:pt x="537744" y="5839868"/>
                    </a:lnTo>
                    <a:lnTo>
                      <a:pt x="599656" y="5768428"/>
                    </a:lnTo>
                    <a:lnTo>
                      <a:pt x="733008" y="5773192"/>
                    </a:lnTo>
                    <a:lnTo>
                      <a:pt x="904456" y="5677942"/>
                    </a:lnTo>
                    <a:lnTo>
                      <a:pt x="928268" y="5644604"/>
                    </a:lnTo>
                    <a:lnTo>
                      <a:pt x="966372" y="5625554"/>
                    </a:lnTo>
                    <a:lnTo>
                      <a:pt x="1085432" y="5516016"/>
                    </a:lnTo>
                    <a:lnTo>
                      <a:pt x="1180684" y="5511254"/>
                    </a:lnTo>
                    <a:lnTo>
                      <a:pt x="1375944" y="5306468"/>
                    </a:lnTo>
                    <a:lnTo>
                      <a:pt x="1475956" y="5311228"/>
                    </a:lnTo>
                    <a:lnTo>
                      <a:pt x="1518820" y="5349328"/>
                    </a:lnTo>
                    <a:lnTo>
                      <a:pt x="1699796" y="5311228"/>
                    </a:lnTo>
                    <a:lnTo>
                      <a:pt x="1747420" y="5306468"/>
                    </a:lnTo>
                    <a:lnTo>
                      <a:pt x="1814096" y="5296942"/>
                    </a:lnTo>
                    <a:lnTo>
                      <a:pt x="1861720" y="5215980"/>
                    </a:lnTo>
                    <a:lnTo>
                      <a:pt x="1966496" y="5182642"/>
                    </a:lnTo>
                    <a:lnTo>
                      <a:pt x="2261772" y="4915942"/>
                    </a:lnTo>
                    <a:lnTo>
                      <a:pt x="2371308" y="4763542"/>
                    </a:lnTo>
                    <a:lnTo>
                      <a:pt x="2609432" y="4596854"/>
                    </a:lnTo>
                    <a:lnTo>
                      <a:pt x="2766596" y="4520654"/>
                    </a:lnTo>
                    <a:lnTo>
                      <a:pt x="2885656" y="4339680"/>
                    </a:lnTo>
                    <a:lnTo>
                      <a:pt x="2966620" y="4134892"/>
                    </a:lnTo>
                    <a:lnTo>
                      <a:pt x="3066632" y="4049168"/>
                    </a:lnTo>
                    <a:lnTo>
                      <a:pt x="3085684" y="3977728"/>
                    </a:lnTo>
                    <a:lnTo>
                      <a:pt x="3223796" y="3834854"/>
                    </a:lnTo>
                    <a:lnTo>
                      <a:pt x="3290468" y="3753892"/>
                    </a:lnTo>
                    <a:lnTo>
                      <a:pt x="3323808" y="3677692"/>
                    </a:lnTo>
                    <a:lnTo>
                      <a:pt x="3414296" y="3558628"/>
                    </a:lnTo>
                    <a:lnTo>
                      <a:pt x="3452396" y="3401468"/>
                    </a:lnTo>
                    <a:lnTo>
                      <a:pt x="3504780" y="3191916"/>
                    </a:lnTo>
                    <a:lnTo>
                      <a:pt x="3504780" y="3144292"/>
                    </a:lnTo>
                    <a:lnTo>
                      <a:pt x="3501616" y="3120396"/>
                    </a:lnTo>
                    <a:lnTo>
                      <a:pt x="3623844" y="2844254"/>
                    </a:lnTo>
                    <a:lnTo>
                      <a:pt x="3833396" y="2658516"/>
                    </a:lnTo>
                    <a:lnTo>
                      <a:pt x="4100096" y="2506116"/>
                    </a:lnTo>
                    <a:lnTo>
                      <a:pt x="4371556" y="2301328"/>
                    </a:lnTo>
                    <a:lnTo>
                      <a:pt x="4581108" y="2229892"/>
                    </a:lnTo>
                    <a:lnTo>
                      <a:pt x="4790656" y="2177504"/>
                    </a:lnTo>
                    <a:lnTo>
                      <a:pt x="4866856" y="2072728"/>
                    </a:lnTo>
                    <a:lnTo>
                      <a:pt x="4900196" y="2067968"/>
                    </a:lnTo>
                    <a:lnTo>
                      <a:pt x="5028780" y="2006054"/>
                    </a:lnTo>
                    <a:lnTo>
                      <a:pt x="5219284" y="1801268"/>
                    </a:lnTo>
                    <a:lnTo>
                      <a:pt x="5390732" y="1567904"/>
                    </a:lnTo>
                    <a:lnTo>
                      <a:pt x="5471696" y="1382168"/>
                    </a:lnTo>
                    <a:lnTo>
                      <a:pt x="5471696" y="1291680"/>
                    </a:lnTo>
                    <a:lnTo>
                      <a:pt x="5528844" y="1182142"/>
                    </a:lnTo>
                    <a:cubicBezTo>
                      <a:pt x="5530432" y="978942"/>
                      <a:pt x="5532020" y="775742"/>
                      <a:pt x="5533608" y="5725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6E39234E-93A9-DF88-9554-413FFD64ED28}"/>
                </a:ext>
              </a:extLst>
            </p:cNvPr>
            <p:cNvSpPr/>
            <p:nvPr/>
          </p:nvSpPr>
          <p:spPr>
            <a:xfrm>
              <a:off x="8302170" y="4830709"/>
              <a:ext cx="965836" cy="1084898"/>
            </a:xfrm>
            <a:custGeom>
              <a:avLst/>
              <a:gdLst>
                <a:gd name="connsiteX0" fmla="*/ 575391 w 965836"/>
                <a:gd name="connsiteY0" fmla="*/ 0 h 1084898"/>
                <a:gd name="connsiteX1" fmla="*/ 601120 w 965836"/>
                <a:gd name="connsiteY1" fmla="*/ 30407 h 1084898"/>
                <a:gd name="connsiteX2" fmla="*/ 638544 w 965836"/>
                <a:gd name="connsiteY2" fmla="*/ 11695 h 1084898"/>
                <a:gd name="connsiteX3" fmla="*/ 668951 w 965836"/>
                <a:gd name="connsiteY3" fmla="*/ 23390 h 1084898"/>
                <a:gd name="connsiteX4" fmla="*/ 701697 w 965836"/>
                <a:gd name="connsiteY4" fmla="*/ 18712 h 1084898"/>
                <a:gd name="connsiteX5" fmla="*/ 713391 w 965836"/>
                <a:gd name="connsiteY5" fmla="*/ 0 h 1084898"/>
                <a:gd name="connsiteX6" fmla="*/ 739120 w 965836"/>
                <a:gd name="connsiteY6" fmla="*/ 21051 h 1084898"/>
                <a:gd name="connsiteX7" fmla="*/ 750815 w 965836"/>
                <a:gd name="connsiteY7" fmla="*/ 56136 h 1084898"/>
                <a:gd name="connsiteX8" fmla="*/ 769527 w 965836"/>
                <a:gd name="connsiteY8" fmla="*/ 81865 h 1084898"/>
                <a:gd name="connsiteX9" fmla="*/ 816307 w 965836"/>
                <a:gd name="connsiteY9" fmla="*/ 79526 h 1084898"/>
                <a:gd name="connsiteX10" fmla="*/ 825663 w 965836"/>
                <a:gd name="connsiteY10" fmla="*/ 65492 h 1084898"/>
                <a:gd name="connsiteX11" fmla="*/ 846714 w 965836"/>
                <a:gd name="connsiteY11" fmla="*/ 81865 h 1084898"/>
                <a:gd name="connsiteX12" fmla="*/ 846714 w 965836"/>
                <a:gd name="connsiteY12" fmla="*/ 88881 h 1084898"/>
                <a:gd name="connsiteX13" fmla="*/ 879460 w 965836"/>
                <a:gd name="connsiteY13" fmla="*/ 112271 h 1084898"/>
                <a:gd name="connsiteX14" fmla="*/ 907528 w 965836"/>
                <a:gd name="connsiteY14" fmla="*/ 109932 h 1084898"/>
                <a:gd name="connsiteX15" fmla="*/ 923900 w 965836"/>
                <a:gd name="connsiteY15" fmla="*/ 88881 h 1084898"/>
                <a:gd name="connsiteX16" fmla="*/ 949629 w 965836"/>
                <a:gd name="connsiteY16" fmla="*/ 88881 h 1084898"/>
                <a:gd name="connsiteX17" fmla="*/ 965836 w 965836"/>
                <a:gd name="connsiteY17" fmla="*/ 93648 h 1084898"/>
                <a:gd name="connsiteX18" fmla="*/ 965836 w 965836"/>
                <a:gd name="connsiteY18" fmla="*/ 938387 h 1084898"/>
                <a:gd name="connsiteX19" fmla="*/ 960934 w 965836"/>
                <a:gd name="connsiteY19" fmla="*/ 911424 h 1084898"/>
                <a:gd name="connsiteX20" fmla="*/ 939494 w 965836"/>
                <a:gd name="connsiteY20" fmla="*/ 893881 h 1084898"/>
                <a:gd name="connsiteX21" fmla="*/ 904409 w 965836"/>
                <a:gd name="connsiteY21" fmla="*/ 854898 h 1084898"/>
                <a:gd name="connsiteX22" fmla="*/ 869324 w 965836"/>
                <a:gd name="connsiteY22" fmla="*/ 839305 h 1084898"/>
                <a:gd name="connsiteX23" fmla="*/ 847884 w 965836"/>
                <a:gd name="connsiteY23" fmla="*/ 837356 h 1084898"/>
                <a:gd name="connsiteX24" fmla="*/ 814748 w 965836"/>
                <a:gd name="connsiteY24" fmla="*/ 821763 h 1084898"/>
                <a:gd name="connsiteX25" fmla="*/ 750425 w 965836"/>
                <a:gd name="connsiteY25" fmla="*/ 808119 h 1084898"/>
                <a:gd name="connsiteX26" fmla="*/ 725086 w 965836"/>
                <a:gd name="connsiteY26" fmla="*/ 800322 h 1084898"/>
                <a:gd name="connsiteX27" fmla="*/ 684155 w 965836"/>
                <a:gd name="connsiteY27" fmla="*/ 804220 h 1084898"/>
                <a:gd name="connsiteX28" fmla="*/ 623730 w 965836"/>
                <a:gd name="connsiteY28" fmla="*/ 821763 h 1084898"/>
                <a:gd name="connsiteX29" fmla="*/ 610086 w 965836"/>
                <a:gd name="connsiteY29" fmla="*/ 839305 h 1084898"/>
                <a:gd name="connsiteX30" fmla="*/ 615934 w 965836"/>
                <a:gd name="connsiteY30" fmla="*/ 864644 h 1084898"/>
                <a:gd name="connsiteX31" fmla="*/ 615934 w 965836"/>
                <a:gd name="connsiteY31" fmla="*/ 878288 h 1084898"/>
                <a:gd name="connsiteX32" fmla="*/ 569154 w 965836"/>
                <a:gd name="connsiteY32" fmla="*/ 878288 h 1084898"/>
                <a:gd name="connsiteX33" fmla="*/ 539916 w 965836"/>
                <a:gd name="connsiteY33" fmla="*/ 899729 h 1084898"/>
                <a:gd name="connsiteX34" fmla="*/ 510679 w 965836"/>
                <a:gd name="connsiteY34" fmla="*/ 897780 h 1084898"/>
                <a:gd name="connsiteX35" fmla="*/ 479493 w 965836"/>
                <a:gd name="connsiteY35" fmla="*/ 915322 h 1084898"/>
                <a:gd name="connsiteX36" fmla="*/ 467798 w 965836"/>
                <a:gd name="connsiteY36" fmla="*/ 934814 h 1084898"/>
                <a:gd name="connsiteX37" fmla="*/ 428815 w 965836"/>
                <a:gd name="connsiteY37" fmla="*/ 938712 h 1084898"/>
                <a:gd name="connsiteX38" fmla="*/ 426866 w 965836"/>
                <a:gd name="connsiteY38" fmla="*/ 958203 h 1084898"/>
                <a:gd name="connsiteX39" fmla="*/ 393730 w 965836"/>
                <a:gd name="connsiteY39" fmla="*/ 964051 h 1084898"/>
                <a:gd name="connsiteX40" fmla="*/ 380086 w 965836"/>
                <a:gd name="connsiteY40" fmla="*/ 979644 h 1084898"/>
                <a:gd name="connsiteX41" fmla="*/ 362543 w 965836"/>
                <a:gd name="connsiteY41" fmla="*/ 995237 h 1084898"/>
                <a:gd name="connsiteX42" fmla="*/ 306017 w 965836"/>
                <a:gd name="connsiteY42" fmla="*/ 1020576 h 1084898"/>
                <a:gd name="connsiteX43" fmla="*/ 284577 w 965836"/>
                <a:gd name="connsiteY43" fmla="*/ 1016678 h 1084898"/>
                <a:gd name="connsiteX44" fmla="*/ 272882 w 965836"/>
                <a:gd name="connsiteY44" fmla="*/ 1040068 h 1084898"/>
                <a:gd name="connsiteX45" fmla="*/ 231950 w 965836"/>
                <a:gd name="connsiteY45" fmla="*/ 1059559 h 1084898"/>
                <a:gd name="connsiteX46" fmla="*/ 228051 w 965836"/>
                <a:gd name="connsiteY46" fmla="*/ 1073203 h 1084898"/>
                <a:gd name="connsiteX47" fmla="*/ 208561 w 965836"/>
                <a:gd name="connsiteY47" fmla="*/ 1081000 h 1084898"/>
                <a:gd name="connsiteX48" fmla="*/ 200764 w 965836"/>
                <a:gd name="connsiteY48" fmla="*/ 1084898 h 1084898"/>
                <a:gd name="connsiteX49" fmla="*/ 191017 w 965836"/>
                <a:gd name="connsiteY49" fmla="*/ 1077102 h 1084898"/>
                <a:gd name="connsiteX50" fmla="*/ 159831 w 965836"/>
                <a:gd name="connsiteY50" fmla="*/ 1067356 h 1084898"/>
                <a:gd name="connsiteX51" fmla="*/ 97458 w 965836"/>
                <a:gd name="connsiteY51" fmla="*/ 1055661 h 1084898"/>
                <a:gd name="connsiteX52" fmla="*/ 68221 w 965836"/>
                <a:gd name="connsiteY52" fmla="*/ 1063458 h 1084898"/>
                <a:gd name="connsiteX53" fmla="*/ 59487 w 965836"/>
                <a:gd name="connsiteY53" fmla="*/ 1056179 h 1084898"/>
                <a:gd name="connsiteX54" fmla="*/ 58475 w 965836"/>
                <a:gd name="connsiteY54" fmla="*/ 1050203 h 1084898"/>
                <a:gd name="connsiteX55" fmla="*/ 74848 w 965836"/>
                <a:gd name="connsiteY55" fmla="*/ 1026813 h 1084898"/>
                <a:gd name="connsiteX56" fmla="*/ 77187 w 965836"/>
                <a:gd name="connsiteY56" fmla="*/ 996407 h 1084898"/>
                <a:gd name="connsiteX57" fmla="*/ 74848 w 965836"/>
                <a:gd name="connsiteY57" fmla="*/ 966000 h 1084898"/>
                <a:gd name="connsiteX58" fmla="*/ 79526 w 965836"/>
                <a:gd name="connsiteY58" fmla="*/ 944949 h 1084898"/>
                <a:gd name="connsiteX59" fmla="*/ 79526 w 965836"/>
                <a:gd name="connsiteY59" fmla="*/ 923898 h 1084898"/>
                <a:gd name="connsiteX60" fmla="*/ 63153 w 965836"/>
                <a:gd name="connsiteY60" fmla="*/ 863085 h 1084898"/>
                <a:gd name="connsiteX61" fmla="*/ 70170 w 965836"/>
                <a:gd name="connsiteY61" fmla="*/ 778881 h 1084898"/>
                <a:gd name="connsiteX62" fmla="*/ 44441 w 965836"/>
                <a:gd name="connsiteY62" fmla="*/ 743797 h 1084898"/>
                <a:gd name="connsiteX63" fmla="*/ 18712 w 965836"/>
                <a:gd name="connsiteY63" fmla="*/ 755492 h 1084898"/>
                <a:gd name="connsiteX64" fmla="*/ 0 w 965836"/>
                <a:gd name="connsiteY64" fmla="*/ 699356 h 1084898"/>
                <a:gd name="connsiteX65" fmla="*/ 46780 w 965836"/>
                <a:gd name="connsiteY65" fmla="*/ 645559 h 1084898"/>
                <a:gd name="connsiteX66" fmla="*/ 53797 w 965836"/>
                <a:gd name="connsiteY66" fmla="*/ 591763 h 1084898"/>
                <a:gd name="connsiteX67" fmla="*/ 63153 w 965836"/>
                <a:gd name="connsiteY67" fmla="*/ 544983 h 1084898"/>
                <a:gd name="connsiteX68" fmla="*/ 60814 w 965836"/>
                <a:gd name="connsiteY68" fmla="*/ 523932 h 1084898"/>
                <a:gd name="connsiteX69" fmla="*/ 46780 w 965836"/>
                <a:gd name="connsiteY69" fmla="*/ 519254 h 1084898"/>
                <a:gd name="connsiteX70" fmla="*/ 35085 w 965836"/>
                <a:gd name="connsiteY70" fmla="*/ 498203 h 1084898"/>
                <a:gd name="connsiteX71" fmla="*/ 44441 w 965836"/>
                <a:gd name="connsiteY71" fmla="*/ 458441 h 1084898"/>
                <a:gd name="connsiteX72" fmla="*/ 63153 w 965836"/>
                <a:gd name="connsiteY72" fmla="*/ 451424 h 1084898"/>
                <a:gd name="connsiteX73" fmla="*/ 166068 w 965836"/>
                <a:gd name="connsiteY73" fmla="*/ 437390 h 1084898"/>
                <a:gd name="connsiteX74" fmla="*/ 187119 w 965836"/>
                <a:gd name="connsiteY74" fmla="*/ 432712 h 1084898"/>
                <a:gd name="connsiteX75" fmla="*/ 210509 w 965836"/>
                <a:gd name="connsiteY75" fmla="*/ 437390 h 1084898"/>
                <a:gd name="connsiteX76" fmla="*/ 224543 w 965836"/>
                <a:gd name="connsiteY76" fmla="*/ 425695 h 1084898"/>
                <a:gd name="connsiteX77" fmla="*/ 229221 w 965836"/>
                <a:gd name="connsiteY77" fmla="*/ 378915 h 1084898"/>
                <a:gd name="connsiteX78" fmla="*/ 268984 w 965836"/>
                <a:gd name="connsiteY78" fmla="*/ 371898 h 1084898"/>
                <a:gd name="connsiteX79" fmla="*/ 290035 w 965836"/>
                <a:gd name="connsiteY79" fmla="*/ 392949 h 1084898"/>
                <a:gd name="connsiteX80" fmla="*/ 308747 w 965836"/>
                <a:gd name="connsiteY80" fmla="*/ 376576 h 1084898"/>
                <a:gd name="connsiteX81" fmla="*/ 353187 w 965836"/>
                <a:gd name="connsiteY81" fmla="*/ 374237 h 1084898"/>
                <a:gd name="connsiteX82" fmla="*/ 378916 w 965836"/>
                <a:gd name="connsiteY82" fmla="*/ 392949 h 1084898"/>
                <a:gd name="connsiteX83" fmla="*/ 392950 w 965836"/>
                <a:gd name="connsiteY83" fmla="*/ 364881 h 1084898"/>
                <a:gd name="connsiteX84" fmla="*/ 383594 w 965836"/>
                <a:gd name="connsiteY84" fmla="*/ 346170 h 1084898"/>
                <a:gd name="connsiteX85" fmla="*/ 376577 w 965836"/>
                <a:gd name="connsiteY85" fmla="*/ 322780 h 1084898"/>
                <a:gd name="connsiteX86" fmla="*/ 364882 w 965836"/>
                <a:gd name="connsiteY86" fmla="*/ 278339 h 1084898"/>
                <a:gd name="connsiteX87" fmla="*/ 360204 w 965836"/>
                <a:gd name="connsiteY87" fmla="*/ 264305 h 1084898"/>
                <a:gd name="connsiteX88" fmla="*/ 364882 w 965836"/>
                <a:gd name="connsiteY88" fmla="*/ 215187 h 1084898"/>
                <a:gd name="connsiteX89" fmla="*/ 388272 w 965836"/>
                <a:gd name="connsiteY89" fmla="*/ 208170 h 1084898"/>
                <a:gd name="connsiteX90" fmla="*/ 421018 w 965836"/>
                <a:gd name="connsiteY90" fmla="*/ 163729 h 1084898"/>
                <a:gd name="connsiteX91" fmla="*/ 421018 w 965836"/>
                <a:gd name="connsiteY91" fmla="*/ 145017 h 1084898"/>
                <a:gd name="connsiteX92" fmla="*/ 460781 w 965836"/>
                <a:gd name="connsiteY92" fmla="*/ 109932 h 1084898"/>
                <a:gd name="connsiteX93" fmla="*/ 458442 w 965836"/>
                <a:gd name="connsiteY93" fmla="*/ 84204 h 1084898"/>
                <a:gd name="connsiteX94" fmla="*/ 498205 w 965836"/>
                <a:gd name="connsiteY94" fmla="*/ 53797 h 1084898"/>
                <a:gd name="connsiteX95" fmla="*/ 533289 w 965836"/>
                <a:gd name="connsiteY95" fmla="*/ 7017 h 1084898"/>
                <a:gd name="connsiteX0" fmla="*/ 575391 w 1053934"/>
                <a:gd name="connsiteY0" fmla="*/ 0 h 1084898"/>
                <a:gd name="connsiteX1" fmla="*/ 601120 w 1053934"/>
                <a:gd name="connsiteY1" fmla="*/ 30407 h 1084898"/>
                <a:gd name="connsiteX2" fmla="*/ 638544 w 1053934"/>
                <a:gd name="connsiteY2" fmla="*/ 11695 h 1084898"/>
                <a:gd name="connsiteX3" fmla="*/ 668951 w 1053934"/>
                <a:gd name="connsiteY3" fmla="*/ 23390 h 1084898"/>
                <a:gd name="connsiteX4" fmla="*/ 701697 w 1053934"/>
                <a:gd name="connsiteY4" fmla="*/ 18712 h 1084898"/>
                <a:gd name="connsiteX5" fmla="*/ 713391 w 1053934"/>
                <a:gd name="connsiteY5" fmla="*/ 0 h 1084898"/>
                <a:gd name="connsiteX6" fmla="*/ 739120 w 1053934"/>
                <a:gd name="connsiteY6" fmla="*/ 21051 h 1084898"/>
                <a:gd name="connsiteX7" fmla="*/ 750815 w 1053934"/>
                <a:gd name="connsiteY7" fmla="*/ 56136 h 1084898"/>
                <a:gd name="connsiteX8" fmla="*/ 769527 w 1053934"/>
                <a:gd name="connsiteY8" fmla="*/ 81865 h 1084898"/>
                <a:gd name="connsiteX9" fmla="*/ 816307 w 1053934"/>
                <a:gd name="connsiteY9" fmla="*/ 79526 h 1084898"/>
                <a:gd name="connsiteX10" fmla="*/ 825663 w 1053934"/>
                <a:gd name="connsiteY10" fmla="*/ 65492 h 1084898"/>
                <a:gd name="connsiteX11" fmla="*/ 846714 w 1053934"/>
                <a:gd name="connsiteY11" fmla="*/ 81865 h 1084898"/>
                <a:gd name="connsiteX12" fmla="*/ 846714 w 1053934"/>
                <a:gd name="connsiteY12" fmla="*/ 88881 h 1084898"/>
                <a:gd name="connsiteX13" fmla="*/ 879460 w 1053934"/>
                <a:gd name="connsiteY13" fmla="*/ 112271 h 1084898"/>
                <a:gd name="connsiteX14" fmla="*/ 907528 w 1053934"/>
                <a:gd name="connsiteY14" fmla="*/ 109932 h 1084898"/>
                <a:gd name="connsiteX15" fmla="*/ 923900 w 1053934"/>
                <a:gd name="connsiteY15" fmla="*/ 88881 h 1084898"/>
                <a:gd name="connsiteX16" fmla="*/ 949629 w 1053934"/>
                <a:gd name="connsiteY16" fmla="*/ 88881 h 1084898"/>
                <a:gd name="connsiteX17" fmla="*/ 965836 w 1053934"/>
                <a:gd name="connsiteY17" fmla="*/ 93648 h 1084898"/>
                <a:gd name="connsiteX18" fmla="*/ 1053920 w 1053934"/>
                <a:gd name="connsiteY18" fmla="*/ 468366 h 1084898"/>
                <a:gd name="connsiteX19" fmla="*/ 965836 w 1053934"/>
                <a:gd name="connsiteY19" fmla="*/ 938387 h 1084898"/>
                <a:gd name="connsiteX20" fmla="*/ 960934 w 1053934"/>
                <a:gd name="connsiteY20" fmla="*/ 911424 h 1084898"/>
                <a:gd name="connsiteX21" fmla="*/ 939494 w 1053934"/>
                <a:gd name="connsiteY21" fmla="*/ 893881 h 1084898"/>
                <a:gd name="connsiteX22" fmla="*/ 904409 w 1053934"/>
                <a:gd name="connsiteY22" fmla="*/ 854898 h 1084898"/>
                <a:gd name="connsiteX23" fmla="*/ 869324 w 1053934"/>
                <a:gd name="connsiteY23" fmla="*/ 839305 h 1084898"/>
                <a:gd name="connsiteX24" fmla="*/ 847884 w 1053934"/>
                <a:gd name="connsiteY24" fmla="*/ 837356 h 1084898"/>
                <a:gd name="connsiteX25" fmla="*/ 814748 w 1053934"/>
                <a:gd name="connsiteY25" fmla="*/ 821763 h 1084898"/>
                <a:gd name="connsiteX26" fmla="*/ 750425 w 1053934"/>
                <a:gd name="connsiteY26" fmla="*/ 808119 h 1084898"/>
                <a:gd name="connsiteX27" fmla="*/ 725086 w 1053934"/>
                <a:gd name="connsiteY27" fmla="*/ 800322 h 1084898"/>
                <a:gd name="connsiteX28" fmla="*/ 684155 w 1053934"/>
                <a:gd name="connsiteY28" fmla="*/ 804220 h 1084898"/>
                <a:gd name="connsiteX29" fmla="*/ 623730 w 1053934"/>
                <a:gd name="connsiteY29" fmla="*/ 821763 h 1084898"/>
                <a:gd name="connsiteX30" fmla="*/ 610086 w 1053934"/>
                <a:gd name="connsiteY30" fmla="*/ 839305 h 1084898"/>
                <a:gd name="connsiteX31" fmla="*/ 615934 w 1053934"/>
                <a:gd name="connsiteY31" fmla="*/ 864644 h 1084898"/>
                <a:gd name="connsiteX32" fmla="*/ 615934 w 1053934"/>
                <a:gd name="connsiteY32" fmla="*/ 878288 h 1084898"/>
                <a:gd name="connsiteX33" fmla="*/ 569154 w 1053934"/>
                <a:gd name="connsiteY33" fmla="*/ 878288 h 1084898"/>
                <a:gd name="connsiteX34" fmla="*/ 539916 w 1053934"/>
                <a:gd name="connsiteY34" fmla="*/ 899729 h 1084898"/>
                <a:gd name="connsiteX35" fmla="*/ 510679 w 1053934"/>
                <a:gd name="connsiteY35" fmla="*/ 897780 h 1084898"/>
                <a:gd name="connsiteX36" fmla="*/ 479493 w 1053934"/>
                <a:gd name="connsiteY36" fmla="*/ 915322 h 1084898"/>
                <a:gd name="connsiteX37" fmla="*/ 467798 w 1053934"/>
                <a:gd name="connsiteY37" fmla="*/ 934814 h 1084898"/>
                <a:gd name="connsiteX38" fmla="*/ 428815 w 1053934"/>
                <a:gd name="connsiteY38" fmla="*/ 938712 h 1084898"/>
                <a:gd name="connsiteX39" fmla="*/ 426866 w 1053934"/>
                <a:gd name="connsiteY39" fmla="*/ 958203 h 1084898"/>
                <a:gd name="connsiteX40" fmla="*/ 393730 w 1053934"/>
                <a:gd name="connsiteY40" fmla="*/ 964051 h 1084898"/>
                <a:gd name="connsiteX41" fmla="*/ 380086 w 1053934"/>
                <a:gd name="connsiteY41" fmla="*/ 979644 h 1084898"/>
                <a:gd name="connsiteX42" fmla="*/ 362543 w 1053934"/>
                <a:gd name="connsiteY42" fmla="*/ 995237 h 1084898"/>
                <a:gd name="connsiteX43" fmla="*/ 306017 w 1053934"/>
                <a:gd name="connsiteY43" fmla="*/ 1020576 h 1084898"/>
                <a:gd name="connsiteX44" fmla="*/ 284577 w 1053934"/>
                <a:gd name="connsiteY44" fmla="*/ 1016678 h 1084898"/>
                <a:gd name="connsiteX45" fmla="*/ 272882 w 1053934"/>
                <a:gd name="connsiteY45" fmla="*/ 1040068 h 1084898"/>
                <a:gd name="connsiteX46" fmla="*/ 231950 w 1053934"/>
                <a:gd name="connsiteY46" fmla="*/ 1059559 h 1084898"/>
                <a:gd name="connsiteX47" fmla="*/ 228051 w 1053934"/>
                <a:gd name="connsiteY47" fmla="*/ 1073203 h 1084898"/>
                <a:gd name="connsiteX48" fmla="*/ 208561 w 1053934"/>
                <a:gd name="connsiteY48" fmla="*/ 1081000 h 1084898"/>
                <a:gd name="connsiteX49" fmla="*/ 200764 w 1053934"/>
                <a:gd name="connsiteY49" fmla="*/ 1084898 h 1084898"/>
                <a:gd name="connsiteX50" fmla="*/ 191017 w 1053934"/>
                <a:gd name="connsiteY50" fmla="*/ 1077102 h 1084898"/>
                <a:gd name="connsiteX51" fmla="*/ 159831 w 1053934"/>
                <a:gd name="connsiteY51" fmla="*/ 1067356 h 1084898"/>
                <a:gd name="connsiteX52" fmla="*/ 97458 w 1053934"/>
                <a:gd name="connsiteY52" fmla="*/ 1055661 h 1084898"/>
                <a:gd name="connsiteX53" fmla="*/ 68221 w 1053934"/>
                <a:gd name="connsiteY53" fmla="*/ 1063458 h 1084898"/>
                <a:gd name="connsiteX54" fmla="*/ 59487 w 1053934"/>
                <a:gd name="connsiteY54" fmla="*/ 1056179 h 1084898"/>
                <a:gd name="connsiteX55" fmla="*/ 58475 w 1053934"/>
                <a:gd name="connsiteY55" fmla="*/ 1050203 h 1084898"/>
                <a:gd name="connsiteX56" fmla="*/ 74848 w 1053934"/>
                <a:gd name="connsiteY56" fmla="*/ 1026813 h 1084898"/>
                <a:gd name="connsiteX57" fmla="*/ 77187 w 1053934"/>
                <a:gd name="connsiteY57" fmla="*/ 996407 h 1084898"/>
                <a:gd name="connsiteX58" fmla="*/ 74848 w 1053934"/>
                <a:gd name="connsiteY58" fmla="*/ 966000 h 1084898"/>
                <a:gd name="connsiteX59" fmla="*/ 79526 w 1053934"/>
                <a:gd name="connsiteY59" fmla="*/ 944949 h 1084898"/>
                <a:gd name="connsiteX60" fmla="*/ 79526 w 1053934"/>
                <a:gd name="connsiteY60" fmla="*/ 923898 h 1084898"/>
                <a:gd name="connsiteX61" fmla="*/ 63153 w 1053934"/>
                <a:gd name="connsiteY61" fmla="*/ 863085 h 1084898"/>
                <a:gd name="connsiteX62" fmla="*/ 70170 w 1053934"/>
                <a:gd name="connsiteY62" fmla="*/ 778881 h 1084898"/>
                <a:gd name="connsiteX63" fmla="*/ 44441 w 1053934"/>
                <a:gd name="connsiteY63" fmla="*/ 743797 h 1084898"/>
                <a:gd name="connsiteX64" fmla="*/ 18712 w 1053934"/>
                <a:gd name="connsiteY64" fmla="*/ 755492 h 1084898"/>
                <a:gd name="connsiteX65" fmla="*/ 0 w 1053934"/>
                <a:gd name="connsiteY65" fmla="*/ 699356 h 1084898"/>
                <a:gd name="connsiteX66" fmla="*/ 46780 w 1053934"/>
                <a:gd name="connsiteY66" fmla="*/ 645559 h 1084898"/>
                <a:gd name="connsiteX67" fmla="*/ 53797 w 1053934"/>
                <a:gd name="connsiteY67" fmla="*/ 591763 h 1084898"/>
                <a:gd name="connsiteX68" fmla="*/ 63153 w 1053934"/>
                <a:gd name="connsiteY68" fmla="*/ 544983 h 1084898"/>
                <a:gd name="connsiteX69" fmla="*/ 60814 w 1053934"/>
                <a:gd name="connsiteY69" fmla="*/ 523932 h 1084898"/>
                <a:gd name="connsiteX70" fmla="*/ 46780 w 1053934"/>
                <a:gd name="connsiteY70" fmla="*/ 519254 h 1084898"/>
                <a:gd name="connsiteX71" fmla="*/ 35085 w 1053934"/>
                <a:gd name="connsiteY71" fmla="*/ 498203 h 1084898"/>
                <a:gd name="connsiteX72" fmla="*/ 44441 w 1053934"/>
                <a:gd name="connsiteY72" fmla="*/ 458441 h 1084898"/>
                <a:gd name="connsiteX73" fmla="*/ 63153 w 1053934"/>
                <a:gd name="connsiteY73" fmla="*/ 451424 h 1084898"/>
                <a:gd name="connsiteX74" fmla="*/ 166068 w 1053934"/>
                <a:gd name="connsiteY74" fmla="*/ 437390 h 1084898"/>
                <a:gd name="connsiteX75" fmla="*/ 187119 w 1053934"/>
                <a:gd name="connsiteY75" fmla="*/ 432712 h 1084898"/>
                <a:gd name="connsiteX76" fmla="*/ 210509 w 1053934"/>
                <a:gd name="connsiteY76" fmla="*/ 437390 h 1084898"/>
                <a:gd name="connsiteX77" fmla="*/ 224543 w 1053934"/>
                <a:gd name="connsiteY77" fmla="*/ 425695 h 1084898"/>
                <a:gd name="connsiteX78" fmla="*/ 229221 w 1053934"/>
                <a:gd name="connsiteY78" fmla="*/ 378915 h 1084898"/>
                <a:gd name="connsiteX79" fmla="*/ 268984 w 1053934"/>
                <a:gd name="connsiteY79" fmla="*/ 371898 h 1084898"/>
                <a:gd name="connsiteX80" fmla="*/ 290035 w 1053934"/>
                <a:gd name="connsiteY80" fmla="*/ 392949 h 1084898"/>
                <a:gd name="connsiteX81" fmla="*/ 308747 w 1053934"/>
                <a:gd name="connsiteY81" fmla="*/ 376576 h 1084898"/>
                <a:gd name="connsiteX82" fmla="*/ 353187 w 1053934"/>
                <a:gd name="connsiteY82" fmla="*/ 374237 h 1084898"/>
                <a:gd name="connsiteX83" fmla="*/ 378916 w 1053934"/>
                <a:gd name="connsiteY83" fmla="*/ 392949 h 1084898"/>
                <a:gd name="connsiteX84" fmla="*/ 392950 w 1053934"/>
                <a:gd name="connsiteY84" fmla="*/ 364881 h 1084898"/>
                <a:gd name="connsiteX85" fmla="*/ 383594 w 1053934"/>
                <a:gd name="connsiteY85" fmla="*/ 346170 h 1084898"/>
                <a:gd name="connsiteX86" fmla="*/ 376577 w 1053934"/>
                <a:gd name="connsiteY86" fmla="*/ 322780 h 1084898"/>
                <a:gd name="connsiteX87" fmla="*/ 364882 w 1053934"/>
                <a:gd name="connsiteY87" fmla="*/ 278339 h 1084898"/>
                <a:gd name="connsiteX88" fmla="*/ 360204 w 1053934"/>
                <a:gd name="connsiteY88" fmla="*/ 264305 h 1084898"/>
                <a:gd name="connsiteX89" fmla="*/ 364882 w 1053934"/>
                <a:gd name="connsiteY89" fmla="*/ 215187 h 1084898"/>
                <a:gd name="connsiteX90" fmla="*/ 388272 w 1053934"/>
                <a:gd name="connsiteY90" fmla="*/ 208170 h 1084898"/>
                <a:gd name="connsiteX91" fmla="*/ 421018 w 1053934"/>
                <a:gd name="connsiteY91" fmla="*/ 163729 h 1084898"/>
                <a:gd name="connsiteX92" fmla="*/ 421018 w 1053934"/>
                <a:gd name="connsiteY92" fmla="*/ 145017 h 1084898"/>
                <a:gd name="connsiteX93" fmla="*/ 460781 w 1053934"/>
                <a:gd name="connsiteY93" fmla="*/ 109932 h 1084898"/>
                <a:gd name="connsiteX94" fmla="*/ 458442 w 1053934"/>
                <a:gd name="connsiteY94" fmla="*/ 84204 h 1084898"/>
                <a:gd name="connsiteX95" fmla="*/ 498205 w 1053934"/>
                <a:gd name="connsiteY95" fmla="*/ 53797 h 1084898"/>
                <a:gd name="connsiteX96" fmla="*/ 533289 w 1053934"/>
                <a:gd name="connsiteY96" fmla="*/ 7017 h 1084898"/>
                <a:gd name="connsiteX97" fmla="*/ 575391 w 1053934"/>
                <a:gd name="connsiteY97" fmla="*/ 0 h 1084898"/>
                <a:gd name="connsiteX0" fmla="*/ 1053920 w 1145360"/>
                <a:gd name="connsiteY0" fmla="*/ 468366 h 1084898"/>
                <a:gd name="connsiteX1" fmla="*/ 965836 w 1145360"/>
                <a:gd name="connsiteY1" fmla="*/ 938387 h 1084898"/>
                <a:gd name="connsiteX2" fmla="*/ 960934 w 1145360"/>
                <a:gd name="connsiteY2" fmla="*/ 911424 h 1084898"/>
                <a:gd name="connsiteX3" fmla="*/ 939494 w 1145360"/>
                <a:gd name="connsiteY3" fmla="*/ 893881 h 1084898"/>
                <a:gd name="connsiteX4" fmla="*/ 904409 w 1145360"/>
                <a:gd name="connsiteY4" fmla="*/ 854898 h 1084898"/>
                <a:gd name="connsiteX5" fmla="*/ 869324 w 1145360"/>
                <a:gd name="connsiteY5" fmla="*/ 839305 h 1084898"/>
                <a:gd name="connsiteX6" fmla="*/ 847884 w 1145360"/>
                <a:gd name="connsiteY6" fmla="*/ 837356 h 1084898"/>
                <a:gd name="connsiteX7" fmla="*/ 814748 w 1145360"/>
                <a:gd name="connsiteY7" fmla="*/ 821763 h 1084898"/>
                <a:gd name="connsiteX8" fmla="*/ 750425 w 1145360"/>
                <a:gd name="connsiteY8" fmla="*/ 808119 h 1084898"/>
                <a:gd name="connsiteX9" fmla="*/ 725086 w 1145360"/>
                <a:gd name="connsiteY9" fmla="*/ 800322 h 1084898"/>
                <a:gd name="connsiteX10" fmla="*/ 684155 w 1145360"/>
                <a:gd name="connsiteY10" fmla="*/ 804220 h 1084898"/>
                <a:gd name="connsiteX11" fmla="*/ 623730 w 1145360"/>
                <a:gd name="connsiteY11" fmla="*/ 821763 h 1084898"/>
                <a:gd name="connsiteX12" fmla="*/ 610086 w 1145360"/>
                <a:gd name="connsiteY12" fmla="*/ 839305 h 1084898"/>
                <a:gd name="connsiteX13" fmla="*/ 615934 w 1145360"/>
                <a:gd name="connsiteY13" fmla="*/ 864644 h 1084898"/>
                <a:gd name="connsiteX14" fmla="*/ 615934 w 1145360"/>
                <a:gd name="connsiteY14" fmla="*/ 878288 h 1084898"/>
                <a:gd name="connsiteX15" fmla="*/ 569154 w 1145360"/>
                <a:gd name="connsiteY15" fmla="*/ 878288 h 1084898"/>
                <a:gd name="connsiteX16" fmla="*/ 539916 w 1145360"/>
                <a:gd name="connsiteY16" fmla="*/ 899729 h 1084898"/>
                <a:gd name="connsiteX17" fmla="*/ 510679 w 1145360"/>
                <a:gd name="connsiteY17" fmla="*/ 897780 h 1084898"/>
                <a:gd name="connsiteX18" fmla="*/ 479493 w 1145360"/>
                <a:gd name="connsiteY18" fmla="*/ 915322 h 1084898"/>
                <a:gd name="connsiteX19" fmla="*/ 467798 w 1145360"/>
                <a:gd name="connsiteY19" fmla="*/ 934814 h 1084898"/>
                <a:gd name="connsiteX20" fmla="*/ 428815 w 1145360"/>
                <a:gd name="connsiteY20" fmla="*/ 938712 h 1084898"/>
                <a:gd name="connsiteX21" fmla="*/ 426866 w 1145360"/>
                <a:gd name="connsiteY21" fmla="*/ 958203 h 1084898"/>
                <a:gd name="connsiteX22" fmla="*/ 393730 w 1145360"/>
                <a:gd name="connsiteY22" fmla="*/ 964051 h 1084898"/>
                <a:gd name="connsiteX23" fmla="*/ 380086 w 1145360"/>
                <a:gd name="connsiteY23" fmla="*/ 979644 h 1084898"/>
                <a:gd name="connsiteX24" fmla="*/ 362543 w 1145360"/>
                <a:gd name="connsiteY24" fmla="*/ 995237 h 1084898"/>
                <a:gd name="connsiteX25" fmla="*/ 306017 w 1145360"/>
                <a:gd name="connsiteY25" fmla="*/ 1020576 h 1084898"/>
                <a:gd name="connsiteX26" fmla="*/ 284577 w 1145360"/>
                <a:gd name="connsiteY26" fmla="*/ 1016678 h 1084898"/>
                <a:gd name="connsiteX27" fmla="*/ 272882 w 1145360"/>
                <a:gd name="connsiteY27" fmla="*/ 1040068 h 1084898"/>
                <a:gd name="connsiteX28" fmla="*/ 231950 w 1145360"/>
                <a:gd name="connsiteY28" fmla="*/ 1059559 h 1084898"/>
                <a:gd name="connsiteX29" fmla="*/ 228051 w 1145360"/>
                <a:gd name="connsiteY29" fmla="*/ 1073203 h 1084898"/>
                <a:gd name="connsiteX30" fmla="*/ 208561 w 1145360"/>
                <a:gd name="connsiteY30" fmla="*/ 1081000 h 1084898"/>
                <a:gd name="connsiteX31" fmla="*/ 200764 w 1145360"/>
                <a:gd name="connsiteY31" fmla="*/ 1084898 h 1084898"/>
                <a:gd name="connsiteX32" fmla="*/ 191017 w 1145360"/>
                <a:gd name="connsiteY32" fmla="*/ 1077102 h 1084898"/>
                <a:gd name="connsiteX33" fmla="*/ 159831 w 1145360"/>
                <a:gd name="connsiteY33" fmla="*/ 1067356 h 1084898"/>
                <a:gd name="connsiteX34" fmla="*/ 97458 w 1145360"/>
                <a:gd name="connsiteY34" fmla="*/ 1055661 h 1084898"/>
                <a:gd name="connsiteX35" fmla="*/ 68221 w 1145360"/>
                <a:gd name="connsiteY35" fmla="*/ 1063458 h 1084898"/>
                <a:gd name="connsiteX36" fmla="*/ 59487 w 1145360"/>
                <a:gd name="connsiteY36" fmla="*/ 1056179 h 1084898"/>
                <a:gd name="connsiteX37" fmla="*/ 58475 w 1145360"/>
                <a:gd name="connsiteY37" fmla="*/ 1050203 h 1084898"/>
                <a:gd name="connsiteX38" fmla="*/ 74848 w 1145360"/>
                <a:gd name="connsiteY38" fmla="*/ 1026813 h 1084898"/>
                <a:gd name="connsiteX39" fmla="*/ 77187 w 1145360"/>
                <a:gd name="connsiteY39" fmla="*/ 996407 h 1084898"/>
                <a:gd name="connsiteX40" fmla="*/ 74848 w 1145360"/>
                <a:gd name="connsiteY40" fmla="*/ 966000 h 1084898"/>
                <a:gd name="connsiteX41" fmla="*/ 79526 w 1145360"/>
                <a:gd name="connsiteY41" fmla="*/ 944949 h 1084898"/>
                <a:gd name="connsiteX42" fmla="*/ 79526 w 1145360"/>
                <a:gd name="connsiteY42" fmla="*/ 923898 h 1084898"/>
                <a:gd name="connsiteX43" fmla="*/ 63153 w 1145360"/>
                <a:gd name="connsiteY43" fmla="*/ 863085 h 1084898"/>
                <a:gd name="connsiteX44" fmla="*/ 70170 w 1145360"/>
                <a:gd name="connsiteY44" fmla="*/ 778881 h 1084898"/>
                <a:gd name="connsiteX45" fmla="*/ 44441 w 1145360"/>
                <a:gd name="connsiteY45" fmla="*/ 743797 h 1084898"/>
                <a:gd name="connsiteX46" fmla="*/ 18712 w 1145360"/>
                <a:gd name="connsiteY46" fmla="*/ 755492 h 1084898"/>
                <a:gd name="connsiteX47" fmla="*/ 0 w 1145360"/>
                <a:gd name="connsiteY47" fmla="*/ 699356 h 1084898"/>
                <a:gd name="connsiteX48" fmla="*/ 46780 w 1145360"/>
                <a:gd name="connsiteY48" fmla="*/ 645559 h 1084898"/>
                <a:gd name="connsiteX49" fmla="*/ 53797 w 1145360"/>
                <a:gd name="connsiteY49" fmla="*/ 591763 h 1084898"/>
                <a:gd name="connsiteX50" fmla="*/ 63153 w 1145360"/>
                <a:gd name="connsiteY50" fmla="*/ 544983 h 1084898"/>
                <a:gd name="connsiteX51" fmla="*/ 60814 w 1145360"/>
                <a:gd name="connsiteY51" fmla="*/ 523932 h 1084898"/>
                <a:gd name="connsiteX52" fmla="*/ 46780 w 1145360"/>
                <a:gd name="connsiteY52" fmla="*/ 519254 h 1084898"/>
                <a:gd name="connsiteX53" fmla="*/ 35085 w 1145360"/>
                <a:gd name="connsiteY53" fmla="*/ 498203 h 1084898"/>
                <a:gd name="connsiteX54" fmla="*/ 44441 w 1145360"/>
                <a:gd name="connsiteY54" fmla="*/ 458441 h 1084898"/>
                <a:gd name="connsiteX55" fmla="*/ 63153 w 1145360"/>
                <a:gd name="connsiteY55" fmla="*/ 451424 h 1084898"/>
                <a:gd name="connsiteX56" fmla="*/ 166068 w 1145360"/>
                <a:gd name="connsiteY56" fmla="*/ 437390 h 1084898"/>
                <a:gd name="connsiteX57" fmla="*/ 187119 w 1145360"/>
                <a:gd name="connsiteY57" fmla="*/ 432712 h 1084898"/>
                <a:gd name="connsiteX58" fmla="*/ 210509 w 1145360"/>
                <a:gd name="connsiteY58" fmla="*/ 437390 h 1084898"/>
                <a:gd name="connsiteX59" fmla="*/ 224543 w 1145360"/>
                <a:gd name="connsiteY59" fmla="*/ 425695 h 1084898"/>
                <a:gd name="connsiteX60" fmla="*/ 229221 w 1145360"/>
                <a:gd name="connsiteY60" fmla="*/ 378915 h 1084898"/>
                <a:gd name="connsiteX61" fmla="*/ 268984 w 1145360"/>
                <a:gd name="connsiteY61" fmla="*/ 371898 h 1084898"/>
                <a:gd name="connsiteX62" fmla="*/ 290035 w 1145360"/>
                <a:gd name="connsiteY62" fmla="*/ 392949 h 1084898"/>
                <a:gd name="connsiteX63" fmla="*/ 308747 w 1145360"/>
                <a:gd name="connsiteY63" fmla="*/ 376576 h 1084898"/>
                <a:gd name="connsiteX64" fmla="*/ 353187 w 1145360"/>
                <a:gd name="connsiteY64" fmla="*/ 374237 h 1084898"/>
                <a:gd name="connsiteX65" fmla="*/ 378916 w 1145360"/>
                <a:gd name="connsiteY65" fmla="*/ 392949 h 1084898"/>
                <a:gd name="connsiteX66" fmla="*/ 392950 w 1145360"/>
                <a:gd name="connsiteY66" fmla="*/ 364881 h 1084898"/>
                <a:gd name="connsiteX67" fmla="*/ 383594 w 1145360"/>
                <a:gd name="connsiteY67" fmla="*/ 346170 h 1084898"/>
                <a:gd name="connsiteX68" fmla="*/ 376577 w 1145360"/>
                <a:gd name="connsiteY68" fmla="*/ 322780 h 1084898"/>
                <a:gd name="connsiteX69" fmla="*/ 364882 w 1145360"/>
                <a:gd name="connsiteY69" fmla="*/ 278339 h 1084898"/>
                <a:gd name="connsiteX70" fmla="*/ 360204 w 1145360"/>
                <a:gd name="connsiteY70" fmla="*/ 264305 h 1084898"/>
                <a:gd name="connsiteX71" fmla="*/ 364882 w 1145360"/>
                <a:gd name="connsiteY71" fmla="*/ 215187 h 1084898"/>
                <a:gd name="connsiteX72" fmla="*/ 388272 w 1145360"/>
                <a:gd name="connsiteY72" fmla="*/ 208170 h 1084898"/>
                <a:gd name="connsiteX73" fmla="*/ 421018 w 1145360"/>
                <a:gd name="connsiteY73" fmla="*/ 163729 h 1084898"/>
                <a:gd name="connsiteX74" fmla="*/ 421018 w 1145360"/>
                <a:gd name="connsiteY74" fmla="*/ 145017 h 1084898"/>
                <a:gd name="connsiteX75" fmla="*/ 460781 w 1145360"/>
                <a:gd name="connsiteY75" fmla="*/ 109932 h 1084898"/>
                <a:gd name="connsiteX76" fmla="*/ 458442 w 1145360"/>
                <a:gd name="connsiteY76" fmla="*/ 84204 h 1084898"/>
                <a:gd name="connsiteX77" fmla="*/ 498205 w 1145360"/>
                <a:gd name="connsiteY77" fmla="*/ 53797 h 1084898"/>
                <a:gd name="connsiteX78" fmla="*/ 533289 w 1145360"/>
                <a:gd name="connsiteY78" fmla="*/ 7017 h 1084898"/>
                <a:gd name="connsiteX79" fmla="*/ 575391 w 1145360"/>
                <a:gd name="connsiteY79" fmla="*/ 0 h 1084898"/>
                <a:gd name="connsiteX80" fmla="*/ 601120 w 1145360"/>
                <a:gd name="connsiteY80" fmla="*/ 30407 h 1084898"/>
                <a:gd name="connsiteX81" fmla="*/ 638544 w 1145360"/>
                <a:gd name="connsiteY81" fmla="*/ 11695 h 1084898"/>
                <a:gd name="connsiteX82" fmla="*/ 668951 w 1145360"/>
                <a:gd name="connsiteY82" fmla="*/ 23390 h 1084898"/>
                <a:gd name="connsiteX83" fmla="*/ 701697 w 1145360"/>
                <a:gd name="connsiteY83" fmla="*/ 18712 h 1084898"/>
                <a:gd name="connsiteX84" fmla="*/ 713391 w 1145360"/>
                <a:gd name="connsiteY84" fmla="*/ 0 h 1084898"/>
                <a:gd name="connsiteX85" fmla="*/ 739120 w 1145360"/>
                <a:gd name="connsiteY85" fmla="*/ 21051 h 1084898"/>
                <a:gd name="connsiteX86" fmla="*/ 750815 w 1145360"/>
                <a:gd name="connsiteY86" fmla="*/ 56136 h 1084898"/>
                <a:gd name="connsiteX87" fmla="*/ 769527 w 1145360"/>
                <a:gd name="connsiteY87" fmla="*/ 81865 h 1084898"/>
                <a:gd name="connsiteX88" fmla="*/ 816307 w 1145360"/>
                <a:gd name="connsiteY88" fmla="*/ 79526 h 1084898"/>
                <a:gd name="connsiteX89" fmla="*/ 825663 w 1145360"/>
                <a:gd name="connsiteY89" fmla="*/ 65492 h 1084898"/>
                <a:gd name="connsiteX90" fmla="*/ 846714 w 1145360"/>
                <a:gd name="connsiteY90" fmla="*/ 81865 h 1084898"/>
                <a:gd name="connsiteX91" fmla="*/ 846714 w 1145360"/>
                <a:gd name="connsiteY91" fmla="*/ 88881 h 1084898"/>
                <a:gd name="connsiteX92" fmla="*/ 879460 w 1145360"/>
                <a:gd name="connsiteY92" fmla="*/ 112271 h 1084898"/>
                <a:gd name="connsiteX93" fmla="*/ 907528 w 1145360"/>
                <a:gd name="connsiteY93" fmla="*/ 109932 h 1084898"/>
                <a:gd name="connsiteX94" fmla="*/ 923900 w 1145360"/>
                <a:gd name="connsiteY94" fmla="*/ 88881 h 1084898"/>
                <a:gd name="connsiteX95" fmla="*/ 949629 w 1145360"/>
                <a:gd name="connsiteY95" fmla="*/ 88881 h 1084898"/>
                <a:gd name="connsiteX96" fmla="*/ 965836 w 1145360"/>
                <a:gd name="connsiteY96" fmla="*/ 93648 h 1084898"/>
                <a:gd name="connsiteX97" fmla="*/ 1145360 w 1145360"/>
                <a:gd name="connsiteY97" fmla="*/ 559806 h 1084898"/>
                <a:gd name="connsiteX0" fmla="*/ 965836 w 1145360"/>
                <a:gd name="connsiteY0" fmla="*/ 938387 h 1084898"/>
                <a:gd name="connsiteX1" fmla="*/ 960934 w 1145360"/>
                <a:gd name="connsiteY1" fmla="*/ 911424 h 1084898"/>
                <a:gd name="connsiteX2" fmla="*/ 939494 w 1145360"/>
                <a:gd name="connsiteY2" fmla="*/ 893881 h 1084898"/>
                <a:gd name="connsiteX3" fmla="*/ 904409 w 1145360"/>
                <a:gd name="connsiteY3" fmla="*/ 854898 h 1084898"/>
                <a:gd name="connsiteX4" fmla="*/ 869324 w 1145360"/>
                <a:gd name="connsiteY4" fmla="*/ 839305 h 1084898"/>
                <a:gd name="connsiteX5" fmla="*/ 847884 w 1145360"/>
                <a:gd name="connsiteY5" fmla="*/ 837356 h 1084898"/>
                <a:gd name="connsiteX6" fmla="*/ 814748 w 1145360"/>
                <a:gd name="connsiteY6" fmla="*/ 821763 h 1084898"/>
                <a:gd name="connsiteX7" fmla="*/ 750425 w 1145360"/>
                <a:gd name="connsiteY7" fmla="*/ 808119 h 1084898"/>
                <a:gd name="connsiteX8" fmla="*/ 725086 w 1145360"/>
                <a:gd name="connsiteY8" fmla="*/ 800322 h 1084898"/>
                <a:gd name="connsiteX9" fmla="*/ 684155 w 1145360"/>
                <a:gd name="connsiteY9" fmla="*/ 804220 h 1084898"/>
                <a:gd name="connsiteX10" fmla="*/ 623730 w 1145360"/>
                <a:gd name="connsiteY10" fmla="*/ 821763 h 1084898"/>
                <a:gd name="connsiteX11" fmla="*/ 610086 w 1145360"/>
                <a:gd name="connsiteY11" fmla="*/ 839305 h 1084898"/>
                <a:gd name="connsiteX12" fmla="*/ 615934 w 1145360"/>
                <a:gd name="connsiteY12" fmla="*/ 864644 h 1084898"/>
                <a:gd name="connsiteX13" fmla="*/ 615934 w 1145360"/>
                <a:gd name="connsiteY13" fmla="*/ 878288 h 1084898"/>
                <a:gd name="connsiteX14" fmla="*/ 569154 w 1145360"/>
                <a:gd name="connsiteY14" fmla="*/ 878288 h 1084898"/>
                <a:gd name="connsiteX15" fmla="*/ 539916 w 1145360"/>
                <a:gd name="connsiteY15" fmla="*/ 899729 h 1084898"/>
                <a:gd name="connsiteX16" fmla="*/ 510679 w 1145360"/>
                <a:gd name="connsiteY16" fmla="*/ 897780 h 1084898"/>
                <a:gd name="connsiteX17" fmla="*/ 479493 w 1145360"/>
                <a:gd name="connsiteY17" fmla="*/ 915322 h 1084898"/>
                <a:gd name="connsiteX18" fmla="*/ 467798 w 1145360"/>
                <a:gd name="connsiteY18" fmla="*/ 934814 h 1084898"/>
                <a:gd name="connsiteX19" fmla="*/ 428815 w 1145360"/>
                <a:gd name="connsiteY19" fmla="*/ 938712 h 1084898"/>
                <a:gd name="connsiteX20" fmla="*/ 426866 w 1145360"/>
                <a:gd name="connsiteY20" fmla="*/ 958203 h 1084898"/>
                <a:gd name="connsiteX21" fmla="*/ 393730 w 1145360"/>
                <a:gd name="connsiteY21" fmla="*/ 964051 h 1084898"/>
                <a:gd name="connsiteX22" fmla="*/ 380086 w 1145360"/>
                <a:gd name="connsiteY22" fmla="*/ 979644 h 1084898"/>
                <a:gd name="connsiteX23" fmla="*/ 362543 w 1145360"/>
                <a:gd name="connsiteY23" fmla="*/ 995237 h 1084898"/>
                <a:gd name="connsiteX24" fmla="*/ 306017 w 1145360"/>
                <a:gd name="connsiteY24" fmla="*/ 1020576 h 1084898"/>
                <a:gd name="connsiteX25" fmla="*/ 284577 w 1145360"/>
                <a:gd name="connsiteY25" fmla="*/ 1016678 h 1084898"/>
                <a:gd name="connsiteX26" fmla="*/ 272882 w 1145360"/>
                <a:gd name="connsiteY26" fmla="*/ 1040068 h 1084898"/>
                <a:gd name="connsiteX27" fmla="*/ 231950 w 1145360"/>
                <a:gd name="connsiteY27" fmla="*/ 1059559 h 1084898"/>
                <a:gd name="connsiteX28" fmla="*/ 228051 w 1145360"/>
                <a:gd name="connsiteY28" fmla="*/ 1073203 h 1084898"/>
                <a:gd name="connsiteX29" fmla="*/ 208561 w 1145360"/>
                <a:gd name="connsiteY29" fmla="*/ 1081000 h 1084898"/>
                <a:gd name="connsiteX30" fmla="*/ 200764 w 1145360"/>
                <a:gd name="connsiteY30" fmla="*/ 1084898 h 1084898"/>
                <a:gd name="connsiteX31" fmla="*/ 191017 w 1145360"/>
                <a:gd name="connsiteY31" fmla="*/ 1077102 h 1084898"/>
                <a:gd name="connsiteX32" fmla="*/ 159831 w 1145360"/>
                <a:gd name="connsiteY32" fmla="*/ 1067356 h 1084898"/>
                <a:gd name="connsiteX33" fmla="*/ 97458 w 1145360"/>
                <a:gd name="connsiteY33" fmla="*/ 1055661 h 1084898"/>
                <a:gd name="connsiteX34" fmla="*/ 68221 w 1145360"/>
                <a:gd name="connsiteY34" fmla="*/ 1063458 h 1084898"/>
                <a:gd name="connsiteX35" fmla="*/ 59487 w 1145360"/>
                <a:gd name="connsiteY35" fmla="*/ 1056179 h 1084898"/>
                <a:gd name="connsiteX36" fmla="*/ 58475 w 1145360"/>
                <a:gd name="connsiteY36" fmla="*/ 1050203 h 1084898"/>
                <a:gd name="connsiteX37" fmla="*/ 74848 w 1145360"/>
                <a:gd name="connsiteY37" fmla="*/ 1026813 h 1084898"/>
                <a:gd name="connsiteX38" fmla="*/ 77187 w 1145360"/>
                <a:gd name="connsiteY38" fmla="*/ 996407 h 1084898"/>
                <a:gd name="connsiteX39" fmla="*/ 74848 w 1145360"/>
                <a:gd name="connsiteY39" fmla="*/ 966000 h 1084898"/>
                <a:gd name="connsiteX40" fmla="*/ 79526 w 1145360"/>
                <a:gd name="connsiteY40" fmla="*/ 944949 h 1084898"/>
                <a:gd name="connsiteX41" fmla="*/ 79526 w 1145360"/>
                <a:gd name="connsiteY41" fmla="*/ 923898 h 1084898"/>
                <a:gd name="connsiteX42" fmla="*/ 63153 w 1145360"/>
                <a:gd name="connsiteY42" fmla="*/ 863085 h 1084898"/>
                <a:gd name="connsiteX43" fmla="*/ 70170 w 1145360"/>
                <a:gd name="connsiteY43" fmla="*/ 778881 h 1084898"/>
                <a:gd name="connsiteX44" fmla="*/ 44441 w 1145360"/>
                <a:gd name="connsiteY44" fmla="*/ 743797 h 1084898"/>
                <a:gd name="connsiteX45" fmla="*/ 18712 w 1145360"/>
                <a:gd name="connsiteY45" fmla="*/ 755492 h 1084898"/>
                <a:gd name="connsiteX46" fmla="*/ 0 w 1145360"/>
                <a:gd name="connsiteY46" fmla="*/ 699356 h 1084898"/>
                <a:gd name="connsiteX47" fmla="*/ 46780 w 1145360"/>
                <a:gd name="connsiteY47" fmla="*/ 645559 h 1084898"/>
                <a:gd name="connsiteX48" fmla="*/ 53797 w 1145360"/>
                <a:gd name="connsiteY48" fmla="*/ 591763 h 1084898"/>
                <a:gd name="connsiteX49" fmla="*/ 63153 w 1145360"/>
                <a:gd name="connsiteY49" fmla="*/ 544983 h 1084898"/>
                <a:gd name="connsiteX50" fmla="*/ 60814 w 1145360"/>
                <a:gd name="connsiteY50" fmla="*/ 523932 h 1084898"/>
                <a:gd name="connsiteX51" fmla="*/ 46780 w 1145360"/>
                <a:gd name="connsiteY51" fmla="*/ 519254 h 1084898"/>
                <a:gd name="connsiteX52" fmla="*/ 35085 w 1145360"/>
                <a:gd name="connsiteY52" fmla="*/ 498203 h 1084898"/>
                <a:gd name="connsiteX53" fmla="*/ 44441 w 1145360"/>
                <a:gd name="connsiteY53" fmla="*/ 458441 h 1084898"/>
                <a:gd name="connsiteX54" fmla="*/ 63153 w 1145360"/>
                <a:gd name="connsiteY54" fmla="*/ 451424 h 1084898"/>
                <a:gd name="connsiteX55" fmla="*/ 166068 w 1145360"/>
                <a:gd name="connsiteY55" fmla="*/ 437390 h 1084898"/>
                <a:gd name="connsiteX56" fmla="*/ 187119 w 1145360"/>
                <a:gd name="connsiteY56" fmla="*/ 432712 h 1084898"/>
                <a:gd name="connsiteX57" fmla="*/ 210509 w 1145360"/>
                <a:gd name="connsiteY57" fmla="*/ 437390 h 1084898"/>
                <a:gd name="connsiteX58" fmla="*/ 224543 w 1145360"/>
                <a:gd name="connsiteY58" fmla="*/ 425695 h 1084898"/>
                <a:gd name="connsiteX59" fmla="*/ 229221 w 1145360"/>
                <a:gd name="connsiteY59" fmla="*/ 378915 h 1084898"/>
                <a:gd name="connsiteX60" fmla="*/ 268984 w 1145360"/>
                <a:gd name="connsiteY60" fmla="*/ 371898 h 1084898"/>
                <a:gd name="connsiteX61" fmla="*/ 290035 w 1145360"/>
                <a:gd name="connsiteY61" fmla="*/ 392949 h 1084898"/>
                <a:gd name="connsiteX62" fmla="*/ 308747 w 1145360"/>
                <a:gd name="connsiteY62" fmla="*/ 376576 h 1084898"/>
                <a:gd name="connsiteX63" fmla="*/ 353187 w 1145360"/>
                <a:gd name="connsiteY63" fmla="*/ 374237 h 1084898"/>
                <a:gd name="connsiteX64" fmla="*/ 378916 w 1145360"/>
                <a:gd name="connsiteY64" fmla="*/ 392949 h 1084898"/>
                <a:gd name="connsiteX65" fmla="*/ 392950 w 1145360"/>
                <a:gd name="connsiteY65" fmla="*/ 364881 h 1084898"/>
                <a:gd name="connsiteX66" fmla="*/ 383594 w 1145360"/>
                <a:gd name="connsiteY66" fmla="*/ 346170 h 1084898"/>
                <a:gd name="connsiteX67" fmla="*/ 376577 w 1145360"/>
                <a:gd name="connsiteY67" fmla="*/ 322780 h 1084898"/>
                <a:gd name="connsiteX68" fmla="*/ 364882 w 1145360"/>
                <a:gd name="connsiteY68" fmla="*/ 278339 h 1084898"/>
                <a:gd name="connsiteX69" fmla="*/ 360204 w 1145360"/>
                <a:gd name="connsiteY69" fmla="*/ 264305 h 1084898"/>
                <a:gd name="connsiteX70" fmla="*/ 364882 w 1145360"/>
                <a:gd name="connsiteY70" fmla="*/ 215187 h 1084898"/>
                <a:gd name="connsiteX71" fmla="*/ 388272 w 1145360"/>
                <a:gd name="connsiteY71" fmla="*/ 208170 h 1084898"/>
                <a:gd name="connsiteX72" fmla="*/ 421018 w 1145360"/>
                <a:gd name="connsiteY72" fmla="*/ 163729 h 1084898"/>
                <a:gd name="connsiteX73" fmla="*/ 421018 w 1145360"/>
                <a:gd name="connsiteY73" fmla="*/ 145017 h 1084898"/>
                <a:gd name="connsiteX74" fmla="*/ 460781 w 1145360"/>
                <a:gd name="connsiteY74" fmla="*/ 109932 h 1084898"/>
                <a:gd name="connsiteX75" fmla="*/ 458442 w 1145360"/>
                <a:gd name="connsiteY75" fmla="*/ 84204 h 1084898"/>
                <a:gd name="connsiteX76" fmla="*/ 498205 w 1145360"/>
                <a:gd name="connsiteY76" fmla="*/ 53797 h 1084898"/>
                <a:gd name="connsiteX77" fmla="*/ 533289 w 1145360"/>
                <a:gd name="connsiteY77" fmla="*/ 7017 h 1084898"/>
                <a:gd name="connsiteX78" fmla="*/ 575391 w 1145360"/>
                <a:gd name="connsiteY78" fmla="*/ 0 h 1084898"/>
                <a:gd name="connsiteX79" fmla="*/ 601120 w 1145360"/>
                <a:gd name="connsiteY79" fmla="*/ 30407 h 1084898"/>
                <a:gd name="connsiteX80" fmla="*/ 638544 w 1145360"/>
                <a:gd name="connsiteY80" fmla="*/ 11695 h 1084898"/>
                <a:gd name="connsiteX81" fmla="*/ 668951 w 1145360"/>
                <a:gd name="connsiteY81" fmla="*/ 23390 h 1084898"/>
                <a:gd name="connsiteX82" fmla="*/ 701697 w 1145360"/>
                <a:gd name="connsiteY82" fmla="*/ 18712 h 1084898"/>
                <a:gd name="connsiteX83" fmla="*/ 713391 w 1145360"/>
                <a:gd name="connsiteY83" fmla="*/ 0 h 1084898"/>
                <a:gd name="connsiteX84" fmla="*/ 739120 w 1145360"/>
                <a:gd name="connsiteY84" fmla="*/ 21051 h 1084898"/>
                <a:gd name="connsiteX85" fmla="*/ 750815 w 1145360"/>
                <a:gd name="connsiteY85" fmla="*/ 56136 h 1084898"/>
                <a:gd name="connsiteX86" fmla="*/ 769527 w 1145360"/>
                <a:gd name="connsiteY86" fmla="*/ 81865 h 1084898"/>
                <a:gd name="connsiteX87" fmla="*/ 816307 w 1145360"/>
                <a:gd name="connsiteY87" fmla="*/ 79526 h 1084898"/>
                <a:gd name="connsiteX88" fmla="*/ 825663 w 1145360"/>
                <a:gd name="connsiteY88" fmla="*/ 65492 h 1084898"/>
                <a:gd name="connsiteX89" fmla="*/ 846714 w 1145360"/>
                <a:gd name="connsiteY89" fmla="*/ 81865 h 1084898"/>
                <a:gd name="connsiteX90" fmla="*/ 846714 w 1145360"/>
                <a:gd name="connsiteY90" fmla="*/ 88881 h 1084898"/>
                <a:gd name="connsiteX91" fmla="*/ 879460 w 1145360"/>
                <a:gd name="connsiteY91" fmla="*/ 112271 h 1084898"/>
                <a:gd name="connsiteX92" fmla="*/ 907528 w 1145360"/>
                <a:gd name="connsiteY92" fmla="*/ 109932 h 1084898"/>
                <a:gd name="connsiteX93" fmla="*/ 923900 w 1145360"/>
                <a:gd name="connsiteY93" fmla="*/ 88881 h 1084898"/>
                <a:gd name="connsiteX94" fmla="*/ 949629 w 1145360"/>
                <a:gd name="connsiteY94" fmla="*/ 88881 h 1084898"/>
                <a:gd name="connsiteX95" fmla="*/ 965836 w 1145360"/>
                <a:gd name="connsiteY95" fmla="*/ 93648 h 1084898"/>
                <a:gd name="connsiteX96" fmla="*/ 1145360 w 1145360"/>
                <a:gd name="connsiteY96" fmla="*/ 559806 h 1084898"/>
                <a:gd name="connsiteX0" fmla="*/ 965836 w 965836"/>
                <a:gd name="connsiteY0" fmla="*/ 938387 h 1084898"/>
                <a:gd name="connsiteX1" fmla="*/ 960934 w 965836"/>
                <a:gd name="connsiteY1" fmla="*/ 911424 h 1084898"/>
                <a:gd name="connsiteX2" fmla="*/ 939494 w 965836"/>
                <a:gd name="connsiteY2" fmla="*/ 893881 h 1084898"/>
                <a:gd name="connsiteX3" fmla="*/ 904409 w 965836"/>
                <a:gd name="connsiteY3" fmla="*/ 854898 h 1084898"/>
                <a:gd name="connsiteX4" fmla="*/ 869324 w 965836"/>
                <a:gd name="connsiteY4" fmla="*/ 839305 h 1084898"/>
                <a:gd name="connsiteX5" fmla="*/ 847884 w 965836"/>
                <a:gd name="connsiteY5" fmla="*/ 837356 h 1084898"/>
                <a:gd name="connsiteX6" fmla="*/ 814748 w 965836"/>
                <a:gd name="connsiteY6" fmla="*/ 821763 h 1084898"/>
                <a:gd name="connsiteX7" fmla="*/ 750425 w 965836"/>
                <a:gd name="connsiteY7" fmla="*/ 808119 h 1084898"/>
                <a:gd name="connsiteX8" fmla="*/ 725086 w 965836"/>
                <a:gd name="connsiteY8" fmla="*/ 800322 h 1084898"/>
                <a:gd name="connsiteX9" fmla="*/ 684155 w 965836"/>
                <a:gd name="connsiteY9" fmla="*/ 804220 h 1084898"/>
                <a:gd name="connsiteX10" fmla="*/ 623730 w 965836"/>
                <a:gd name="connsiteY10" fmla="*/ 821763 h 1084898"/>
                <a:gd name="connsiteX11" fmla="*/ 610086 w 965836"/>
                <a:gd name="connsiteY11" fmla="*/ 839305 h 1084898"/>
                <a:gd name="connsiteX12" fmla="*/ 615934 w 965836"/>
                <a:gd name="connsiteY12" fmla="*/ 864644 h 1084898"/>
                <a:gd name="connsiteX13" fmla="*/ 615934 w 965836"/>
                <a:gd name="connsiteY13" fmla="*/ 878288 h 1084898"/>
                <a:gd name="connsiteX14" fmla="*/ 569154 w 965836"/>
                <a:gd name="connsiteY14" fmla="*/ 878288 h 1084898"/>
                <a:gd name="connsiteX15" fmla="*/ 539916 w 965836"/>
                <a:gd name="connsiteY15" fmla="*/ 899729 h 1084898"/>
                <a:gd name="connsiteX16" fmla="*/ 510679 w 965836"/>
                <a:gd name="connsiteY16" fmla="*/ 897780 h 1084898"/>
                <a:gd name="connsiteX17" fmla="*/ 479493 w 965836"/>
                <a:gd name="connsiteY17" fmla="*/ 915322 h 1084898"/>
                <a:gd name="connsiteX18" fmla="*/ 467798 w 965836"/>
                <a:gd name="connsiteY18" fmla="*/ 934814 h 1084898"/>
                <a:gd name="connsiteX19" fmla="*/ 428815 w 965836"/>
                <a:gd name="connsiteY19" fmla="*/ 938712 h 1084898"/>
                <a:gd name="connsiteX20" fmla="*/ 426866 w 965836"/>
                <a:gd name="connsiteY20" fmla="*/ 958203 h 1084898"/>
                <a:gd name="connsiteX21" fmla="*/ 393730 w 965836"/>
                <a:gd name="connsiteY21" fmla="*/ 964051 h 1084898"/>
                <a:gd name="connsiteX22" fmla="*/ 380086 w 965836"/>
                <a:gd name="connsiteY22" fmla="*/ 979644 h 1084898"/>
                <a:gd name="connsiteX23" fmla="*/ 362543 w 965836"/>
                <a:gd name="connsiteY23" fmla="*/ 995237 h 1084898"/>
                <a:gd name="connsiteX24" fmla="*/ 306017 w 965836"/>
                <a:gd name="connsiteY24" fmla="*/ 1020576 h 1084898"/>
                <a:gd name="connsiteX25" fmla="*/ 284577 w 965836"/>
                <a:gd name="connsiteY25" fmla="*/ 1016678 h 1084898"/>
                <a:gd name="connsiteX26" fmla="*/ 272882 w 965836"/>
                <a:gd name="connsiteY26" fmla="*/ 1040068 h 1084898"/>
                <a:gd name="connsiteX27" fmla="*/ 231950 w 965836"/>
                <a:gd name="connsiteY27" fmla="*/ 1059559 h 1084898"/>
                <a:gd name="connsiteX28" fmla="*/ 228051 w 965836"/>
                <a:gd name="connsiteY28" fmla="*/ 1073203 h 1084898"/>
                <a:gd name="connsiteX29" fmla="*/ 208561 w 965836"/>
                <a:gd name="connsiteY29" fmla="*/ 1081000 h 1084898"/>
                <a:gd name="connsiteX30" fmla="*/ 200764 w 965836"/>
                <a:gd name="connsiteY30" fmla="*/ 1084898 h 1084898"/>
                <a:gd name="connsiteX31" fmla="*/ 191017 w 965836"/>
                <a:gd name="connsiteY31" fmla="*/ 1077102 h 1084898"/>
                <a:gd name="connsiteX32" fmla="*/ 159831 w 965836"/>
                <a:gd name="connsiteY32" fmla="*/ 1067356 h 1084898"/>
                <a:gd name="connsiteX33" fmla="*/ 97458 w 965836"/>
                <a:gd name="connsiteY33" fmla="*/ 1055661 h 1084898"/>
                <a:gd name="connsiteX34" fmla="*/ 68221 w 965836"/>
                <a:gd name="connsiteY34" fmla="*/ 1063458 h 1084898"/>
                <a:gd name="connsiteX35" fmla="*/ 59487 w 965836"/>
                <a:gd name="connsiteY35" fmla="*/ 1056179 h 1084898"/>
                <a:gd name="connsiteX36" fmla="*/ 58475 w 965836"/>
                <a:gd name="connsiteY36" fmla="*/ 1050203 h 1084898"/>
                <a:gd name="connsiteX37" fmla="*/ 74848 w 965836"/>
                <a:gd name="connsiteY37" fmla="*/ 1026813 h 1084898"/>
                <a:gd name="connsiteX38" fmla="*/ 77187 w 965836"/>
                <a:gd name="connsiteY38" fmla="*/ 996407 h 1084898"/>
                <a:gd name="connsiteX39" fmla="*/ 74848 w 965836"/>
                <a:gd name="connsiteY39" fmla="*/ 966000 h 1084898"/>
                <a:gd name="connsiteX40" fmla="*/ 79526 w 965836"/>
                <a:gd name="connsiteY40" fmla="*/ 944949 h 1084898"/>
                <a:gd name="connsiteX41" fmla="*/ 79526 w 965836"/>
                <a:gd name="connsiteY41" fmla="*/ 923898 h 1084898"/>
                <a:gd name="connsiteX42" fmla="*/ 63153 w 965836"/>
                <a:gd name="connsiteY42" fmla="*/ 863085 h 1084898"/>
                <a:gd name="connsiteX43" fmla="*/ 70170 w 965836"/>
                <a:gd name="connsiteY43" fmla="*/ 778881 h 1084898"/>
                <a:gd name="connsiteX44" fmla="*/ 44441 w 965836"/>
                <a:gd name="connsiteY44" fmla="*/ 743797 h 1084898"/>
                <a:gd name="connsiteX45" fmla="*/ 18712 w 965836"/>
                <a:gd name="connsiteY45" fmla="*/ 755492 h 1084898"/>
                <a:gd name="connsiteX46" fmla="*/ 0 w 965836"/>
                <a:gd name="connsiteY46" fmla="*/ 699356 h 1084898"/>
                <a:gd name="connsiteX47" fmla="*/ 46780 w 965836"/>
                <a:gd name="connsiteY47" fmla="*/ 645559 h 1084898"/>
                <a:gd name="connsiteX48" fmla="*/ 53797 w 965836"/>
                <a:gd name="connsiteY48" fmla="*/ 591763 h 1084898"/>
                <a:gd name="connsiteX49" fmla="*/ 63153 w 965836"/>
                <a:gd name="connsiteY49" fmla="*/ 544983 h 1084898"/>
                <a:gd name="connsiteX50" fmla="*/ 60814 w 965836"/>
                <a:gd name="connsiteY50" fmla="*/ 523932 h 1084898"/>
                <a:gd name="connsiteX51" fmla="*/ 46780 w 965836"/>
                <a:gd name="connsiteY51" fmla="*/ 519254 h 1084898"/>
                <a:gd name="connsiteX52" fmla="*/ 35085 w 965836"/>
                <a:gd name="connsiteY52" fmla="*/ 498203 h 1084898"/>
                <a:gd name="connsiteX53" fmla="*/ 44441 w 965836"/>
                <a:gd name="connsiteY53" fmla="*/ 458441 h 1084898"/>
                <a:gd name="connsiteX54" fmla="*/ 63153 w 965836"/>
                <a:gd name="connsiteY54" fmla="*/ 451424 h 1084898"/>
                <a:gd name="connsiteX55" fmla="*/ 166068 w 965836"/>
                <a:gd name="connsiteY55" fmla="*/ 437390 h 1084898"/>
                <a:gd name="connsiteX56" fmla="*/ 187119 w 965836"/>
                <a:gd name="connsiteY56" fmla="*/ 432712 h 1084898"/>
                <a:gd name="connsiteX57" fmla="*/ 210509 w 965836"/>
                <a:gd name="connsiteY57" fmla="*/ 437390 h 1084898"/>
                <a:gd name="connsiteX58" fmla="*/ 224543 w 965836"/>
                <a:gd name="connsiteY58" fmla="*/ 425695 h 1084898"/>
                <a:gd name="connsiteX59" fmla="*/ 229221 w 965836"/>
                <a:gd name="connsiteY59" fmla="*/ 378915 h 1084898"/>
                <a:gd name="connsiteX60" fmla="*/ 268984 w 965836"/>
                <a:gd name="connsiteY60" fmla="*/ 371898 h 1084898"/>
                <a:gd name="connsiteX61" fmla="*/ 290035 w 965836"/>
                <a:gd name="connsiteY61" fmla="*/ 392949 h 1084898"/>
                <a:gd name="connsiteX62" fmla="*/ 308747 w 965836"/>
                <a:gd name="connsiteY62" fmla="*/ 376576 h 1084898"/>
                <a:gd name="connsiteX63" fmla="*/ 353187 w 965836"/>
                <a:gd name="connsiteY63" fmla="*/ 374237 h 1084898"/>
                <a:gd name="connsiteX64" fmla="*/ 378916 w 965836"/>
                <a:gd name="connsiteY64" fmla="*/ 392949 h 1084898"/>
                <a:gd name="connsiteX65" fmla="*/ 392950 w 965836"/>
                <a:gd name="connsiteY65" fmla="*/ 364881 h 1084898"/>
                <a:gd name="connsiteX66" fmla="*/ 383594 w 965836"/>
                <a:gd name="connsiteY66" fmla="*/ 346170 h 1084898"/>
                <a:gd name="connsiteX67" fmla="*/ 376577 w 965836"/>
                <a:gd name="connsiteY67" fmla="*/ 322780 h 1084898"/>
                <a:gd name="connsiteX68" fmla="*/ 364882 w 965836"/>
                <a:gd name="connsiteY68" fmla="*/ 278339 h 1084898"/>
                <a:gd name="connsiteX69" fmla="*/ 360204 w 965836"/>
                <a:gd name="connsiteY69" fmla="*/ 264305 h 1084898"/>
                <a:gd name="connsiteX70" fmla="*/ 364882 w 965836"/>
                <a:gd name="connsiteY70" fmla="*/ 215187 h 1084898"/>
                <a:gd name="connsiteX71" fmla="*/ 388272 w 965836"/>
                <a:gd name="connsiteY71" fmla="*/ 208170 h 1084898"/>
                <a:gd name="connsiteX72" fmla="*/ 421018 w 965836"/>
                <a:gd name="connsiteY72" fmla="*/ 163729 h 1084898"/>
                <a:gd name="connsiteX73" fmla="*/ 421018 w 965836"/>
                <a:gd name="connsiteY73" fmla="*/ 145017 h 1084898"/>
                <a:gd name="connsiteX74" fmla="*/ 460781 w 965836"/>
                <a:gd name="connsiteY74" fmla="*/ 109932 h 1084898"/>
                <a:gd name="connsiteX75" fmla="*/ 458442 w 965836"/>
                <a:gd name="connsiteY75" fmla="*/ 84204 h 1084898"/>
                <a:gd name="connsiteX76" fmla="*/ 498205 w 965836"/>
                <a:gd name="connsiteY76" fmla="*/ 53797 h 1084898"/>
                <a:gd name="connsiteX77" fmla="*/ 533289 w 965836"/>
                <a:gd name="connsiteY77" fmla="*/ 7017 h 1084898"/>
                <a:gd name="connsiteX78" fmla="*/ 575391 w 965836"/>
                <a:gd name="connsiteY78" fmla="*/ 0 h 1084898"/>
                <a:gd name="connsiteX79" fmla="*/ 601120 w 965836"/>
                <a:gd name="connsiteY79" fmla="*/ 30407 h 1084898"/>
                <a:gd name="connsiteX80" fmla="*/ 638544 w 965836"/>
                <a:gd name="connsiteY80" fmla="*/ 11695 h 1084898"/>
                <a:gd name="connsiteX81" fmla="*/ 668951 w 965836"/>
                <a:gd name="connsiteY81" fmla="*/ 23390 h 1084898"/>
                <a:gd name="connsiteX82" fmla="*/ 701697 w 965836"/>
                <a:gd name="connsiteY82" fmla="*/ 18712 h 1084898"/>
                <a:gd name="connsiteX83" fmla="*/ 713391 w 965836"/>
                <a:gd name="connsiteY83" fmla="*/ 0 h 1084898"/>
                <a:gd name="connsiteX84" fmla="*/ 739120 w 965836"/>
                <a:gd name="connsiteY84" fmla="*/ 21051 h 1084898"/>
                <a:gd name="connsiteX85" fmla="*/ 750815 w 965836"/>
                <a:gd name="connsiteY85" fmla="*/ 56136 h 1084898"/>
                <a:gd name="connsiteX86" fmla="*/ 769527 w 965836"/>
                <a:gd name="connsiteY86" fmla="*/ 81865 h 1084898"/>
                <a:gd name="connsiteX87" fmla="*/ 816307 w 965836"/>
                <a:gd name="connsiteY87" fmla="*/ 79526 h 1084898"/>
                <a:gd name="connsiteX88" fmla="*/ 825663 w 965836"/>
                <a:gd name="connsiteY88" fmla="*/ 65492 h 1084898"/>
                <a:gd name="connsiteX89" fmla="*/ 846714 w 965836"/>
                <a:gd name="connsiteY89" fmla="*/ 81865 h 1084898"/>
                <a:gd name="connsiteX90" fmla="*/ 846714 w 965836"/>
                <a:gd name="connsiteY90" fmla="*/ 88881 h 1084898"/>
                <a:gd name="connsiteX91" fmla="*/ 879460 w 965836"/>
                <a:gd name="connsiteY91" fmla="*/ 112271 h 1084898"/>
                <a:gd name="connsiteX92" fmla="*/ 907528 w 965836"/>
                <a:gd name="connsiteY92" fmla="*/ 109932 h 1084898"/>
                <a:gd name="connsiteX93" fmla="*/ 923900 w 965836"/>
                <a:gd name="connsiteY93" fmla="*/ 88881 h 1084898"/>
                <a:gd name="connsiteX94" fmla="*/ 949629 w 965836"/>
                <a:gd name="connsiteY94" fmla="*/ 88881 h 1084898"/>
                <a:gd name="connsiteX95" fmla="*/ 965836 w 965836"/>
                <a:gd name="connsiteY95" fmla="*/ 93648 h 1084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965836" h="1084898">
                  <a:moveTo>
                    <a:pt x="965836" y="938387"/>
                  </a:moveTo>
                  <a:lnTo>
                    <a:pt x="960934" y="911424"/>
                  </a:lnTo>
                  <a:lnTo>
                    <a:pt x="939494" y="893881"/>
                  </a:lnTo>
                  <a:lnTo>
                    <a:pt x="904409" y="854898"/>
                  </a:lnTo>
                  <a:lnTo>
                    <a:pt x="869324" y="839305"/>
                  </a:lnTo>
                  <a:lnTo>
                    <a:pt x="847884" y="837356"/>
                  </a:lnTo>
                  <a:lnTo>
                    <a:pt x="814748" y="821763"/>
                  </a:lnTo>
                  <a:lnTo>
                    <a:pt x="750425" y="808119"/>
                  </a:lnTo>
                  <a:lnTo>
                    <a:pt x="725086" y="800322"/>
                  </a:lnTo>
                  <a:lnTo>
                    <a:pt x="684155" y="804220"/>
                  </a:lnTo>
                  <a:lnTo>
                    <a:pt x="623730" y="821763"/>
                  </a:lnTo>
                  <a:lnTo>
                    <a:pt x="610086" y="839305"/>
                  </a:lnTo>
                  <a:lnTo>
                    <a:pt x="615934" y="864644"/>
                  </a:lnTo>
                  <a:lnTo>
                    <a:pt x="615934" y="878288"/>
                  </a:lnTo>
                  <a:lnTo>
                    <a:pt x="569154" y="878288"/>
                  </a:lnTo>
                  <a:lnTo>
                    <a:pt x="539916" y="899729"/>
                  </a:lnTo>
                  <a:lnTo>
                    <a:pt x="510679" y="897780"/>
                  </a:lnTo>
                  <a:lnTo>
                    <a:pt x="479493" y="915322"/>
                  </a:lnTo>
                  <a:lnTo>
                    <a:pt x="467798" y="934814"/>
                  </a:lnTo>
                  <a:lnTo>
                    <a:pt x="428815" y="938712"/>
                  </a:lnTo>
                  <a:lnTo>
                    <a:pt x="426866" y="958203"/>
                  </a:lnTo>
                  <a:lnTo>
                    <a:pt x="393730" y="964051"/>
                  </a:lnTo>
                  <a:lnTo>
                    <a:pt x="380086" y="979644"/>
                  </a:lnTo>
                  <a:lnTo>
                    <a:pt x="362543" y="995237"/>
                  </a:lnTo>
                  <a:lnTo>
                    <a:pt x="306017" y="1020576"/>
                  </a:lnTo>
                  <a:lnTo>
                    <a:pt x="284577" y="1016678"/>
                  </a:lnTo>
                  <a:lnTo>
                    <a:pt x="272882" y="1040068"/>
                  </a:lnTo>
                  <a:lnTo>
                    <a:pt x="231950" y="1059559"/>
                  </a:lnTo>
                  <a:lnTo>
                    <a:pt x="228051" y="1073203"/>
                  </a:lnTo>
                  <a:lnTo>
                    <a:pt x="208561" y="1081000"/>
                  </a:lnTo>
                  <a:lnTo>
                    <a:pt x="200764" y="1084898"/>
                  </a:lnTo>
                  <a:lnTo>
                    <a:pt x="191017" y="1077102"/>
                  </a:lnTo>
                  <a:lnTo>
                    <a:pt x="159831" y="1067356"/>
                  </a:lnTo>
                  <a:lnTo>
                    <a:pt x="97458" y="1055661"/>
                  </a:lnTo>
                  <a:lnTo>
                    <a:pt x="68221" y="1063458"/>
                  </a:lnTo>
                  <a:lnTo>
                    <a:pt x="59487" y="1056179"/>
                  </a:lnTo>
                  <a:lnTo>
                    <a:pt x="58475" y="1050203"/>
                  </a:lnTo>
                  <a:lnTo>
                    <a:pt x="74848" y="1026813"/>
                  </a:lnTo>
                  <a:lnTo>
                    <a:pt x="77187" y="996407"/>
                  </a:lnTo>
                  <a:lnTo>
                    <a:pt x="74848" y="966000"/>
                  </a:lnTo>
                  <a:lnTo>
                    <a:pt x="79526" y="944949"/>
                  </a:lnTo>
                  <a:lnTo>
                    <a:pt x="79526" y="923898"/>
                  </a:lnTo>
                  <a:lnTo>
                    <a:pt x="63153" y="863085"/>
                  </a:lnTo>
                  <a:lnTo>
                    <a:pt x="70170" y="778881"/>
                  </a:lnTo>
                  <a:lnTo>
                    <a:pt x="44441" y="743797"/>
                  </a:lnTo>
                  <a:lnTo>
                    <a:pt x="18712" y="755492"/>
                  </a:lnTo>
                  <a:lnTo>
                    <a:pt x="0" y="699356"/>
                  </a:lnTo>
                  <a:lnTo>
                    <a:pt x="46780" y="645559"/>
                  </a:lnTo>
                  <a:lnTo>
                    <a:pt x="53797" y="591763"/>
                  </a:lnTo>
                  <a:lnTo>
                    <a:pt x="63153" y="544983"/>
                  </a:lnTo>
                  <a:lnTo>
                    <a:pt x="60814" y="523932"/>
                  </a:lnTo>
                  <a:lnTo>
                    <a:pt x="46780" y="519254"/>
                  </a:lnTo>
                  <a:lnTo>
                    <a:pt x="35085" y="498203"/>
                  </a:lnTo>
                  <a:lnTo>
                    <a:pt x="44441" y="458441"/>
                  </a:lnTo>
                  <a:lnTo>
                    <a:pt x="63153" y="451424"/>
                  </a:lnTo>
                  <a:lnTo>
                    <a:pt x="166068" y="437390"/>
                  </a:lnTo>
                  <a:lnTo>
                    <a:pt x="187119" y="432712"/>
                  </a:lnTo>
                  <a:lnTo>
                    <a:pt x="210509" y="437390"/>
                  </a:lnTo>
                  <a:lnTo>
                    <a:pt x="224543" y="425695"/>
                  </a:lnTo>
                  <a:lnTo>
                    <a:pt x="229221" y="378915"/>
                  </a:lnTo>
                  <a:lnTo>
                    <a:pt x="268984" y="371898"/>
                  </a:lnTo>
                  <a:lnTo>
                    <a:pt x="290035" y="392949"/>
                  </a:lnTo>
                  <a:lnTo>
                    <a:pt x="308747" y="376576"/>
                  </a:lnTo>
                  <a:lnTo>
                    <a:pt x="353187" y="374237"/>
                  </a:lnTo>
                  <a:lnTo>
                    <a:pt x="378916" y="392949"/>
                  </a:lnTo>
                  <a:lnTo>
                    <a:pt x="392950" y="364881"/>
                  </a:lnTo>
                  <a:lnTo>
                    <a:pt x="383594" y="346170"/>
                  </a:lnTo>
                  <a:lnTo>
                    <a:pt x="376577" y="322780"/>
                  </a:lnTo>
                  <a:lnTo>
                    <a:pt x="364882" y="278339"/>
                  </a:lnTo>
                  <a:lnTo>
                    <a:pt x="360204" y="264305"/>
                  </a:lnTo>
                  <a:lnTo>
                    <a:pt x="364882" y="215187"/>
                  </a:lnTo>
                  <a:lnTo>
                    <a:pt x="388272" y="208170"/>
                  </a:lnTo>
                  <a:lnTo>
                    <a:pt x="421018" y="163729"/>
                  </a:lnTo>
                  <a:lnTo>
                    <a:pt x="421018" y="145017"/>
                  </a:lnTo>
                  <a:lnTo>
                    <a:pt x="460781" y="109932"/>
                  </a:lnTo>
                  <a:lnTo>
                    <a:pt x="458442" y="84204"/>
                  </a:lnTo>
                  <a:lnTo>
                    <a:pt x="498205" y="53797"/>
                  </a:lnTo>
                  <a:lnTo>
                    <a:pt x="533289" y="7017"/>
                  </a:lnTo>
                  <a:lnTo>
                    <a:pt x="575391" y="0"/>
                  </a:lnTo>
                  <a:lnTo>
                    <a:pt x="601120" y="30407"/>
                  </a:lnTo>
                  <a:lnTo>
                    <a:pt x="638544" y="11695"/>
                  </a:lnTo>
                  <a:lnTo>
                    <a:pt x="668951" y="23390"/>
                  </a:lnTo>
                  <a:lnTo>
                    <a:pt x="701697" y="18712"/>
                  </a:lnTo>
                  <a:lnTo>
                    <a:pt x="713391" y="0"/>
                  </a:lnTo>
                  <a:lnTo>
                    <a:pt x="739120" y="21051"/>
                  </a:lnTo>
                  <a:lnTo>
                    <a:pt x="750815" y="56136"/>
                  </a:lnTo>
                  <a:lnTo>
                    <a:pt x="769527" y="81865"/>
                  </a:lnTo>
                  <a:lnTo>
                    <a:pt x="816307" y="79526"/>
                  </a:lnTo>
                  <a:lnTo>
                    <a:pt x="825663" y="65492"/>
                  </a:lnTo>
                  <a:lnTo>
                    <a:pt x="846714" y="81865"/>
                  </a:lnTo>
                  <a:lnTo>
                    <a:pt x="846714" y="88881"/>
                  </a:lnTo>
                  <a:lnTo>
                    <a:pt x="879460" y="112271"/>
                  </a:lnTo>
                  <a:lnTo>
                    <a:pt x="907528" y="109932"/>
                  </a:lnTo>
                  <a:lnTo>
                    <a:pt x="923900" y="88881"/>
                  </a:lnTo>
                  <a:lnTo>
                    <a:pt x="949629" y="88881"/>
                  </a:lnTo>
                  <a:lnTo>
                    <a:pt x="965836" y="93648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4EEF37FE-B86D-87DD-562F-4DECC0C3265C}"/>
                </a:ext>
              </a:extLst>
            </p:cNvPr>
            <p:cNvSpPr/>
            <p:nvPr/>
          </p:nvSpPr>
          <p:spPr>
            <a:xfrm>
              <a:off x="7583155" y="5746031"/>
              <a:ext cx="1015287" cy="693899"/>
            </a:xfrm>
            <a:custGeom>
              <a:avLst/>
              <a:gdLst>
                <a:gd name="connsiteX0" fmla="*/ 654694 w 1015287"/>
                <a:gd name="connsiteY0" fmla="*/ 0 h 693899"/>
                <a:gd name="connsiteX1" fmla="*/ 672236 w 1015287"/>
                <a:gd name="connsiteY1" fmla="*/ 11695 h 693899"/>
                <a:gd name="connsiteX2" fmla="*/ 689777 w 1015287"/>
                <a:gd name="connsiteY2" fmla="*/ 33136 h 693899"/>
                <a:gd name="connsiteX3" fmla="*/ 705371 w 1015287"/>
                <a:gd name="connsiteY3" fmla="*/ 58475 h 693899"/>
                <a:gd name="connsiteX4" fmla="*/ 722914 w 1015287"/>
                <a:gd name="connsiteY4" fmla="*/ 62373 h 693899"/>
                <a:gd name="connsiteX5" fmla="*/ 724863 w 1015287"/>
                <a:gd name="connsiteY5" fmla="*/ 95509 h 693899"/>
                <a:gd name="connsiteX6" fmla="*/ 734609 w 1015287"/>
                <a:gd name="connsiteY6" fmla="*/ 107204 h 693899"/>
                <a:gd name="connsiteX7" fmla="*/ 752150 w 1015287"/>
                <a:gd name="connsiteY7" fmla="*/ 115000 h 693899"/>
                <a:gd name="connsiteX8" fmla="*/ 765795 w 1015287"/>
                <a:gd name="connsiteY8" fmla="*/ 113051 h 693899"/>
                <a:gd name="connsiteX9" fmla="*/ 790364 w 1015287"/>
                <a:gd name="connsiteY9" fmla="*/ 116491 h 693899"/>
                <a:gd name="connsiteX10" fmla="*/ 777490 w 1015287"/>
                <a:gd name="connsiteY10" fmla="*/ 134881 h 693899"/>
                <a:gd name="connsiteX11" fmla="*/ 778502 w 1015287"/>
                <a:gd name="connsiteY11" fmla="*/ 140857 h 693899"/>
                <a:gd name="connsiteX12" fmla="*/ 787236 w 1015287"/>
                <a:gd name="connsiteY12" fmla="*/ 148136 h 693899"/>
                <a:gd name="connsiteX13" fmla="*/ 816473 w 1015287"/>
                <a:gd name="connsiteY13" fmla="*/ 140339 h 693899"/>
                <a:gd name="connsiteX14" fmla="*/ 878846 w 1015287"/>
                <a:gd name="connsiteY14" fmla="*/ 152034 h 693899"/>
                <a:gd name="connsiteX15" fmla="*/ 910033 w 1015287"/>
                <a:gd name="connsiteY15" fmla="*/ 161780 h 693899"/>
                <a:gd name="connsiteX16" fmla="*/ 919779 w 1015287"/>
                <a:gd name="connsiteY16" fmla="*/ 169576 h 693899"/>
                <a:gd name="connsiteX17" fmla="*/ 923676 w 1015287"/>
                <a:gd name="connsiteY17" fmla="*/ 167628 h 693899"/>
                <a:gd name="connsiteX18" fmla="*/ 923676 w 1015287"/>
                <a:gd name="connsiteY18" fmla="*/ 183220 h 693899"/>
                <a:gd name="connsiteX19" fmla="*/ 910033 w 1015287"/>
                <a:gd name="connsiteY19" fmla="*/ 189068 h 693899"/>
                <a:gd name="connsiteX20" fmla="*/ 906134 w 1015287"/>
                <a:gd name="connsiteY20" fmla="*/ 202712 h 693899"/>
                <a:gd name="connsiteX21" fmla="*/ 896389 w 1015287"/>
                <a:gd name="connsiteY21" fmla="*/ 204661 h 693899"/>
                <a:gd name="connsiteX22" fmla="*/ 892490 w 1015287"/>
                <a:gd name="connsiteY22" fmla="*/ 239746 h 693899"/>
                <a:gd name="connsiteX23" fmla="*/ 913931 w 1015287"/>
                <a:gd name="connsiteY23" fmla="*/ 259237 h 693899"/>
                <a:gd name="connsiteX24" fmla="*/ 927576 w 1015287"/>
                <a:gd name="connsiteY24" fmla="*/ 261186 h 693899"/>
                <a:gd name="connsiteX25" fmla="*/ 941219 w 1015287"/>
                <a:gd name="connsiteY25" fmla="*/ 276780 h 693899"/>
                <a:gd name="connsiteX26" fmla="*/ 913931 w 1015287"/>
                <a:gd name="connsiteY26" fmla="*/ 313813 h 693899"/>
                <a:gd name="connsiteX27" fmla="*/ 890541 w 1015287"/>
                <a:gd name="connsiteY27" fmla="*/ 335254 h 693899"/>
                <a:gd name="connsiteX28" fmla="*/ 890541 w 1015287"/>
                <a:gd name="connsiteY28" fmla="*/ 346949 h 693899"/>
                <a:gd name="connsiteX29" fmla="*/ 910033 w 1015287"/>
                <a:gd name="connsiteY29" fmla="*/ 370339 h 693899"/>
                <a:gd name="connsiteX30" fmla="*/ 898338 w 1015287"/>
                <a:gd name="connsiteY30" fmla="*/ 395678 h 693899"/>
                <a:gd name="connsiteX31" fmla="*/ 872999 w 1015287"/>
                <a:gd name="connsiteY31" fmla="*/ 430763 h 693899"/>
                <a:gd name="connsiteX32" fmla="*/ 880796 w 1015287"/>
                <a:gd name="connsiteY32" fmla="*/ 446356 h 693899"/>
                <a:gd name="connsiteX33" fmla="*/ 869100 w 1015287"/>
                <a:gd name="connsiteY33" fmla="*/ 469746 h 693899"/>
                <a:gd name="connsiteX34" fmla="*/ 876896 w 1015287"/>
                <a:gd name="connsiteY34" fmla="*/ 500932 h 693899"/>
                <a:gd name="connsiteX35" fmla="*/ 898338 w 1015287"/>
                <a:gd name="connsiteY35" fmla="*/ 520423 h 693899"/>
                <a:gd name="connsiteX36" fmla="*/ 923676 w 1015287"/>
                <a:gd name="connsiteY36" fmla="*/ 522373 h 693899"/>
                <a:gd name="connsiteX37" fmla="*/ 935372 w 1015287"/>
                <a:gd name="connsiteY37" fmla="*/ 528220 h 693899"/>
                <a:gd name="connsiteX38" fmla="*/ 950965 w 1015287"/>
                <a:gd name="connsiteY38" fmla="*/ 528220 h 693899"/>
                <a:gd name="connsiteX39" fmla="*/ 960711 w 1015287"/>
                <a:gd name="connsiteY39" fmla="*/ 536017 h 693899"/>
                <a:gd name="connsiteX40" fmla="*/ 980202 w 1015287"/>
                <a:gd name="connsiteY40" fmla="*/ 522373 h 693899"/>
                <a:gd name="connsiteX41" fmla="*/ 999694 w 1015287"/>
                <a:gd name="connsiteY41" fmla="*/ 528220 h 693899"/>
                <a:gd name="connsiteX42" fmla="*/ 1015287 w 1015287"/>
                <a:gd name="connsiteY42" fmla="*/ 559406 h 693899"/>
                <a:gd name="connsiteX43" fmla="*/ 997745 w 1015287"/>
                <a:gd name="connsiteY43" fmla="*/ 590593 h 693899"/>
                <a:gd name="connsiteX44" fmla="*/ 972406 w 1015287"/>
                <a:gd name="connsiteY44" fmla="*/ 590593 h 693899"/>
                <a:gd name="connsiteX45" fmla="*/ 970456 w 1015287"/>
                <a:gd name="connsiteY45" fmla="*/ 621779 h 693899"/>
                <a:gd name="connsiteX46" fmla="*/ 950965 w 1015287"/>
                <a:gd name="connsiteY46" fmla="*/ 652966 h 693899"/>
                <a:gd name="connsiteX47" fmla="*/ 970456 w 1015287"/>
                <a:gd name="connsiteY47" fmla="*/ 678305 h 693899"/>
                <a:gd name="connsiteX48" fmla="*/ 966559 w 1015287"/>
                <a:gd name="connsiteY48" fmla="*/ 693898 h 693899"/>
                <a:gd name="connsiteX49" fmla="*/ 966553 w 1015287"/>
                <a:gd name="connsiteY49" fmla="*/ 693899 h 693899"/>
                <a:gd name="connsiteX50" fmla="*/ 0 w 1015287"/>
                <a:gd name="connsiteY50" fmla="*/ 693899 h 693899"/>
                <a:gd name="connsiteX51" fmla="*/ 3285 w 1015287"/>
                <a:gd name="connsiteY51" fmla="*/ 616711 h 693899"/>
                <a:gd name="connsiteX52" fmla="*/ 24336 w 1015287"/>
                <a:gd name="connsiteY52" fmla="*/ 583966 h 693899"/>
                <a:gd name="connsiteX53" fmla="*/ 17319 w 1015287"/>
                <a:gd name="connsiteY53" fmla="*/ 558237 h 693899"/>
                <a:gd name="connsiteX54" fmla="*/ 24336 w 1015287"/>
                <a:gd name="connsiteY54" fmla="*/ 539525 h 693899"/>
                <a:gd name="connsiteX55" fmla="*/ 52404 w 1015287"/>
                <a:gd name="connsiteY55" fmla="*/ 509118 h 693899"/>
                <a:gd name="connsiteX56" fmla="*/ 61760 w 1015287"/>
                <a:gd name="connsiteY56" fmla="*/ 490407 h 693899"/>
                <a:gd name="connsiteX57" fmla="*/ 108539 w 1015287"/>
                <a:gd name="connsiteY57" fmla="*/ 481051 h 693899"/>
                <a:gd name="connsiteX58" fmla="*/ 113217 w 1015287"/>
                <a:gd name="connsiteY58" fmla="*/ 448305 h 693899"/>
                <a:gd name="connsiteX59" fmla="*/ 113217 w 1015287"/>
                <a:gd name="connsiteY59" fmla="*/ 424915 h 693899"/>
                <a:gd name="connsiteX60" fmla="*/ 150641 w 1015287"/>
                <a:gd name="connsiteY60" fmla="*/ 410881 h 693899"/>
                <a:gd name="connsiteX61" fmla="*/ 178709 w 1015287"/>
                <a:gd name="connsiteY61" fmla="*/ 417898 h 693899"/>
                <a:gd name="connsiteX62" fmla="*/ 195082 w 1015287"/>
                <a:gd name="connsiteY62" fmla="*/ 394508 h 693899"/>
                <a:gd name="connsiteX63" fmla="*/ 270599 w 1015287"/>
                <a:gd name="connsiteY63" fmla="*/ 371624 h 693899"/>
                <a:gd name="connsiteX64" fmla="*/ 270709 w 1015287"/>
                <a:gd name="connsiteY64" fmla="*/ 372288 h 693899"/>
                <a:gd name="connsiteX65" fmla="*/ 288252 w 1015287"/>
                <a:gd name="connsiteY65" fmla="*/ 372288 h 693899"/>
                <a:gd name="connsiteX66" fmla="*/ 299946 w 1015287"/>
                <a:gd name="connsiteY66" fmla="*/ 348898 h 693899"/>
                <a:gd name="connsiteX67" fmla="*/ 311642 w 1015287"/>
                <a:gd name="connsiteY67" fmla="*/ 346949 h 693899"/>
                <a:gd name="connsiteX68" fmla="*/ 350625 w 1015287"/>
                <a:gd name="connsiteY68" fmla="*/ 360593 h 693899"/>
                <a:gd name="connsiteX69" fmla="*/ 364269 w 1015287"/>
                <a:gd name="connsiteY69" fmla="*/ 360593 h 693899"/>
                <a:gd name="connsiteX70" fmla="*/ 374015 w 1015287"/>
                <a:gd name="connsiteY70" fmla="*/ 343051 h 693899"/>
                <a:gd name="connsiteX71" fmla="*/ 385709 w 1015287"/>
                <a:gd name="connsiteY71" fmla="*/ 341102 h 693899"/>
                <a:gd name="connsiteX72" fmla="*/ 401302 w 1015287"/>
                <a:gd name="connsiteY72" fmla="*/ 317712 h 693899"/>
                <a:gd name="connsiteX73" fmla="*/ 395455 w 1015287"/>
                <a:gd name="connsiteY73" fmla="*/ 282627 h 693899"/>
                <a:gd name="connsiteX74" fmla="*/ 426642 w 1015287"/>
                <a:gd name="connsiteY74" fmla="*/ 282627 h 693899"/>
                <a:gd name="connsiteX75" fmla="*/ 440285 w 1015287"/>
                <a:gd name="connsiteY75" fmla="*/ 267034 h 693899"/>
                <a:gd name="connsiteX76" fmla="*/ 475371 w 1015287"/>
                <a:gd name="connsiteY76" fmla="*/ 268983 h 693899"/>
                <a:gd name="connsiteX77" fmla="*/ 487065 w 1015287"/>
                <a:gd name="connsiteY77" fmla="*/ 265085 h 693899"/>
                <a:gd name="connsiteX78" fmla="*/ 490965 w 1015287"/>
                <a:gd name="connsiteY78" fmla="*/ 245593 h 693899"/>
                <a:gd name="connsiteX79" fmla="*/ 485117 w 1015287"/>
                <a:gd name="connsiteY79" fmla="*/ 210509 h 693899"/>
                <a:gd name="connsiteX80" fmla="*/ 494862 w 1015287"/>
                <a:gd name="connsiteY80" fmla="*/ 198814 h 693899"/>
                <a:gd name="connsiteX81" fmla="*/ 514354 w 1015287"/>
                <a:gd name="connsiteY81" fmla="*/ 192966 h 693899"/>
                <a:gd name="connsiteX82" fmla="*/ 541641 w 1015287"/>
                <a:gd name="connsiteY82" fmla="*/ 196864 h 693899"/>
                <a:gd name="connsiteX83" fmla="*/ 541641 w 1015287"/>
                <a:gd name="connsiteY83" fmla="*/ 155932 h 693899"/>
                <a:gd name="connsiteX84" fmla="*/ 526048 w 1015287"/>
                <a:gd name="connsiteY84" fmla="*/ 140339 h 693899"/>
                <a:gd name="connsiteX85" fmla="*/ 527998 w 1015287"/>
                <a:gd name="connsiteY85" fmla="*/ 97458 h 693899"/>
                <a:gd name="connsiteX86" fmla="*/ 539693 w 1015287"/>
                <a:gd name="connsiteY86" fmla="*/ 87712 h 693899"/>
                <a:gd name="connsiteX87" fmla="*/ 590371 w 1015287"/>
                <a:gd name="connsiteY87" fmla="*/ 83814 h 693899"/>
                <a:gd name="connsiteX88" fmla="*/ 642998 w 1015287"/>
                <a:gd name="connsiteY88" fmla="*/ 50678 h 693899"/>
                <a:gd name="connsiteX89" fmla="*/ 644947 w 1015287"/>
                <a:gd name="connsiteY89" fmla="*/ 13644 h 693899"/>
                <a:gd name="connsiteX0" fmla="*/ 654694 w 1015287"/>
                <a:gd name="connsiteY0" fmla="*/ 0 h 750019"/>
                <a:gd name="connsiteX1" fmla="*/ 672236 w 1015287"/>
                <a:gd name="connsiteY1" fmla="*/ 11695 h 750019"/>
                <a:gd name="connsiteX2" fmla="*/ 689777 w 1015287"/>
                <a:gd name="connsiteY2" fmla="*/ 33136 h 750019"/>
                <a:gd name="connsiteX3" fmla="*/ 705371 w 1015287"/>
                <a:gd name="connsiteY3" fmla="*/ 58475 h 750019"/>
                <a:gd name="connsiteX4" fmla="*/ 722914 w 1015287"/>
                <a:gd name="connsiteY4" fmla="*/ 62373 h 750019"/>
                <a:gd name="connsiteX5" fmla="*/ 724863 w 1015287"/>
                <a:gd name="connsiteY5" fmla="*/ 95509 h 750019"/>
                <a:gd name="connsiteX6" fmla="*/ 734609 w 1015287"/>
                <a:gd name="connsiteY6" fmla="*/ 107204 h 750019"/>
                <a:gd name="connsiteX7" fmla="*/ 752150 w 1015287"/>
                <a:gd name="connsiteY7" fmla="*/ 115000 h 750019"/>
                <a:gd name="connsiteX8" fmla="*/ 765795 w 1015287"/>
                <a:gd name="connsiteY8" fmla="*/ 113051 h 750019"/>
                <a:gd name="connsiteX9" fmla="*/ 790364 w 1015287"/>
                <a:gd name="connsiteY9" fmla="*/ 116491 h 750019"/>
                <a:gd name="connsiteX10" fmla="*/ 777490 w 1015287"/>
                <a:gd name="connsiteY10" fmla="*/ 134881 h 750019"/>
                <a:gd name="connsiteX11" fmla="*/ 778502 w 1015287"/>
                <a:gd name="connsiteY11" fmla="*/ 140857 h 750019"/>
                <a:gd name="connsiteX12" fmla="*/ 787236 w 1015287"/>
                <a:gd name="connsiteY12" fmla="*/ 148136 h 750019"/>
                <a:gd name="connsiteX13" fmla="*/ 816473 w 1015287"/>
                <a:gd name="connsiteY13" fmla="*/ 140339 h 750019"/>
                <a:gd name="connsiteX14" fmla="*/ 878846 w 1015287"/>
                <a:gd name="connsiteY14" fmla="*/ 152034 h 750019"/>
                <a:gd name="connsiteX15" fmla="*/ 910033 w 1015287"/>
                <a:gd name="connsiteY15" fmla="*/ 161780 h 750019"/>
                <a:gd name="connsiteX16" fmla="*/ 919779 w 1015287"/>
                <a:gd name="connsiteY16" fmla="*/ 169576 h 750019"/>
                <a:gd name="connsiteX17" fmla="*/ 923676 w 1015287"/>
                <a:gd name="connsiteY17" fmla="*/ 167628 h 750019"/>
                <a:gd name="connsiteX18" fmla="*/ 923676 w 1015287"/>
                <a:gd name="connsiteY18" fmla="*/ 183220 h 750019"/>
                <a:gd name="connsiteX19" fmla="*/ 910033 w 1015287"/>
                <a:gd name="connsiteY19" fmla="*/ 189068 h 750019"/>
                <a:gd name="connsiteX20" fmla="*/ 906134 w 1015287"/>
                <a:gd name="connsiteY20" fmla="*/ 202712 h 750019"/>
                <a:gd name="connsiteX21" fmla="*/ 896389 w 1015287"/>
                <a:gd name="connsiteY21" fmla="*/ 204661 h 750019"/>
                <a:gd name="connsiteX22" fmla="*/ 892490 w 1015287"/>
                <a:gd name="connsiteY22" fmla="*/ 239746 h 750019"/>
                <a:gd name="connsiteX23" fmla="*/ 913931 w 1015287"/>
                <a:gd name="connsiteY23" fmla="*/ 259237 h 750019"/>
                <a:gd name="connsiteX24" fmla="*/ 927576 w 1015287"/>
                <a:gd name="connsiteY24" fmla="*/ 261186 h 750019"/>
                <a:gd name="connsiteX25" fmla="*/ 941219 w 1015287"/>
                <a:gd name="connsiteY25" fmla="*/ 276780 h 750019"/>
                <a:gd name="connsiteX26" fmla="*/ 913931 w 1015287"/>
                <a:gd name="connsiteY26" fmla="*/ 313813 h 750019"/>
                <a:gd name="connsiteX27" fmla="*/ 890541 w 1015287"/>
                <a:gd name="connsiteY27" fmla="*/ 335254 h 750019"/>
                <a:gd name="connsiteX28" fmla="*/ 890541 w 1015287"/>
                <a:gd name="connsiteY28" fmla="*/ 346949 h 750019"/>
                <a:gd name="connsiteX29" fmla="*/ 910033 w 1015287"/>
                <a:gd name="connsiteY29" fmla="*/ 370339 h 750019"/>
                <a:gd name="connsiteX30" fmla="*/ 898338 w 1015287"/>
                <a:gd name="connsiteY30" fmla="*/ 395678 h 750019"/>
                <a:gd name="connsiteX31" fmla="*/ 872999 w 1015287"/>
                <a:gd name="connsiteY31" fmla="*/ 430763 h 750019"/>
                <a:gd name="connsiteX32" fmla="*/ 880796 w 1015287"/>
                <a:gd name="connsiteY32" fmla="*/ 446356 h 750019"/>
                <a:gd name="connsiteX33" fmla="*/ 869100 w 1015287"/>
                <a:gd name="connsiteY33" fmla="*/ 469746 h 750019"/>
                <a:gd name="connsiteX34" fmla="*/ 876896 w 1015287"/>
                <a:gd name="connsiteY34" fmla="*/ 500932 h 750019"/>
                <a:gd name="connsiteX35" fmla="*/ 898338 w 1015287"/>
                <a:gd name="connsiteY35" fmla="*/ 520423 h 750019"/>
                <a:gd name="connsiteX36" fmla="*/ 923676 w 1015287"/>
                <a:gd name="connsiteY36" fmla="*/ 522373 h 750019"/>
                <a:gd name="connsiteX37" fmla="*/ 935372 w 1015287"/>
                <a:gd name="connsiteY37" fmla="*/ 528220 h 750019"/>
                <a:gd name="connsiteX38" fmla="*/ 950965 w 1015287"/>
                <a:gd name="connsiteY38" fmla="*/ 528220 h 750019"/>
                <a:gd name="connsiteX39" fmla="*/ 960711 w 1015287"/>
                <a:gd name="connsiteY39" fmla="*/ 536017 h 750019"/>
                <a:gd name="connsiteX40" fmla="*/ 980202 w 1015287"/>
                <a:gd name="connsiteY40" fmla="*/ 522373 h 750019"/>
                <a:gd name="connsiteX41" fmla="*/ 999694 w 1015287"/>
                <a:gd name="connsiteY41" fmla="*/ 528220 h 750019"/>
                <a:gd name="connsiteX42" fmla="*/ 1015287 w 1015287"/>
                <a:gd name="connsiteY42" fmla="*/ 559406 h 750019"/>
                <a:gd name="connsiteX43" fmla="*/ 997745 w 1015287"/>
                <a:gd name="connsiteY43" fmla="*/ 590593 h 750019"/>
                <a:gd name="connsiteX44" fmla="*/ 972406 w 1015287"/>
                <a:gd name="connsiteY44" fmla="*/ 590593 h 750019"/>
                <a:gd name="connsiteX45" fmla="*/ 970456 w 1015287"/>
                <a:gd name="connsiteY45" fmla="*/ 621779 h 750019"/>
                <a:gd name="connsiteX46" fmla="*/ 950965 w 1015287"/>
                <a:gd name="connsiteY46" fmla="*/ 652966 h 750019"/>
                <a:gd name="connsiteX47" fmla="*/ 970456 w 1015287"/>
                <a:gd name="connsiteY47" fmla="*/ 678305 h 750019"/>
                <a:gd name="connsiteX48" fmla="*/ 966559 w 1015287"/>
                <a:gd name="connsiteY48" fmla="*/ 693898 h 750019"/>
                <a:gd name="connsiteX49" fmla="*/ 966553 w 1015287"/>
                <a:gd name="connsiteY49" fmla="*/ 693899 h 750019"/>
                <a:gd name="connsiteX50" fmla="*/ 490235 w 1015287"/>
                <a:gd name="connsiteY50" fmla="*/ 750019 h 750019"/>
                <a:gd name="connsiteX51" fmla="*/ 0 w 1015287"/>
                <a:gd name="connsiteY51" fmla="*/ 693899 h 750019"/>
                <a:gd name="connsiteX52" fmla="*/ 3285 w 1015287"/>
                <a:gd name="connsiteY52" fmla="*/ 616711 h 750019"/>
                <a:gd name="connsiteX53" fmla="*/ 24336 w 1015287"/>
                <a:gd name="connsiteY53" fmla="*/ 583966 h 750019"/>
                <a:gd name="connsiteX54" fmla="*/ 17319 w 1015287"/>
                <a:gd name="connsiteY54" fmla="*/ 558237 h 750019"/>
                <a:gd name="connsiteX55" fmla="*/ 24336 w 1015287"/>
                <a:gd name="connsiteY55" fmla="*/ 539525 h 750019"/>
                <a:gd name="connsiteX56" fmla="*/ 52404 w 1015287"/>
                <a:gd name="connsiteY56" fmla="*/ 509118 h 750019"/>
                <a:gd name="connsiteX57" fmla="*/ 61760 w 1015287"/>
                <a:gd name="connsiteY57" fmla="*/ 490407 h 750019"/>
                <a:gd name="connsiteX58" fmla="*/ 108539 w 1015287"/>
                <a:gd name="connsiteY58" fmla="*/ 481051 h 750019"/>
                <a:gd name="connsiteX59" fmla="*/ 113217 w 1015287"/>
                <a:gd name="connsiteY59" fmla="*/ 448305 h 750019"/>
                <a:gd name="connsiteX60" fmla="*/ 113217 w 1015287"/>
                <a:gd name="connsiteY60" fmla="*/ 424915 h 750019"/>
                <a:gd name="connsiteX61" fmla="*/ 150641 w 1015287"/>
                <a:gd name="connsiteY61" fmla="*/ 410881 h 750019"/>
                <a:gd name="connsiteX62" fmla="*/ 178709 w 1015287"/>
                <a:gd name="connsiteY62" fmla="*/ 417898 h 750019"/>
                <a:gd name="connsiteX63" fmla="*/ 195082 w 1015287"/>
                <a:gd name="connsiteY63" fmla="*/ 394508 h 750019"/>
                <a:gd name="connsiteX64" fmla="*/ 270599 w 1015287"/>
                <a:gd name="connsiteY64" fmla="*/ 371624 h 750019"/>
                <a:gd name="connsiteX65" fmla="*/ 270709 w 1015287"/>
                <a:gd name="connsiteY65" fmla="*/ 372288 h 750019"/>
                <a:gd name="connsiteX66" fmla="*/ 288252 w 1015287"/>
                <a:gd name="connsiteY66" fmla="*/ 372288 h 750019"/>
                <a:gd name="connsiteX67" fmla="*/ 299946 w 1015287"/>
                <a:gd name="connsiteY67" fmla="*/ 348898 h 750019"/>
                <a:gd name="connsiteX68" fmla="*/ 311642 w 1015287"/>
                <a:gd name="connsiteY68" fmla="*/ 346949 h 750019"/>
                <a:gd name="connsiteX69" fmla="*/ 350625 w 1015287"/>
                <a:gd name="connsiteY69" fmla="*/ 360593 h 750019"/>
                <a:gd name="connsiteX70" fmla="*/ 364269 w 1015287"/>
                <a:gd name="connsiteY70" fmla="*/ 360593 h 750019"/>
                <a:gd name="connsiteX71" fmla="*/ 374015 w 1015287"/>
                <a:gd name="connsiteY71" fmla="*/ 343051 h 750019"/>
                <a:gd name="connsiteX72" fmla="*/ 385709 w 1015287"/>
                <a:gd name="connsiteY72" fmla="*/ 341102 h 750019"/>
                <a:gd name="connsiteX73" fmla="*/ 401302 w 1015287"/>
                <a:gd name="connsiteY73" fmla="*/ 317712 h 750019"/>
                <a:gd name="connsiteX74" fmla="*/ 395455 w 1015287"/>
                <a:gd name="connsiteY74" fmla="*/ 282627 h 750019"/>
                <a:gd name="connsiteX75" fmla="*/ 426642 w 1015287"/>
                <a:gd name="connsiteY75" fmla="*/ 282627 h 750019"/>
                <a:gd name="connsiteX76" fmla="*/ 440285 w 1015287"/>
                <a:gd name="connsiteY76" fmla="*/ 267034 h 750019"/>
                <a:gd name="connsiteX77" fmla="*/ 475371 w 1015287"/>
                <a:gd name="connsiteY77" fmla="*/ 268983 h 750019"/>
                <a:gd name="connsiteX78" fmla="*/ 487065 w 1015287"/>
                <a:gd name="connsiteY78" fmla="*/ 265085 h 750019"/>
                <a:gd name="connsiteX79" fmla="*/ 490965 w 1015287"/>
                <a:gd name="connsiteY79" fmla="*/ 245593 h 750019"/>
                <a:gd name="connsiteX80" fmla="*/ 485117 w 1015287"/>
                <a:gd name="connsiteY80" fmla="*/ 210509 h 750019"/>
                <a:gd name="connsiteX81" fmla="*/ 494862 w 1015287"/>
                <a:gd name="connsiteY81" fmla="*/ 198814 h 750019"/>
                <a:gd name="connsiteX82" fmla="*/ 514354 w 1015287"/>
                <a:gd name="connsiteY82" fmla="*/ 192966 h 750019"/>
                <a:gd name="connsiteX83" fmla="*/ 541641 w 1015287"/>
                <a:gd name="connsiteY83" fmla="*/ 196864 h 750019"/>
                <a:gd name="connsiteX84" fmla="*/ 541641 w 1015287"/>
                <a:gd name="connsiteY84" fmla="*/ 155932 h 750019"/>
                <a:gd name="connsiteX85" fmla="*/ 526048 w 1015287"/>
                <a:gd name="connsiteY85" fmla="*/ 140339 h 750019"/>
                <a:gd name="connsiteX86" fmla="*/ 527998 w 1015287"/>
                <a:gd name="connsiteY86" fmla="*/ 97458 h 750019"/>
                <a:gd name="connsiteX87" fmla="*/ 539693 w 1015287"/>
                <a:gd name="connsiteY87" fmla="*/ 87712 h 750019"/>
                <a:gd name="connsiteX88" fmla="*/ 590371 w 1015287"/>
                <a:gd name="connsiteY88" fmla="*/ 83814 h 750019"/>
                <a:gd name="connsiteX89" fmla="*/ 642998 w 1015287"/>
                <a:gd name="connsiteY89" fmla="*/ 50678 h 750019"/>
                <a:gd name="connsiteX90" fmla="*/ 644947 w 1015287"/>
                <a:gd name="connsiteY90" fmla="*/ 13644 h 750019"/>
                <a:gd name="connsiteX91" fmla="*/ 654694 w 1015287"/>
                <a:gd name="connsiteY91" fmla="*/ 0 h 750019"/>
                <a:gd name="connsiteX0" fmla="*/ 490235 w 1015287"/>
                <a:gd name="connsiteY0" fmla="*/ 750019 h 841459"/>
                <a:gd name="connsiteX1" fmla="*/ 0 w 1015287"/>
                <a:gd name="connsiteY1" fmla="*/ 693899 h 841459"/>
                <a:gd name="connsiteX2" fmla="*/ 3285 w 1015287"/>
                <a:gd name="connsiteY2" fmla="*/ 616711 h 841459"/>
                <a:gd name="connsiteX3" fmla="*/ 24336 w 1015287"/>
                <a:gd name="connsiteY3" fmla="*/ 583966 h 841459"/>
                <a:gd name="connsiteX4" fmla="*/ 17319 w 1015287"/>
                <a:gd name="connsiteY4" fmla="*/ 558237 h 841459"/>
                <a:gd name="connsiteX5" fmla="*/ 24336 w 1015287"/>
                <a:gd name="connsiteY5" fmla="*/ 539525 h 841459"/>
                <a:gd name="connsiteX6" fmla="*/ 52404 w 1015287"/>
                <a:gd name="connsiteY6" fmla="*/ 509118 h 841459"/>
                <a:gd name="connsiteX7" fmla="*/ 61760 w 1015287"/>
                <a:gd name="connsiteY7" fmla="*/ 490407 h 841459"/>
                <a:gd name="connsiteX8" fmla="*/ 108539 w 1015287"/>
                <a:gd name="connsiteY8" fmla="*/ 481051 h 841459"/>
                <a:gd name="connsiteX9" fmla="*/ 113217 w 1015287"/>
                <a:gd name="connsiteY9" fmla="*/ 448305 h 841459"/>
                <a:gd name="connsiteX10" fmla="*/ 113217 w 1015287"/>
                <a:gd name="connsiteY10" fmla="*/ 424915 h 841459"/>
                <a:gd name="connsiteX11" fmla="*/ 150641 w 1015287"/>
                <a:gd name="connsiteY11" fmla="*/ 410881 h 841459"/>
                <a:gd name="connsiteX12" fmla="*/ 178709 w 1015287"/>
                <a:gd name="connsiteY12" fmla="*/ 417898 h 841459"/>
                <a:gd name="connsiteX13" fmla="*/ 195082 w 1015287"/>
                <a:gd name="connsiteY13" fmla="*/ 394508 h 841459"/>
                <a:gd name="connsiteX14" fmla="*/ 270599 w 1015287"/>
                <a:gd name="connsiteY14" fmla="*/ 371624 h 841459"/>
                <a:gd name="connsiteX15" fmla="*/ 270709 w 1015287"/>
                <a:gd name="connsiteY15" fmla="*/ 372288 h 841459"/>
                <a:gd name="connsiteX16" fmla="*/ 288252 w 1015287"/>
                <a:gd name="connsiteY16" fmla="*/ 372288 h 841459"/>
                <a:gd name="connsiteX17" fmla="*/ 299946 w 1015287"/>
                <a:gd name="connsiteY17" fmla="*/ 348898 h 841459"/>
                <a:gd name="connsiteX18" fmla="*/ 311642 w 1015287"/>
                <a:gd name="connsiteY18" fmla="*/ 346949 h 841459"/>
                <a:gd name="connsiteX19" fmla="*/ 350625 w 1015287"/>
                <a:gd name="connsiteY19" fmla="*/ 360593 h 841459"/>
                <a:gd name="connsiteX20" fmla="*/ 364269 w 1015287"/>
                <a:gd name="connsiteY20" fmla="*/ 360593 h 841459"/>
                <a:gd name="connsiteX21" fmla="*/ 374015 w 1015287"/>
                <a:gd name="connsiteY21" fmla="*/ 343051 h 841459"/>
                <a:gd name="connsiteX22" fmla="*/ 385709 w 1015287"/>
                <a:gd name="connsiteY22" fmla="*/ 341102 h 841459"/>
                <a:gd name="connsiteX23" fmla="*/ 401302 w 1015287"/>
                <a:gd name="connsiteY23" fmla="*/ 317712 h 841459"/>
                <a:gd name="connsiteX24" fmla="*/ 395455 w 1015287"/>
                <a:gd name="connsiteY24" fmla="*/ 282627 h 841459"/>
                <a:gd name="connsiteX25" fmla="*/ 426642 w 1015287"/>
                <a:gd name="connsiteY25" fmla="*/ 282627 h 841459"/>
                <a:gd name="connsiteX26" fmla="*/ 440285 w 1015287"/>
                <a:gd name="connsiteY26" fmla="*/ 267034 h 841459"/>
                <a:gd name="connsiteX27" fmla="*/ 475371 w 1015287"/>
                <a:gd name="connsiteY27" fmla="*/ 268983 h 841459"/>
                <a:gd name="connsiteX28" fmla="*/ 487065 w 1015287"/>
                <a:gd name="connsiteY28" fmla="*/ 265085 h 841459"/>
                <a:gd name="connsiteX29" fmla="*/ 490965 w 1015287"/>
                <a:gd name="connsiteY29" fmla="*/ 245593 h 841459"/>
                <a:gd name="connsiteX30" fmla="*/ 485117 w 1015287"/>
                <a:gd name="connsiteY30" fmla="*/ 210509 h 841459"/>
                <a:gd name="connsiteX31" fmla="*/ 494862 w 1015287"/>
                <a:gd name="connsiteY31" fmla="*/ 198814 h 841459"/>
                <a:gd name="connsiteX32" fmla="*/ 514354 w 1015287"/>
                <a:gd name="connsiteY32" fmla="*/ 192966 h 841459"/>
                <a:gd name="connsiteX33" fmla="*/ 541641 w 1015287"/>
                <a:gd name="connsiteY33" fmla="*/ 196864 h 841459"/>
                <a:gd name="connsiteX34" fmla="*/ 541641 w 1015287"/>
                <a:gd name="connsiteY34" fmla="*/ 155932 h 841459"/>
                <a:gd name="connsiteX35" fmla="*/ 526048 w 1015287"/>
                <a:gd name="connsiteY35" fmla="*/ 140339 h 841459"/>
                <a:gd name="connsiteX36" fmla="*/ 527998 w 1015287"/>
                <a:gd name="connsiteY36" fmla="*/ 97458 h 841459"/>
                <a:gd name="connsiteX37" fmla="*/ 539693 w 1015287"/>
                <a:gd name="connsiteY37" fmla="*/ 87712 h 841459"/>
                <a:gd name="connsiteX38" fmla="*/ 590371 w 1015287"/>
                <a:gd name="connsiteY38" fmla="*/ 83814 h 841459"/>
                <a:gd name="connsiteX39" fmla="*/ 642998 w 1015287"/>
                <a:gd name="connsiteY39" fmla="*/ 50678 h 841459"/>
                <a:gd name="connsiteX40" fmla="*/ 644947 w 1015287"/>
                <a:gd name="connsiteY40" fmla="*/ 13644 h 841459"/>
                <a:gd name="connsiteX41" fmla="*/ 654694 w 1015287"/>
                <a:gd name="connsiteY41" fmla="*/ 0 h 841459"/>
                <a:gd name="connsiteX42" fmla="*/ 672236 w 1015287"/>
                <a:gd name="connsiteY42" fmla="*/ 11695 h 841459"/>
                <a:gd name="connsiteX43" fmla="*/ 689777 w 1015287"/>
                <a:gd name="connsiteY43" fmla="*/ 33136 h 841459"/>
                <a:gd name="connsiteX44" fmla="*/ 705371 w 1015287"/>
                <a:gd name="connsiteY44" fmla="*/ 58475 h 841459"/>
                <a:gd name="connsiteX45" fmla="*/ 722914 w 1015287"/>
                <a:gd name="connsiteY45" fmla="*/ 62373 h 841459"/>
                <a:gd name="connsiteX46" fmla="*/ 724863 w 1015287"/>
                <a:gd name="connsiteY46" fmla="*/ 95509 h 841459"/>
                <a:gd name="connsiteX47" fmla="*/ 734609 w 1015287"/>
                <a:gd name="connsiteY47" fmla="*/ 107204 h 841459"/>
                <a:gd name="connsiteX48" fmla="*/ 752150 w 1015287"/>
                <a:gd name="connsiteY48" fmla="*/ 115000 h 841459"/>
                <a:gd name="connsiteX49" fmla="*/ 765795 w 1015287"/>
                <a:gd name="connsiteY49" fmla="*/ 113051 h 841459"/>
                <a:gd name="connsiteX50" fmla="*/ 790364 w 1015287"/>
                <a:gd name="connsiteY50" fmla="*/ 116491 h 841459"/>
                <a:gd name="connsiteX51" fmla="*/ 777490 w 1015287"/>
                <a:gd name="connsiteY51" fmla="*/ 134881 h 841459"/>
                <a:gd name="connsiteX52" fmla="*/ 778502 w 1015287"/>
                <a:gd name="connsiteY52" fmla="*/ 140857 h 841459"/>
                <a:gd name="connsiteX53" fmla="*/ 787236 w 1015287"/>
                <a:gd name="connsiteY53" fmla="*/ 148136 h 841459"/>
                <a:gd name="connsiteX54" fmla="*/ 816473 w 1015287"/>
                <a:gd name="connsiteY54" fmla="*/ 140339 h 841459"/>
                <a:gd name="connsiteX55" fmla="*/ 878846 w 1015287"/>
                <a:gd name="connsiteY55" fmla="*/ 152034 h 841459"/>
                <a:gd name="connsiteX56" fmla="*/ 910033 w 1015287"/>
                <a:gd name="connsiteY56" fmla="*/ 161780 h 841459"/>
                <a:gd name="connsiteX57" fmla="*/ 919779 w 1015287"/>
                <a:gd name="connsiteY57" fmla="*/ 169576 h 841459"/>
                <a:gd name="connsiteX58" fmla="*/ 923676 w 1015287"/>
                <a:gd name="connsiteY58" fmla="*/ 167628 h 841459"/>
                <a:gd name="connsiteX59" fmla="*/ 923676 w 1015287"/>
                <a:gd name="connsiteY59" fmla="*/ 183220 h 841459"/>
                <a:gd name="connsiteX60" fmla="*/ 910033 w 1015287"/>
                <a:gd name="connsiteY60" fmla="*/ 189068 h 841459"/>
                <a:gd name="connsiteX61" fmla="*/ 906134 w 1015287"/>
                <a:gd name="connsiteY61" fmla="*/ 202712 h 841459"/>
                <a:gd name="connsiteX62" fmla="*/ 896389 w 1015287"/>
                <a:gd name="connsiteY62" fmla="*/ 204661 h 841459"/>
                <a:gd name="connsiteX63" fmla="*/ 892490 w 1015287"/>
                <a:gd name="connsiteY63" fmla="*/ 239746 h 841459"/>
                <a:gd name="connsiteX64" fmla="*/ 913931 w 1015287"/>
                <a:gd name="connsiteY64" fmla="*/ 259237 h 841459"/>
                <a:gd name="connsiteX65" fmla="*/ 927576 w 1015287"/>
                <a:gd name="connsiteY65" fmla="*/ 261186 h 841459"/>
                <a:gd name="connsiteX66" fmla="*/ 941219 w 1015287"/>
                <a:gd name="connsiteY66" fmla="*/ 276780 h 841459"/>
                <a:gd name="connsiteX67" fmla="*/ 913931 w 1015287"/>
                <a:gd name="connsiteY67" fmla="*/ 313813 h 841459"/>
                <a:gd name="connsiteX68" fmla="*/ 890541 w 1015287"/>
                <a:gd name="connsiteY68" fmla="*/ 335254 h 841459"/>
                <a:gd name="connsiteX69" fmla="*/ 890541 w 1015287"/>
                <a:gd name="connsiteY69" fmla="*/ 346949 h 841459"/>
                <a:gd name="connsiteX70" fmla="*/ 910033 w 1015287"/>
                <a:gd name="connsiteY70" fmla="*/ 370339 h 841459"/>
                <a:gd name="connsiteX71" fmla="*/ 898338 w 1015287"/>
                <a:gd name="connsiteY71" fmla="*/ 395678 h 841459"/>
                <a:gd name="connsiteX72" fmla="*/ 872999 w 1015287"/>
                <a:gd name="connsiteY72" fmla="*/ 430763 h 841459"/>
                <a:gd name="connsiteX73" fmla="*/ 880796 w 1015287"/>
                <a:gd name="connsiteY73" fmla="*/ 446356 h 841459"/>
                <a:gd name="connsiteX74" fmla="*/ 869100 w 1015287"/>
                <a:gd name="connsiteY74" fmla="*/ 469746 h 841459"/>
                <a:gd name="connsiteX75" fmla="*/ 876896 w 1015287"/>
                <a:gd name="connsiteY75" fmla="*/ 500932 h 841459"/>
                <a:gd name="connsiteX76" fmla="*/ 898338 w 1015287"/>
                <a:gd name="connsiteY76" fmla="*/ 520423 h 841459"/>
                <a:gd name="connsiteX77" fmla="*/ 923676 w 1015287"/>
                <a:gd name="connsiteY77" fmla="*/ 522373 h 841459"/>
                <a:gd name="connsiteX78" fmla="*/ 935372 w 1015287"/>
                <a:gd name="connsiteY78" fmla="*/ 528220 h 841459"/>
                <a:gd name="connsiteX79" fmla="*/ 950965 w 1015287"/>
                <a:gd name="connsiteY79" fmla="*/ 528220 h 841459"/>
                <a:gd name="connsiteX80" fmla="*/ 960711 w 1015287"/>
                <a:gd name="connsiteY80" fmla="*/ 536017 h 841459"/>
                <a:gd name="connsiteX81" fmla="*/ 980202 w 1015287"/>
                <a:gd name="connsiteY81" fmla="*/ 522373 h 841459"/>
                <a:gd name="connsiteX82" fmla="*/ 999694 w 1015287"/>
                <a:gd name="connsiteY82" fmla="*/ 528220 h 841459"/>
                <a:gd name="connsiteX83" fmla="*/ 1015287 w 1015287"/>
                <a:gd name="connsiteY83" fmla="*/ 559406 h 841459"/>
                <a:gd name="connsiteX84" fmla="*/ 997745 w 1015287"/>
                <a:gd name="connsiteY84" fmla="*/ 590593 h 841459"/>
                <a:gd name="connsiteX85" fmla="*/ 972406 w 1015287"/>
                <a:gd name="connsiteY85" fmla="*/ 590593 h 841459"/>
                <a:gd name="connsiteX86" fmla="*/ 970456 w 1015287"/>
                <a:gd name="connsiteY86" fmla="*/ 621779 h 841459"/>
                <a:gd name="connsiteX87" fmla="*/ 950965 w 1015287"/>
                <a:gd name="connsiteY87" fmla="*/ 652966 h 841459"/>
                <a:gd name="connsiteX88" fmla="*/ 970456 w 1015287"/>
                <a:gd name="connsiteY88" fmla="*/ 678305 h 841459"/>
                <a:gd name="connsiteX89" fmla="*/ 966559 w 1015287"/>
                <a:gd name="connsiteY89" fmla="*/ 693898 h 841459"/>
                <a:gd name="connsiteX90" fmla="*/ 966553 w 1015287"/>
                <a:gd name="connsiteY90" fmla="*/ 693899 h 841459"/>
                <a:gd name="connsiteX91" fmla="*/ 581675 w 1015287"/>
                <a:gd name="connsiteY91" fmla="*/ 841459 h 841459"/>
                <a:gd name="connsiteX0" fmla="*/ 0 w 1015287"/>
                <a:gd name="connsiteY0" fmla="*/ 693899 h 841459"/>
                <a:gd name="connsiteX1" fmla="*/ 3285 w 1015287"/>
                <a:gd name="connsiteY1" fmla="*/ 616711 h 841459"/>
                <a:gd name="connsiteX2" fmla="*/ 24336 w 1015287"/>
                <a:gd name="connsiteY2" fmla="*/ 583966 h 841459"/>
                <a:gd name="connsiteX3" fmla="*/ 17319 w 1015287"/>
                <a:gd name="connsiteY3" fmla="*/ 558237 h 841459"/>
                <a:gd name="connsiteX4" fmla="*/ 24336 w 1015287"/>
                <a:gd name="connsiteY4" fmla="*/ 539525 h 841459"/>
                <a:gd name="connsiteX5" fmla="*/ 52404 w 1015287"/>
                <a:gd name="connsiteY5" fmla="*/ 509118 h 841459"/>
                <a:gd name="connsiteX6" fmla="*/ 61760 w 1015287"/>
                <a:gd name="connsiteY6" fmla="*/ 490407 h 841459"/>
                <a:gd name="connsiteX7" fmla="*/ 108539 w 1015287"/>
                <a:gd name="connsiteY7" fmla="*/ 481051 h 841459"/>
                <a:gd name="connsiteX8" fmla="*/ 113217 w 1015287"/>
                <a:gd name="connsiteY8" fmla="*/ 448305 h 841459"/>
                <a:gd name="connsiteX9" fmla="*/ 113217 w 1015287"/>
                <a:gd name="connsiteY9" fmla="*/ 424915 h 841459"/>
                <a:gd name="connsiteX10" fmla="*/ 150641 w 1015287"/>
                <a:gd name="connsiteY10" fmla="*/ 410881 h 841459"/>
                <a:gd name="connsiteX11" fmla="*/ 178709 w 1015287"/>
                <a:gd name="connsiteY11" fmla="*/ 417898 h 841459"/>
                <a:gd name="connsiteX12" fmla="*/ 195082 w 1015287"/>
                <a:gd name="connsiteY12" fmla="*/ 394508 h 841459"/>
                <a:gd name="connsiteX13" fmla="*/ 270599 w 1015287"/>
                <a:gd name="connsiteY13" fmla="*/ 371624 h 841459"/>
                <a:gd name="connsiteX14" fmla="*/ 270709 w 1015287"/>
                <a:gd name="connsiteY14" fmla="*/ 372288 h 841459"/>
                <a:gd name="connsiteX15" fmla="*/ 288252 w 1015287"/>
                <a:gd name="connsiteY15" fmla="*/ 372288 h 841459"/>
                <a:gd name="connsiteX16" fmla="*/ 299946 w 1015287"/>
                <a:gd name="connsiteY16" fmla="*/ 348898 h 841459"/>
                <a:gd name="connsiteX17" fmla="*/ 311642 w 1015287"/>
                <a:gd name="connsiteY17" fmla="*/ 346949 h 841459"/>
                <a:gd name="connsiteX18" fmla="*/ 350625 w 1015287"/>
                <a:gd name="connsiteY18" fmla="*/ 360593 h 841459"/>
                <a:gd name="connsiteX19" fmla="*/ 364269 w 1015287"/>
                <a:gd name="connsiteY19" fmla="*/ 360593 h 841459"/>
                <a:gd name="connsiteX20" fmla="*/ 374015 w 1015287"/>
                <a:gd name="connsiteY20" fmla="*/ 343051 h 841459"/>
                <a:gd name="connsiteX21" fmla="*/ 385709 w 1015287"/>
                <a:gd name="connsiteY21" fmla="*/ 341102 h 841459"/>
                <a:gd name="connsiteX22" fmla="*/ 401302 w 1015287"/>
                <a:gd name="connsiteY22" fmla="*/ 317712 h 841459"/>
                <a:gd name="connsiteX23" fmla="*/ 395455 w 1015287"/>
                <a:gd name="connsiteY23" fmla="*/ 282627 h 841459"/>
                <a:gd name="connsiteX24" fmla="*/ 426642 w 1015287"/>
                <a:gd name="connsiteY24" fmla="*/ 282627 h 841459"/>
                <a:gd name="connsiteX25" fmla="*/ 440285 w 1015287"/>
                <a:gd name="connsiteY25" fmla="*/ 267034 h 841459"/>
                <a:gd name="connsiteX26" fmla="*/ 475371 w 1015287"/>
                <a:gd name="connsiteY26" fmla="*/ 268983 h 841459"/>
                <a:gd name="connsiteX27" fmla="*/ 487065 w 1015287"/>
                <a:gd name="connsiteY27" fmla="*/ 265085 h 841459"/>
                <a:gd name="connsiteX28" fmla="*/ 490965 w 1015287"/>
                <a:gd name="connsiteY28" fmla="*/ 245593 h 841459"/>
                <a:gd name="connsiteX29" fmla="*/ 485117 w 1015287"/>
                <a:gd name="connsiteY29" fmla="*/ 210509 h 841459"/>
                <a:gd name="connsiteX30" fmla="*/ 494862 w 1015287"/>
                <a:gd name="connsiteY30" fmla="*/ 198814 h 841459"/>
                <a:gd name="connsiteX31" fmla="*/ 514354 w 1015287"/>
                <a:gd name="connsiteY31" fmla="*/ 192966 h 841459"/>
                <a:gd name="connsiteX32" fmla="*/ 541641 w 1015287"/>
                <a:gd name="connsiteY32" fmla="*/ 196864 h 841459"/>
                <a:gd name="connsiteX33" fmla="*/ 541641 w 1015287"/>
                <a:gd name="connsiteY33" fmla="*/ 155932 h 841459"/>
                <a:gd name="connsiteX34" fmla="*/ 526048 w 1015287"/>
                <a:gd name="connsiteY34" fmla="*/ 140339 h 841459"/>
                <a:gd name="connsiteX35" fmla="*/ 527998 w 1015287"/>
                <a:gd name="connsiteY35" fmla="*/ 97458 h 841459"/>
                <a:gd name="connsiteX36" fmla="*/ 539693 w 1015287"/>
                <a:gd name="connsiteY36" fmla="*/ 87712 h 841459"/>
                <a:gd name="connsiteX37" fmla="*/ 590371 w 1015287"/>
                <a:gd name="connsiteY37" fmla="*/ 83814 h 841459"/>
                <a:gd name="connsiteX38" fmla="*/ 642998 w 1015287"/>
                <a:gd name="connsiteY38" fmla="*/ 50678 h 841459"/>
                <a:gd name="connsiteX39" fmla="*/ 644947 w 1015287"/>
                <a:gd name="connsiteY39" fmla="*/ 13644 h 841459"/>
                <a:gd name="connsiteX40" fmla="*/ 654694 w 1015287"/>
                <a:gd name="connsiteY40" fmla="*/ 0 h 841459"/>
                <a:gd name="connsiteX41" fmla="*/ 672236 w 1015287"/>
                <a:gd name="connsiteY41" fmla="*/ 11695 h 841459"/>
                <a:gd name="connsiteX42" fmla="*/ 689777 w 1015287"/>
                <a:gd name="connsiteY42" fmla="*/ 33136 h 841459"/>
                <a:gd name="connsiteX43" fmla="*/ 705371 w 1015287"/>
                <a:gd name="connsiteY43" fmla="*/ 58475 h 841459"/>
                <a:gd name="connsiteX44" fmla="*/ 722914 w 1015287"/>
                <a:gd name="connsiteY44" fmla="*/ 62373 h 841459"/>
                <a:gd name="connsiteX45" fmla="*/ 724863 w 1015287"/>
                <a:gd name="connsiteY45" fmla="*/ 95509 h 841459"/>
                <a:gd name="connsiteX46" fmla="*/ 734609 w 1015287"/>
                <a:gd name="connsiteY46" fmla="*/ 107204 h 841459"/>
                <a:gd name="connsiteX47" fmla="*/ 752150 w 1015287"/>
                <a:gd name="connsiteY47" fmla="*/ 115000 h 841459"/>
                <a:gd name="connsiteX48" fmla="*/ 765795 w 1015287"/>
                <a:gd name="connsiteY48" fmla="*/ 113051 h 841459"/>
                <a:gd name="connsiteX49" fmla="*/ 790364 w 1015287"/>
                <a:gd name="connsiteY49" fmla="*/ 116491 h 841459"/>
                <a:gd name="connsiteX50" fmla="*/ 777490 w 1015287"/>
                <a:gd name="connsiteY50" fmla="*/ 134881 h 841459"/>
                <a:gd name="connsiteX51" fmla="*/ 778502 w 1015287"/>
                <a:gd name="connsiteY51" fmla="*/ 140857 h 841459"/>
                <a:gd name="connsiteX52" fmla="*/ 787236 w 1015287"/>
                <a:gd name="connsiteY52" fmla="*/ 148136 h 841459"/>
                <a:gd name="connsiteX53" fmla="*/ 816473 w 1015287"/>
                <a:gd name="connsiteY53" fmla="*/ 140339 h 841459"/>
                <a:gd name="connsiteX54" fmla="*/ 878846 w 1015287"/>
                <a:gd name="connsiteY54" fmla="*/ 152034 h 841459"/>
                <a:gd name="connsiteX55" fmla="*/ 910033 w 1015287"/>
                <a:gd name="connsiteY55" fmla="*/ 161780 h 841459"/>
                <a:gd name="connsiteX56" fmla="*/ 919779 w 1015287"/>
                <a:gd name="connsiteY56" fmla="*/ 169576 h 841459"/>
                <a:gd name="connsiteX57" fmla="*/ 923676 w 1015287"/>
                <a:gd name="connsiteY57" fmla="*/ 167628 h 841459"/>
                <a:gd name="connsiteX58" fmla="*/ 923676 w 1015287"/>
                <a:gd name="connsiteY58" fmla="*/ 183220 h 841459"/>
                <a:gd name="connsiteX59" fmla="*/ 910033 w 1015287"/>
                <a:gd name="connsiteY59" fmla="*/ 189068 h 841459"/>
                <a:gd name="connsiteX60" fmla="*/ 906134 w 1015287"/>
                <a:gd name="connsiteY60" fmla="*/ 202712 h 841459"/>
                <a:gd name="connsiteX61" fmla="*/ 896389 w 1015287"/>
                <a:gd name="connsiteY61" fmla="*/ 204661 h 841459"/>
                <a:gd name="connsiteX62" fmla="*/ 892490 w 1015287"/>
                <a:gd name="connsiteY62" fmla="*/ 239746 h 841459"/>
                <a:gd name="connsiteX63" fmla="*/ 913931 w 1015287"/>
                <a:gd name="connsiteY63" fmla="*/ 259237 h 841459"/>
                <a:gd name="connsiteX64" fmla="*/ 927576 w 1015287"/>
                <a:gd name="connsiteY64" fmla="*/ 261186 h 841459"/>
                <a:gd name="connsiteX65" fmla="*/ 941219 w 1015287"/>
                <a:gd name="connsiteY65" fmla="*/ 276780 h 841459"/>
                <a:gd name="connsiteX66" fmla="*/ 913931 w 1015287"/>
                <a:gd name="connsiteY66" fmla="*/ 313813 h 841459"/>
                <a:gd name="connsiteX67" fmla="*/ 890541 w 1015287"/>
                <a:gd name="connsiteY67" fmla="*/ 335254 h 841459"/>
                <a:gd name="connsiteX68" fmla="*/ 890541 w 1015287"/>
                <a:gd name="connsiteY68" fmla="*/ 346949 h 841459"/>
                <a:gd name="connsiteX69" fmla="*/ 910033 w 1015287"/>
                <a:gd name="connsiteY69" fmla="*/ 370339 h 841459"/>
                <a:gd name="connsiteX70" fmla="*/ 898338 w 1015287"/>
                <a:gd name="connsiteY70" fmla="*/ 395678 h 841459"/>
                <a:gd name="connsiteX71" fmla="*/ 872999 w 1015287"/>
                <a:gd name="connsiteY71" fmla="*/ 430763 h 841459"/>
                <a:gd name="connsiteX72" fmla="*/ 880796 w 1015287"/>
                <a:gd name="connsiteY72" fmla="*/ 446356 h 841459"/>
                <a:gd name="connsiteX73" fmla="*/ 869100 w 1015287"/>
                <a:gd name="connsiteY73" fmla="*/ 469746 h 841459"/>
                <a:gd name="connsiteX74" fmla="*/ 876896 w 1015287"/>
                <a:gd name="connsiteY74" fmla="*/ 500932 h 841459"/>
                <a:gd name="connsiteX75" fmla="*/ 898338 w 1015287"/>
                <a:gd name="connsiteY75" fmla="*/ 520423 h 841459"/>
                <a:gd name="connsiteX76" fmla="*/ 923676 w 1015287"/>
                <a:gd name="connsiteY76" fmla="*/ 522373 h 841459"/>
                <a:gd name="connsiteX77" fmla="*/ 935372 w 1015287"/>
                <a:gd name="connsiteY77" fmla="*/ 528220 h 841459"/>
                <a:gd name="connsiteX78" fmla="*/ 950965 w 1015287"/>
                <a:gd name="connsiteY78" fmla="*/ 528220 h 841459"/>
                <a:gd name="connsiteX79" fmla="*/ 960711 w 1015287"/>
                <a:gd name="connsiteY79" fmla="*/ 536017 h 841459"/>
                <a:gd name="connsiteX80" fmla="*/ 980202 w 1015287"/>
                <a:gd name="connsiteY80" fmla="*/ 522373 h 841459"/>
                <a:gd name="connsiteX81" fmla="*/ 999694 w 1015287"/>
                <a:gd name="connsiteY81" fmla="*/ 528220 h 841459"/>
                <a:gd name="connsiteX82" fmla="*/ 1015287 w 1015287"/>
                <a:gd name="connsiteY82" fmla="*/ 559406 h 841459"/>
                <a:gd name="connsiteX83" fmla="*/ 997745 w 1015287"/>
                <a:gd name="connsiteY83" fmla="*/ 590593 h 841459"/>
                <a:gd name="connsiteX84" fmla="*/ 972406 w 1015287"/>
                <a:gd name="connsiteY84" fmla="*/ 590593 h 841459"/>
                <a:gd name="connsiteX85" fmla="*/ 970456 w 1015287"/>
                <a:gd name="connsiteY85" fmla="*/ 621779 h 841459"/>
                <a:gd name="connsiteX86" fmla="*/ 950965 w 1015287"/>
                <a:gd name="connsiteY86" fmla="*/ 652966 h 841459"/>
                <a:gd name="connsiteX87" fmla="*/ 970456 w 1015287"/>
                <a:gd name="connsiteY87" fmla="*/ 678305 h 841459"/>
                <a:gd name="connsiteX88" fmla="*/ 966559 w 1015287"/>
                <a:gd name="connsiteY88" fmla="*/ 693898 h 841459"/>
                <a:gd name="connsiteX89" fmla="*/ 966553 w 1015287"/>
                <a:gd name="connsiteY89" fmla="*/ 693899 h 841459"/>
                <a:gd name="connsiteX90" fmla="*/ 581675 w 1015287"/>
                <a:gd name="connsiteY90" fmla="*/ 841459 h 841459"/>
                <a:gd name="connsiteX0" fmla="*/ 0 w 1015287"/>
                <a:gd name="connsiteY0" fmla="*/ 693899 h 693899"/>
                <a:gd name="connsiteX1" fmla="*/ 3285 w 1015287"/>
                <a:gd name="connsiteY1" fmla="*/ 616711 h 693899"/>
                <a:gd name="connsiteX2" fmla="*/ 24336 w 1015287"/>
                <a:gd name="connsiteY2" fmla="*/ 583966 h 693899"/>
                <a:gd name="connsiteX3" fmla="*/ 17319 w 1015287"/>
                <a:gd name="connsiteY3" fmla="*/ 558237 h 693899"/>
                <a:gd name="connsiteX4" fmla="*/ 24336 w 1015287"/>
                <a:gd name="connsiteY4" fmla="*/ 539525 h 693899"/>
                <a:gd name="connsiteX5" fmla="*/ 52404 w 1015287"/>
                <a:gd name="connsiteY5" fmla="*/ 509118 h 693899"/>
                <a:gd name="connsiteX6" fmla="*/ 61760 w 1015287"/>
                <a:gd name="connsiteY6" fmla="*/ 490407 h 693899"/>
                <a:gd name="connsiteX7" fmla="*/ 108539 w 1015287"/>
                <a:gd name="connsiteY7" fmla="*/ 481051 h 693899"/>
                <a:gd name="connsiteX8" fmla="*/ 113217 w 1015287"/>
                <a:gd name="connsiteY8" fmla="*/ 448305 h 693899"/>
                <a:gd name="connsiteX9" fmla="*/ 113217 w 1015287"/>
                <a:gd name="connsiteY9" fmla="*/ 424915 h 693899"/>
                <a:gd name="connsiteX10" fmla="*/ 150641 w 1015287"/>
                <a:gd name="connsiteY10" fmla="*/ 410881 h 693899"/>
                <a:gd name="connsiteX11" fmla="*/ 178709 w 1015287"/>
                <a:gd name="connsiteY11" fmla="*/ 417898 h 693899"/>
                <a:gd name="connsiteX12" fmla="*/ 195082 w 1015287"/>
                <a:gd name="connsiteY12" fmla="*/ 394508 h 693899"/>
                <a:gd name="connsiteX13" fmla="*/ 270599 w 1015287"/>
                <a:gd name="connsiteY13" fmla="*/ 371624 h 693899"/>
                <a:gd name="connsiteX14" fmla="*/ 270709 w 1015287"/>
                <a:gd name="connsiteY14" fmla="*/ 372288 h 693899"/>
                <a:gd name="connsiteX15" fmla="*/ 288252 w 1015287"/>
                <a:gd name="connsiteY15" fmla="*/ 372288 h 693899"/>
                <a:gd name="connsiteX16" fmla="*/ 299946 w 1015287"/>
                <a:gd name="connsiteY16" fmla="*/ 348898 h 693899"/>
                <a:gd name="connsiteX17" fmla="*/ 311642 w 1015287"/>
                <a:gd name="connsiteY17" fmla="*/ 346949 h 693899"/>
                <a:gd name="connsiteX18" fmla="*/ 350625 w 1015287"/>
                <a:gd name="connsiteY18" fmla="*/ 360593 h 693899"/>
                <a:gd name="connsiteX19" fmla="*/ 364269 w 1015287"/>
                <a:gd name="connsiteY19" fmla="*/ 360593 h 693899"/>
                <a:gd name="connsiteX20" fmla="*/ 374015 w 1015287"/>
                <a:gd name="connsiteY20" fmla="*/ 343051 h 693899"/>
                <a:gd name="connsiteX21" fmla="*/ 385709 w 1015287"/>
                <a:gd name="connsiteY21" fmla="*/ 341102 h 693899"/>
                <a:gd name="connsiteX22" fmla="*/ 401302 w 1015287"/>
                <a:gd name="connsiteY22" fmla="*/ 317712 h 693899"/>
                <a:gd name="connsiteX23" fmla="*/ 395455 w 1015287"/>
                <a:gd name="connsiteY23" fmla="*/ 282627 h 693899"/>
                <a:gd name="connsiteX24" fmla="*/ 426642 w 1015287"/>
                <a:gd name="connsiteY24" fmla="*/ 282627 h 693899"/>
                <a:gd name="connsiteX25" fmla="*/ 440285 w 1015287"/>
                <a:gd name="connsiteY25" fmla="*/ 267034 h 693899"/>
                <a:gd name="connsiteX26" fmla="*/ 475371 w 1015287"/>
                <a:gd name="connsiteY26" fmla="*/ 268983 h 693899"/>
                <a:gd name="connsiteX27" fmla="*/ 487065 w 1015287"/>
                <a:gd name="connsiteY27" fmla="*/ 265085 h 693899"/>
                <a:gd name="connsiteX28" fmla="*/ 490965 w 1015287"/>
                <a:gd name="connsiteY28" fmla="*/ 245593 h 693899"/>
                <a:gd name="connsiteX29" fmla="*/ 485117 w 1015287"/>
                <a:gd name="connsiteY29" fmla="*/ 210509 h 693899"/>
                <a:gd name="connsiteX30" fmla="*/ 494862 w 1015287"/>
                <a:gd name="connsiteY30" fmla="*/ 198814 h 693899"/>
                <a:gd name="connsiteX31" fmla="*/ 514354 w 1015287"/>
                <a:gd name="connsiteY31" fmla="*/ 192966 h 693899"/>
                <a:gd name="connsiteX32" fmla="*/ 541641 w 1015287"/>
                <a:gd name="connsiteY32" fmla="*/ 196864 h 693899"/>
                <a:gd name="connsiteX33" fmla="*/ 541641 w 1015287"/>
                <a:gd name="connsiteY33" fmla="*/ 155932 h 693899"/>
                <a:gd name="connsiteX34" fmla="*/ 526048 w 1015287"/>
                <a:gd name="connsiteY34" fmla="*/ 140339 h 693899"/>
                <a:gd name="connsiteX35" fmla="*/ 527998 w 1015287"/>
                <a:gd name="connsiteY35" fmla="*/ 97458 h 693899"/>
                <a:gd name="connsiteX36" fmla="*/ 539693 w 1015287"/>
                <a:gd name="connsiteY36" fmla="*/ 87712 h 693899"/>
                <a:gd name="connsiteX37" fmla="*/ 590371 w 1015287"/>
                <a:gd name="connsiteY37" fmla="*/ 83814 h 693899"/>
                <a:gd name="connsiteX38" fmla="*/ 642998 w 1015287"/>
                <a:gd name="connsiteY38" fmla="*/ 50678 h 693899"/>
                <a:gd name="connsiteX39" fmla="*/ 644947 w 1015287"/>
                <a:gd name="connsiteY39" fmla="*/ 13644 h 693899"/>
                <a:gd name="connsiteX40" fmla="*/ 654694 w 1015287"/>
                <a:gd name="connsiteY40" fmla="*/ 0 h 693899"/>
                <a:gd name="connsiteX41" fmla="*/ 672236 w 1015287"/>
                <a:gd name="connsiteY41" fmla="*/ 11695 h 693899"/>
                <a:gd name="connsiteX42" fmla="*/ 689777 w 1015287"/>
                <a:gd name="connsiteY42" fmla="*/ 33136 h 693899"/>
                <a:gd name="connsiteX43" fmla="*/ 705371 w 1015287"/>
                <a:gd name="connsiteY43" fmla="*/ 58475 h 693899"/>
                <a:gd name="connsiteX44" fmla="*/ 722914 w 1015287"/>
                <a:gd name="connsiteY44" fmla="*/ 62373 h 693899"/>
                <a:gd name="connsiteX45" fmla="*/ 724863 w 1015287"/>
                <a:gd name="connsiteY45" fmla="*/ 95509 h 693899"/>
                <a:gd name="connsiteX46" fmla="*/ 734609 w 1015287"/>
                <a:gd name="connsiteY46" fmla="*/ 107204 h 693899"/>
                <a:gd name="connsiteX47" fmla="*/ 752150 w 1015287"/>
                <a:gd name="connsiteY47" fmla="*/ 115000 h 693899"/>
                <a:gd name="connsiteX48" fmla="*/ 765795 w 1015287"/>
                <a:gd name="connsiteY48" fmla="*/ 113051 h 693899"/>
                <a:gd name="connsiteX49" fmla="*/ 790364 w 1015287"/>
                <a:gd name="connsiteY49" fmla="*/ 116491 h 693899"/>
                <a:gd name="connsiteX50" fmla="*/ 777490 w 1015287"/>
                <a:gd name="connsiteY50" fmla="*/ 134881 h 693899"/>
                <a:gd name="connsiteX51" fmla="*/ 778502 w 1015287"/>
                <a:gd name="connsiteY51" fmla="*/ 140857 h 693899"/>
                <a:gd name="connsiteX52" fmla="*/ 787236 w 1015287"/>
                <a:gd name="connsiteY52" fmla="*/ 148136 h 693899"/>
                <a:gd name="connsiteX53" fmla="*/ 816473 w 1015287"/>
                <a:gd name="connsiteY53" fmla="*/ 140339 h 693899"/>
                <a:gd name="connsiteX54" fmla="*/ 878846 w 1015287"/>
                <a:gd name="connsiteY54" fmla="*/ 152034 h 693899"/>
                <a:gd name="connsiteX55" fmla="*/ 910033 w 1015287"/>
                <a:gd name="connsiteY55" fmla="*/ 161780 h 693899"/>
                <a:gd name="connsiteX56" fmla="*/ 919779 w 1015287"/>
                <a:gd name="connsiteY56" fmla="*/ 169576 h 693899"/>
                <a:gd name="connsiteX57" fmla="*/ 923676 w 1015287"/>
                <a:gd name="connsiteY57" fmla="*/ 167628 h 693899"/>
                <a:gd name="connsiteX58" fmla="*/ 923676 w 1015287"/>
                <a:gd name="connsiteY58" fmla="*/ 183220 h 693899"/>
                <a:gd name="connsiteX59" fmla="*/ 910033 w 1015287"/>
                <a:gd name="connsiteY59" fmla="*/ 189068 h 693899"/>
                <a:gd name="connsiteX60" fmla="*/ 906134 w 1015287"/>
                <a:gd name="connsiteY60" fmla="*/ 202712 h 693899"/>
                <a:gd name="connsiteX61" fmla="*/ 896389 w 1015287"/>
                <a:gd name="connsiteY61" fmla="*/ 204661 h 693899"/>
                <a:gd name="connsiteX62" fmla="*/ 892490 w 1015287"/>
                <a:gd name="connsiteY62" fmla="*/ 239746 h 693899"/>
                <a:gd name="connsiteX63" fmla="*/ 913931 w 1015287"/>
                <a:gd name="connsiteY63" fmla="*/ 259237 h 693899"/>
                <a:gd name="connsiteX64" fmla="*/ 927576 w 1015287"/>
                <a:gd name="connsiteY64" fmla="*/ 261186 h 693899"/>
                <a:gd name="connsiteX65" fmla="*/ 941219 w 1015287"/>
                <a:gd name="connsiteY65" fmla="*/ 276780 h 693899"/>
                <a:gd name="connsiteX66" fmla="*/ 913931 w 1015287"/>
                <a:gd name="connsiteY66" fmla="*/ 313813 h 693899"/>
                <a:gd name="connsiteX67" fmla="*/ 890541 w 1015287"/>
                <a:gd name="connsiteY67" fmla="*/ 335254 h 693899"/>
                <a:gd name="connsiteX68" fmla="*/ 890541 w 1015287"/>
                <a:gd name="connsiteY68" fmla="*/ 346949 h 693899"/>
                <a:gd name="connsiteX69" fmla="*/ 910033 w 1015287"/>
                <a:gd name="connsiteY69" fmla="*/ 370339 h 693899"/>
                <a:gd name="connsiteX70" fmla="*/ 898338 w 1015287"/>
                <a:gd name="connsiteY70" fmla="*/ 395678 h 693899"/>
                <a:gd name="connsiteX71" fmla="*/ 872999 w 1015287"/>
                <a:gd name="connsiteY71" fmla="*/ 430763 h 693899"/>
                <a:gd name="connsiteX72" fmla="*/ 880796 w 1015287"/>
                <a:gd name="connsiteY72" fmla="*/ 446356 h 693899"/>
                <a:gd name="connsiteX73" fmla="*/ 869100 w 1015287"/>
                <a:gd name="connsiteY73" fmla="*/ 469746 h 693899"/>
                <a:gd name="connsiteX74" fmla="*/ 876896 w 1015287"/>
                <a:gd name="connsiteY74" fmla="*/ 500932 h 693899"/>
                <a:gd name="connsiteX75" fmla="*/ 898338 w 1015287"/>
                <a:gd name="connsiteY75" fmla="*/ 520423 h 693899"/>
                <a:gd name="connsiteX76" fmla="*/ 923676 w 1015287"/>
                <a:gd name="connsiteY76" fmla="*/ 522373 h 693899"/>
                <a:gd name="connsiteX77" fmla="*/ 935372 w 1015287"/>
                <a:gd name="connsiteY77" fmla="*/ 528220 h 693899"/>
                <a:gd name="connsiteX78" fmla="*/ 950965 w 1015287"/>
                <a:gd name="connsiteY78" fmla="*/ 528220 h 693899"/>
                <a:gd name="connsiteX79" fmla="*/ 960711 w 1015287"/>
                <a:gd name="connsiteY79" fmla="*/ 536017 h 693899"/>
                <a:gd name="connsiteX80" fmla="*/ 980202 w 1015287"/>
                <a:gd name="connsiteY80" fmla="*/ 522373 h 693899"/>
                <a:gd name="connsiteX81" fmla="*/ 999694 w 1015287"/>
                <a:gd name="connsiteY81" fmla="*/ 528220 h 693899"/>
                <a:gd name="connsiteX82" fmla="*/ 1015287 w 1015287"/>
                <a:gd name="connsiteY82" fmla="*/ 559406 h 693899"/>
                <a:gd name="connsiteX83" fmla="*/ 997745 w 1015287"/>
                <a:gd name="connsiteY83" fmla="*/ 590593 h 693899"/>
                <a:gd name="connsiteX84" fmla="*/ 972406 w 1015287"/>
                <a:gd name="connsiteY84" fmla="*/ 590593 h 693899"/>
                <a:gd name="connsiteX85" fmla="*/ 970456 w 1015287"/>
                <a:gd name="connsiteY85" fmla="*/ 621779 h 693899"/>
                <a:gd name="connsiteX86" fmla="*/ 950965 w 1015287"/>
                <a:gd name="connsiteY86" fmla="*/ 652966 h 693899"/>
                <a:gd name="connsiteX87" fmla="*/ 970456 w 1015287"/>
                <a:gd name="connsiteY87" fmla="*/ 678305 h 693899"/>
                <a:gd name="connsiteX88" fmla="*/ 966559 w 1015287"/>
                <a:gd name="connsiteY88" fmla="*/ 693898 h 693899"/>
                <a:gd name="connsiteX89" fmla="*/ 966553 w 1015287"/>
                <a:gd name="connsiteY89" fmla="*/ 693899 h 693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015287" h="693899">
                  <a:moveTo>
                    <a:pt x="0" y="693899"/>
                  </a:moveTo>
                  <a:lnTo>
                    <a:pt x="3285" y="616711"/>
                  </a:lnTo>
                  <a:lnTo>
                    <a:pt x="24336" y="583966"/>
                  </a:lnTo>
                  <a:lnTo>
                    <a:pt x="17319" y="558237"/>
                  </a:lnTo>
                  <a:lnTo>
                    <a:pt x="24336" y="539525"/>
                  </a:lnTo>
                  <a:lnTo>
                    <a:pt x="52404" y="509118"/>
                  </a:lnTo>
                  <a:lnTo>
                    <a:pt x="61760" y="490407"/>
                  </a:lnTo>
                  <a:lnTo>
                    <a:pt x="108539" y="481051"/>
                  </a:lnTo>
                  <a:lnTo>
                    <a:pt x="113217" y="448305"/>
                  </a:lnTo>
                  <a:lnTo>
                    <a:pt x="113217" y="424915"/>
                  </a:lnTo>
                  <a:lnTo>
                    <a:pt x="150641" y="410881"/>
                  </a:lnTo>
                  <a:lnTo>
                    <a:pt x="178709" y="417898"/>
                  </a:lnTo>
                  <a:lnTo>
                    <a:pt x="195082" y="394508"/>
                  </a:lnTo>
                  <a:lnTo>
                    <a:pt x="270599" y="371624"/>
                  </a:lnTo>
                  <a:cubicBezTo>
                    <a:pt x="270636" y="371845"/>
                    <a:pt x="270672" y="372067"/>
                    <a:pt x="270709" y="372288"/>
                  </a:cubicBezTo>
                  <a:lnTo>
                    <a:pt x="288252" y="372288"/>
                  </a:lnTo>
                  <a:lnTo>
                    <a:pt x="299946" y="348898"/>
                  </a:lnTo>
                  <a:lnTo>
                    <a:pt x="311642" y="346949"/>
                  </a:lnTo>
                  <a:lnTo>
                    <a:pt x="350625" y="360593"/>
                  </a:lnTo>
                  <a:lnTo>
                    <a:pt x="364269" y="360593"/>
                  </a:lnTo>
                  <a:lnTo>
                    <a:pt x="374015" y="343051"/>
                  </a:lnTo>
                  <a:lnTo>
                    <a:pt x="385709" y="341102"/>
                  </a:lnTo>
                  <a:lnTo>
                    <a:pt x="401302" y="317712"/>
                  </a:lnTo>
                  <a:lnTo>
                    <a:pt x="395455" y="282627"/>
                  </a:lnTo>
                  <a:lnTo>
                    <a:pt x="426642" y="282627"/>
                  </a:lnTo>
                  <a:lnTo>
                    <a:pt x="440285" y="267034"/>
                  </a:lnTo>
                  <a:lnTo>
                    <a:pt x="475371" y="268983"/>
                  </a:lnTo>
                  <a:lnTo>
                    <a:pt x="487065" y="265085"/>
                  </a:lnTo>
                  <a:lnTo>
                    <a:pt x="490965" y="245593"/>
                  </a:lnTo>
                  <a:lnTo>
                    <a:pt x="485117" y="210509"/>
                  </a:lnTo>
                  <a:lnTo>
                    <a:pt x="494862" y="198814"/>
                  </a:lnTo>
                  <a:lnTo>
                    <a:pt x="514354" y="192966"/>
                  </a:lnTo>
                  <a:lnTo>
                    <a:pt x="541641" y="196864"/>
                  </a:lnTo>
                  <a:lnTo>
                    <a:pt x="541641" y="155932"/>
                  </a:lnTo>
                  <a:lnTo>
                    <a:pt x="526048" y="140339"/>
                  </a:lnTo>
                  <a:lnTo>
                    <a:pt x="527998" y="97458"/>
                  </a:lnTo>
                  <a:lnTo>
                    <a:pt x="539693" y="87712"/>
                  </a:lnTo>
                  <a:lnTo>
                    <a:pt x="590371" y="83814"/>
                  </a:lnTo>
                  <a:lnTo>
                    <a:pt x="642998" y="50678"/>
                  </a:lnTo>
                  <a:lnTo>
                    <a:pt x="644947" y="13644"/>
                  </a:lnTo>
                  <a:lnTo>
                    <a:pt x="654694" y="0"/>
                  </a:lnTo>
                  <a:lnTo>
                    <a:pt x="672236" y="11695"/>
                  </a:lnTo>
                  <a:lnTo>
                    <a:pt x="689777" y="33136"/>
                  </a:lnTo>
                  <a:lnTo>
                    <a:pt x="705371" y="58475"/>
                  </a:lnTo>
                  <a:lnTo>
                    <a:pt x="722914" y="62373"/>
                  </a:lnTo>
                  <a:lnTo>
                    <a:pt x="724863" y="95509"/>
                  </a:lnTo>
                  <a:lnTo>
                    <a:pt x="734609" y="107204"/>
                  </a:lnTo>
                  <a:lnTo>
                    <a:pt x="752150" y="115000"/>
                  </a:lnTo>
                  <a:lnTo>
                    <a:pt x="765795" y="113051"/>
                  </a:lnTo>
                  <a:lnTo>
                    <a:pt x="790364" y="116491"/>
                  </a:lnTo>
                  <a:lnTo>
                    <a:pt x="777490" y="134881"/>
                  </a:lnTo>
                  <a:lnTo>
                    <a:pt x="778502" y="140857"/>
                  </a:lnTo>
                  <a:lnTo>
                    <a:pt x="787236" y="148136"/>
                  </a:lnTo>
                  <a:lnTo>
                    <a:pt x="816473" y="140339"/>
                  </a:lnTo>
                  <a:lnTo>
                    <a:pt x="878846" y="152034"/>
                  </a:lnTo>
                  <a:lnTo>
                    <a:pt x="910033" y="161780"/>
                  </a:lnTo>
                  <a:lnTo>
                    <a:pt x="919779" y="169576"/>
                  </a:lnTo>
                  <a:lnTo>
                    <a:pt x="923676" y="167628"/>
                  </a:lnTo>
                  <a:lnTo>
                    <a:pt x="923676" y="183220"/>
                  </a:lnTo>
                  <a:lnTo>
                    <a:pt x="910033" y="189068"/>
                  </a:lnTo>
                  <a:lnTo>
                    <a:pt x="906134" y="202712"/>
                  </a:lnTo>
                  <a:lnTo>
                    <a:pt x="896389" y="204661"/>
                  </a:lnTo>
                  <a:lnTo>
                    <a:pt x="892490" y="239746"/>
                  </a:lnTo>
                  <a:lnTo>
                    <a:pt x="913931" y="259237"/>
                  </a:lnTo>
                  <a:lnTo>
                    <a:pt x="927576" y="261186"/>
                  </a:lnTo>
                  <a:lnTo>
                    <a:pt x="941219" y="276780"/>
                  </a:lnTo>
                  <a:lnTo>
                    <a:pt x="913931" y="313813"/>
                  </a:lnTo>
                  <a:lnTo>
                    <a:pt x="890541" y="335254"/>
                  </a:lnTo>
                  <a:lnTo>
                    <a:pt x="890541" y="346949"/>
                  </a:lnTo>
                  <a:lnTo>
                    <a:pt x="910033" y="370339"/>
                  </a:lnTo>
                  <a:lnTo>
                    <a:pt x="898338" y="395678"/>
                  </a:lnTo>
                  <a:lnTo>
                    <a:pt x="872999" y="430763"/>
                  </a:lnTo>
                  <a:lnTo>
                    <a:pt x="880796" y="446356"/>
                  </a:lnTo>
                  <a:lnTo>
                    <a:pt x="869100" y="469746"/>
                  </a:lnTo>
                  <a:lnTo>
                    <a:pt x="876896" y="500932"/>
                  </a:lnTo>
                  <a:lnTo>
                    <a:pt x="898338" y="520423"/>
                  </a:lnTo>
                  <a:lnTo>
                    <a:pt x="923676" y="522373"/>
                  </a:lnTo>
                  <a:lnTo>
                    <a:pt x="935372" y="528220"/>
                  </a:lnTo>
                  <a:lnTo>
                    <a:pt x="950965" y="528220"/>
                  </a:lnTo>
                  <a:lnTo>
                    <a:pt x="960711" y="536017"/>
                  </a:lnTo>
                  <a:lnTo>
                    <a:pt x="980202" y="522373"/>
                  </a:lnTo>
                  <a:lnTo>
                    <a:pt x="999694" y="528220"/>
                  </a:lnTo>
                  <a:lnTo>
                    <a:pt x="1015287" y="559406"/>
                  </a:lnTo>
                  <a:lnTo>
                    <a:pt x="997745" y="590593"/>
                  </a:lnTo>
                  <a:lnTo>
                    <a:pt x="972406" y="590593"/>
                  </a:lnTo>
                  <a:lnTo>
                    <a:pt x="970456" y="621779"/>
                  </a:lnTo>
                  <a:lnTo>
                    <a:pt x="950965" y="652966"/>
                  </a:lnTo>
                  <a:lnTo>
                    <a:pt x="970456" y="678305"/>
                  </a:lnTo>
                  <a:lnTo>
                    <a:pt x="966559" y="693898"/>
                  </a:lnTo>
                  <a:cubicBezTo>
                    <a:pt x="966557" y="693898"/>
                    <a:pt x="966555" y="693899"/>
                    <a:pt x="966553" y="693899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9E5943F8-8BB8-ACA9-9132-CDE2CD3A6442}"/>
                </a:ext>
              </a:extLst>
            </p:cNvPr>
            <p:cNvSpPr/>
            <p:nvPr/>
          </p:nvSpPr>
          <p:spPr>
            <a:xfrm>
              <a:off x="6870710" y="5775271"/>
              <a:ext cx="983154" cy="664659"/>
            </a:xfrm>
            <a:custGeom>
              <a:avLst/>
              <a:gdLst>
                <a:gd name="connsiteX0" fmla="*/ 815528 w 983154"/>
                <a:gd name="connsiteY0" fmla="*/ 0 h 664659"/>
                <a:gd name="connsiteX1" fmla="*/ 825272 w 983154"/>
                <a:gd name="connsiteY1" fmla="*/ 7797 h 664659"/>
                <a:gd name="connsiteX2" fmla="*/ 870103 w 983154"/>
                <a:gd name="connsiteY2" fmla="*/ 11696 h 664659"/>
                <a:gd name="connsiteX3" fmla="*/ 872052 w 983154"/>
                <a:gd name="connsiteY3" fmla="*/ 35085 h 664659"/>
                <a:gd name="connsiteX4" fmla="*/ 879849 w 983154"/>
                <a:gd name="connsiteY4" fmla="*/ 48729 h 664659"/>
                <a:gd name="connsiteX5" fmla="*/ 887645 w 983154"/>
                <a:gd name="connsiteY5" fmla="*/ 120848 h 664659"/>
                <a:gd name="connsiteX6" fmla="*/ 889595 w 983154"/>
                <a:gd name="connsiteY6" fmla="*/ 132543 h 664659"/>
                <a:gd name="connsiteX7" fmla="*/ 893492 w 983154"/>
                <a:gd name="connsiteY7" fmla="*/ 144237 h 664659"/>
                <a:gd name="connsiteX8" fmla="*/ 912984 w 983154"/>
                <a:gd name="connsiteY8" fmla="*/ 144237 h 664659"/>
                <a:gd name="connsiteX9" fmla="*/ 912984 w 983154"/>
                <a:gd name="connsiteY9" fmla="*/ 167627 h 664659"/>
                <a:gd name="connsiteX10" fmla="*/ 951968 w 983154"/>
                <a:gd name="connsiteY10" fmla="*/ 194915 h 664659"/>
                <a:gd name="connsiteX11" fmla="*/ 971459 w 983154"/>
                <a:gd name="connsiteY11" fmla="*/ 191018 h 664659"/>
                <a:gd name="connsiteX12" fmla="*/ 983154 w 983154"/>
                <a:gd name="connsiteY12" fmla="*/ 212458 h 664659"/>
                <a:gd name="connsiteX13" fmla="*/ 975358 w 983154"/>
                <a:gd name="connsiteY13" fmla="*/ 241696 h 664659"/>
                <a:gd name="connsiteX14" fmla="*/ 983154 w 983154"/>
                <a:gd name="connsiteY14" fmla="*/ 261187 h 664659"/>
                <a:gd name="connsiteX15" fmla="*/ 981205 w 983154"/>
                <a:gd name="connsiteY15" fmla="*/ 280678 h 664659"/>
                <a:gd name="connsiteX16" fmla="*/ 961714 w 983154"/>
                <a:gd name="connsiteY16" fmla="*/ 290424 h 664659"/>
                <a:gd name="connsiteX17" fmla="*/ 961714 w 983154"/>
                <a:gd name="connsiteY17" fmla="*/ 302119 h 664659"/>
                <a:gd name="connsiteX18" fmla="*/ 977307 w 983154"/>
                <a:gd name="connsiteY18" fmla="*/ 307966 h 664659"/>
                <a:gd name="connsiteX19" fmla="*/ 983043 w 983154"/>
                <a:gd name="connsiteY19" fmla="*/ 342388 h 664659"/>
                <a:gd name="connsiteX20" fmla="*/ 907528 w 983154"/>
                <a:gd name="connsiteY20" fmla="*/ 365271 h 664659"/>
                <a:gd name="connsiteX21" fmla="*/ 891154 w 983154"/>
                <a:gd name="connsiteY21" fmla="*/ 388661 h 664659"/>
                <a:gd name="connsiteX22" fmla="*/ 863087 w 983154"/>
                <a:gd name="connsiteY22" fmla="*/ 381645 h 664659"/>
                <a:gd name="connsiteX23" fmla="*/ 825662 w 983154"/>
                <a:gd name="connsiteY23" fmla="*/ 395679 h 664659"/>
                <a:gd name="connsiteX24" fmla="*/ 825662 w 983154"/>
                <a:gd name="connsiteY24" fmla="*/ 419068 h 664659"/>
                <a:gd name="connsiteX25" fmla="*/ 820984 w 983154"/>
                <a:gd name="connsiteY25" fmla="*/ 451813 h 664659"/>
                <a:gd name="connsiteX26" fmla="*/ 774204 w 983154"/>
                <a:gd name="connsiteY26" fmla="*/ 461169 h 664659"/>
                <a:gd name="connsiteX27" fmla="*/ 764848 w 983154"/>
                <a:gd name="connsiteY27" fmla="*/ 479882 h 664659"/>
                <a:gd name="connsiteX28" fmla="*/ 736781 w 983154"/>
                <a:gd name="connsiteY28" fmla="*/ 510289 h 664659"/>
                <a:gd name="connsiteX29" fmla="*/ 729765 w 983154"/>
                <a:gd name="connsiteY29" fmla="*/ 529000 h 664659"/>
                <a:gd name="connsiteX30" fmla="*/ 736781 w 983154"/>
                <a:gd name="connsiteY30" fmla="*/ 554730 h 664659"/>
                <a:gd name="connsiteX31" fmla="*/ 715730 w 983154"/>
                <a:gd name="connsiteY31" fmla="*/ 587475 h 664659"/>
                <a:gd name="connsiteX32" fmla="*/ 712445 w 983154"/>
                <a:gd name="connsiteY32" fmla="*/ 664659 h 664659"/>
                <a:gd name="connsiteX33" fmla="*/ 7016 w 983154"/>
                <a:gd name="connsiteY33" fmla="*/ 664659 h 664659"/>
                <a:gd name="connsiteX34" fmla="*/ 0 w 983154"/>
                <a:gd name="connsiteY34" fmla="*/ 655305 h 664659"/>
                <a:gd name="connsiteX35" fmla="*/ 0 w 983154"/>
                <a:gd name="connsiteY35" fmla="*/ 641271 h 664659"/>
                <a:gd name="connsiteX36" fmla="*/ 18712 w 983154"/>
                <a:gd name="connsiteY36" fmla="*/ 636593 h 664659"/>
                <a:gd name="connsiteX37" fmla="*/ 25729 w 983154"/>
                <a:gd name="connsiteY37" fmla="*/ 617882 h 664659"/>
                <a:gd name="connsiteX38" fmla="*/ 51457 w 983154"/>
                <a:gd name="connsiteY38" fmla="*/ 608526 h 664659"/>
                <a:gd name="connsiteX39" fmla="*/ 60814 w 983154"/>
                <a:gd name="connsiteY39" fmla="*/ 580457 h 664659"/>
                <a:gd name="connsiteX40" fmla="*/ 35085 w 983154"/>
                <a:gd name="connsiteY40" fmla="*/ 578119 h 664659"/>
                <a:gd name="connsiteX41" fmla="*/ 39763 w 983154"/>
                <a:gd name="connsiteY41" fmla="*/ 552390 h 664659"/>
                <a:gd name="connsiteX42" fmla="*/ 74848 w 983154"/>
                <a:gd name="connsiteY42" fmla="*/ 521983 h 664659"/>
                <a:gd name="connsiteX43" fmla="*/ 100576 w 983154"/>
                <a:gd name="connsiteY43" fmla="*/ 521983 h 664659"/>
                <a:gd name="connsiteX44" fmla="*/ 93560 w 983154"/>
                <a:gd name="connsiteY44" fmla="*/ 482220 h 664659"/>
                <a:gd name="connsiteX45" fmla="*/ 105253 w 983154"/>
                <a:gd name="connsiteY45" fmla="*/ 463509 h 664659"/>
                <a:gd name="connsiteX46" fmla="*/ 112271 w 983154"/>
                <a:gd name="connsiteY46" fmla="*/ 428424 h 664659"/>
                <a:gd name="connsiteX47" fmla="*/ 98237 w 983154"/>
                <a:gd name="connsiteY47" fmla="*/ 388661 h 664659"/>
                <a:gd name="connsiteX48" fmla="*/ 107593 w 983154"/>
                <a:gd name="connsiteY48" fmla="*/ 306797 h 664659"/>
                <a:gd name="connsiteX49" fmla="*/ 107773 w 983154"/>
                <a:gd name="connsiteY49" fmla="*/ 305808 h 664659"/>
                <a:gd name="connsiteX50" fmla="*/ 113830 w 983154"/>
                <a:gd name="connsiteY50" fmla="*/ 311865 h 664659"/>
                <a:gd name="connsiteX51" fmla="*/ 139169 w 983154"/>
                <a:gd name="connsiteY51" fmla="*/ 298220 h 664659"/>
                <a:gd name="connsiteX52" fmla="*/ 143068 w 983154"/>
                <a:gd name="connsiteY52" fmla="*/ 288474 h 664659"/>
                <a:gd name="connsiteX53" fmla="*/ 154762 w 983154"/>
                <a:gd name="connsiteY53" fmla="*/ 276780 h 664659"/>
                <a:gd name="connsiteX54" fmla="*/ 197645 w 983154"/>
                <a:gd name="connsiteY54" fmla="*/ 218306 h 664659"/>
                <a:gd name="connsiteX55" fmla="*/ 213238 w 983154"/>
                <a:gd name="connsiteY55" fmla="*/ 198814 h 664659"/>
                <a:gd name="connsiteX56" fmla="*/ 213238 w 983154"/>
                <a:gd name="connsiteY56" fmla="*/ 181272 h 664659"/>
                <a:gd name="connsiteX57" fmla="*/ 203492 w 983154"/>
                <a:gd name="connsiteY57" fmla="*/ 167627 h 664659"/>
                <a:gd name="connsiteX58" fmla="*/ 209339 w 983154"/>
                <a:gd name="connsiteY58" fmla="*/ 138390 h 664659"/>
                <a:gd name="connsiteX59" fmla="*/ 230781 w 983154"/>
                <a:gd name="connsiteY59" fmla="*/ 144237 h 664659"/>
                <a:gd name="connsiteX60" fmla="*/ 250271 w 983154"/>
                <a:gd name="connsiteY60" fmla="*/ 130594 h 664659"/>
                <a:gd name="connsiteX61" fmla="*/ 297052 w 983154"/>
                <a:gd name="connsiteY61" fmla="*/ 150086 h 664659"/>
                <a:gd name="connsiteX62" fmla="*/ 310695 w 983154"/>
                <a:gd name="connsiteY62" fmla="*/ 138390 h 664659"/>
                <a:gd name="connsiteX63" fmla="*/ 328237 w 983154"/>
                <a:gd name="connsiteY63" fmla="*/ 140340 h 664659"/>
                <a:gd name="connsiteX64" fmla="*/ 330187 w 983154"/>
                <a:gd name="connsiteY64" fmla="*/ 152034 h 664659"/>
                <a:gd name="connsiteX65" fmla="*/ 339933 w 983154"/>
                <a:gd name="connsiteY65" fmla="*/ 152034 h 664659"/>
                <a:gd name="connsiteX66" fmla="*/ 347729 w 983154"/>
                <a:gd name="connsiteY66" fmla="*/ 163729 h 664659"/>
                <a:gd name="connsiteX67" fmla="*/ 357474 w 983154"/>
                <a:gd name="connsiteY67" fmla="*/ 163729 h 664659"/>
                <a:gd name="connsiteX68" fmla="*/ 359423 w 983154"/>
                <a:gd name="connsiteY68" fmla="*/ 185169 h 664659"/>
                <a:gd name="connsiteX69" fmla="*/ 347729 w 983154"/>
                <a:gd name="connsiteY69" fmla="*/ 206611 h 664659"/>
                <a:gd name="connsiteX70" fmla="*/ 349677 w 983154"/>
                <a:gd name="connsiteY70" fmla="*/ 218306 h 664659"/>
                <a:gd name="connsiteX71" fmla="*/ 336034 w 983154"/>
                <a:gd name="connsiteY71" fmla="*/ 239746 h 664659"/>
                <a:gd name="connsiteX72" fmla="*/ 392560 w 983154"/>
                <a:gd name="connsiteY72" fmla="*/ 265085 h 664659"/>
                <a:gd name="connsiteX73" fmla="*/ 406204 w 983154"/>
                <a:gd name="connsiteY73" fmla="*/ 261187 h 664659"/>
                <a:gd name="connsiteX74" fmla="*/ 406204 w 983154"/>
                <a:gd name="connsiteY74" fmla="*/ 245593 h 664659"/>
                <a:gd name="connsiteX75" fmla="*/ 431544 w 983154"/>
                <a:gd name="connsiteY75" fmla="*/ 214407 h 664659"/>
                <a:gd name="connsiteX76" fmla="*/ 451035 w 983154"/>
                <a:gd name="connsiteY76" fmla="*/ 214407 h 664659"/>
                <a:gd name="connsiteX77" fmla="*/ 478323 w 983154"/>
                <a:gd name="connsiteY77" fmla="*/ 218306 h 664659"/>
                <a:gd name="connsiteX78" fmla="*/ 511459 w 983154"/>
                <a:gd name="connsiteY78" fmla="*/ 212458 h 664659"/>
                <a:gd name="connsiteX79" fmla="*/ 530951 w 983154"/>
                <a:gd name="connsiteY79" fmla="*/ 194915 h 664659"/>
                <a:gd name="connsiteX80" fmla="*/ 558238 w 983154"/>
                <a:gd name="connsiteY80" fmla="*/ 196865 h 664659"/>
                <a:gd name="connsiteX81" fmla="*/ 567984 w 983154"/>
                <a:gd name="connsiteY81" fmla="*/ 189068 h 664659"/>
                <a:gd name="connsiteX82" fmla="*/ 589425 w 983154"/>
                <a:gd name="connsiteY82" fmla="*/ 202712 h 664659"/>
                <a:gd name="connsiteX83" fmla="*/ 595272 w 983154"/>
                <a:gd name="connsiteY83" fmla="*/ 224153 h 664659"/>
                <a:gd name="connsiteX84" fmla="*/ 614762 w 983154"/>
                <a:gd name="connsiteY84" fmla="*/ 208560 h 664659"/>
                <a:gd name="connsiteX85" fmla="*/ 608917 w 983154"/>
                <a:gd name="connsiteY85" fmla="*/ 191018 h 664659"/>
                <a:gd name="connsiteX86" fmla="*/ 614762 w 983154"/>
                <a:gd name="connsiteY86" fmla="*/ 179322 h 664659"/>
                <a:gd name="connsiteX87" fmla="*/ 608917 w 983154"/>
                <a:gd name="connsiteY87" fmla="*/ 150086 h 664659"/>
                <a:gd name="connsiteX88" fmla="*/ 630357 w 983154"/>
                <a:gd name="connsiteY88" fmla="*/ 128644 h 664659"/>
                <a:gd name="connsiteX89" fmla="*/ 644000 w 983154"/>
                <a:gd name="connsiteY89" fmla="*/ 122797 h 664659"/>
                <a:gd name="connsiteX90" fmla="*/ 681035 w 983154"/>
                <a:gd name="connsiteY90" fmla="*/ 103305 h 664659"/>
                <a:gd name="connsiteX91" fmla="*/ 684932 w 983154"/>
                <a:gd name="connsiteY91" fmla="*/ 68221 h 664659"/>
                <a:gd name="connsiteX92" fmla="*/ 698577 w 983154"/>
                <a:gd name="connsiteY92" fmla="*/ 40932 h 664659"/>
                <a:gd name="connsiteX0" fmla="*/ 815528 w 983154"/>
                <a:gd name="connsiteY0" fmla="*/ 0 h 723978"/>
                <a:gd name="connsiteX1" fmla="*/ 825272 w 983154"/>
                <a:gd name="connsiteY1" fmla="*/ 7797 h 723978"/>
                <a:gd name="connsiteX2" fmla="*/ 870103 w 983154"/>
                <a:gd name="connsiteY2" fmla="*/ 11696 h 723978"/>
                <a:gd name="connsiteX3" fmla="*/ 872052 w 983154"/>
                <a:gd name="connsiteY3" fmla="*/ 35085 h 723978"/>
                <a:gd name="connsiteX4" fmla="*/ 879849 w 983154"/>
                <a:gd name="connsiteY4" fmla="*/ 48729 h 723978"/>
                <a:gd name="connsiteX5" fmla="*/ 887645 w 983154"/>
                <a:gd name="connsiteY5" fmla="*/ 120848 h 723978"/>
                <a:gd name="connsiteX6" fmla="*/ 889595 w 983154"/>
                <a:gd name="connsiteY6" fmla="*/ 132543 h 723978"/>
                <a:gd name="connsiteX7" fmla="*/ 893492 w 983154"/>
                <a:gd name="connsiteY7" fmla="*/ 144237 h 723978"/>
                <a:gd name="connsiteX8" fmla="*/ 912984 w 983154"/>
                <a:gd name="connsiteY8" fmla="*/ 144237 h 723978"/>
                <a:gd name="connsiteX9" fmla="*/ 912984 w 983154"/>
                <a:gd name="connsiteY9" fmla="*/ 167627 h 723978"/>
                <a:gd name="connsiteX10" fmla="*/ 951968 w 983154"/>
                <a:gd name="connsiteY10" fmla="*/ 194915 h 723978"/>
                <a:gd name="connsiteX11" fmla="*/ 971459 w 983154"/>
                <a:gd name="connsiteY11" fmla="*/ 191018 h 723978"/>
                <a:gd name="connsiteX12" fmla="*/ 983154 w 983154"/>
                <a:gd name="connsiteY12" fmla="*/ 212458 h 723978"/>
                <a:gd name="connsiteX13" fmla="*/ 975358 w 983154"/>
                <a:gd name="connsiteY13" fmla="*/ 241696 h 723978"/>
                <a:gd name="connsiteX14" fmla="*/ 983154 w 983154"/>
                <a:gd name="connsiteY14" fmla="*/ 261187 h 723978"/>
                <a:gd name="connsiteX15" fmla="*/ 981205 w 983154"/>
                <a:gd name="connsiteY15" fmla="*/ 280678 h 723978"/>
                <a:gd name="connsiteX16" fmla="*/ 961714 w 983154"/>
                <a:gd name="connsiteY16" fmla="*/ 290424 h 723978"/>
                <a:gd name="connsiteX17" fmla="*/ 961714 w 983154"/>
                <a:gd name="connsiteY17" fmla="*/ 302119 h 723978"/>
                <a:gd name="connsiteX18" fmla="*/ 977307 w 983154"/>
                <a:gd name="connsiteY18" fmla="*/ 307966 h 723978"/>
                <a:gd name="connsiteX19" fmla="*/ 983043 w 983154"/>
                <a:gd name="connsiteY19" fmla="*/ 342388 h 723978"/>
                <a:gd name="connsiteX20" fmla="*/ 907528 w 983154"/>
                <a:gd name="connsiteY20" fmla="*/ 365271 h 723978"/>
                <a:gd name="connsiteX21" fmla="*/ 891154 w 983154"/>
                <a:gd name="connsiteY21" fmla="*/ 388661 h 723978"/>
                <a:gd name="connsiteX22" fmla="*/ 863087 w 983154"/>
                <a:gd name="connsiteY22" fmla="*/ 381645 h 723978"/>
                <a:gd name="connsiteX23" fmla="*/ 825662 w 983154"/>
                <a:gd name="connsiteY23" fmla="*/ 395679 h 723978"/>
                <a:gd name="connsiteX24" fmla="*/ 825662 w 983154"/>
                <a:gd name="connsiteY24" fmla="*/ 419068 h 723978"/>
                <a:gd name="connsiteX25" fmla="*/ 820984 w 983154"/>
                <a:gd name="connsiteY25" fmla="*/ 451813 h 723978"/>
                <a:gd name="connsiteX26" fmla="*/ 774204 w 983154"/>
                <a:gd name="connsiteY26" fmla="*/ 461169 h 723978"/>
                <a:gd name="connsiteX27" fmla="*/ 764848 w 983154"/>
                <a:gd name="connsiteY27" fmla="*/ 479882 h 723978"/>
                <a:gd name="connsiteX28" fmla="*/ 736781 w 983154"/>
                <a:gd name="connsiteY28" fmla="*/ 510289 h 723978"/>
                <a:gd name="connsiteX29" fmla="*/ 729765 w 983154"/>
                <a:gd name="connsiteY29" fmla="*/ 529000 h 723978"/>
                <a:gd name="connsiteX30" fmla="*/ 736781 w 983154"/>
                <a:gd name="connsiteY30" fmla="*/ 554730 h 723978"/>
                <a:gd name="connsiteX31" fmla="*/ 715730 w 983154"/>
                <a:gd name="connsiteY31" fmla="*/ 587475 h 723978"/>
                <a:gd name="connsiteX32" fmla="*/ 712445 w 983154"/>
                <a:gd name="connsiteY32" fmla="*/ 664659 h 723978"/>
                <a:gd name="connsiteX33" fmla="*/ 396230 w 983154"/>
                <a:gd name="connsiteY33" fmla="*/ 723955 h 723978"/>
                <a:gd name="connsiteX34" fmla="*/ 7016 w 983154"/>
                <a:gd name="connsiteY34" fmla="*/ 664659 h 723978"/>
                <a:gd name="connsiteX35" fmla="*/ 0 w 983154"/>
                <a:gd name="connsiteY35" fmla="*/ 655305 h 723978"/>
                <a:gd name="connsiteX36" fmla="*/ 0 w 983154"/>
                <a:gd name="connsiteY36" fmla="*/ 641271 h 723978"/>
                <a:gd name="connsiteX37" fmla="*/ 18712 w 983154"/>
                <a:gd name="connsiteY37" fmla="*/ 636593 h 723978"/>
                <a:gd name="connsiteX38" fmla="*/ 25729 w 983154"/>
                <a:gd name="connsiteY38" fmla="*/ 617882 h 723978"/>
                <a:gd name="connsiteX39" fmla="*/ 51457 w 983154"/>
                <a:gd name="connsiteY39" fmla="*/ 608526 h 723978"/>
                <a:gd name="connsiteX40" fmla="*/ 60814 w 983154"/>
                <a:gd name="connsiteY40" fmla="*/ 580457 h 723978"/>
                <a:gd name="connsiteX41" fmla="*/ 35085 w 983154"/>
                <a:gd name="connsiteY41" fmla="*/ 578119 h 723978"/>
                <a:gd name="connsiteX42" fmla="*/ 39763 w 983154"/>
                <a:gd name="connsiteY42" fmla="*/ 552390 h 723978"/>
                <a:gd name="connsiteX43" fmla="*/ 74848 w 983154"/>
                <a:gd name="connsiteY43" fmla="*/ 521983 h 723978"/>
                <a:gd name="connsiteX44" fmla="*/ 100576 w 983154"/>
                <a:gd name="connsiteY44" fmla="*/ 521983 h 723978"/>
                <a:gd name="connsiteX45" fmla="*/ 93560 w 983154"/>
                <a:gd name="connsiteY45" fmla="*/ 482220 h 723978"/>
                <a:gd name="connsiteX46" fmla="*/ 105253 w 983154"/>
                <a:gd name="connsiteY46" fmla="*/ 463509 h 723978"/>
                <a:gd name="connsiteX47" fmla="*/ 112271 w 983154"/>
                <a:gd name="connsiteY47" fmla="*/ 428424 h 723978"/>
                <a:gd name="connsiteX48" fmla="*/ 98237 w 983154"/>
                <a:gd name="connsiteY48" fmla="*/ 388661 h 723978"/>
                <a:gd name="connsiteX49" fmla="*/ 107593 w 983154"/>
                <a:gd name="connsiteY49" fmla="*/ 306797 h 723978"/>
                <a:gd name="connsiteX50" fmla="*/ 107773 w 983154"/>
                <a:gd name="connsiteY50" fmla="*/ 305808 h 723978"/>
                <a:gd name="connsiteX51" fmla="*/ 113830 w 983154"/>
                <a:gd name="connsiteY51" fmla="*/ 311865 h 723978"/>
                <a:gd name="connsiteX52" fmla="*/ 139169 w 983154"/>
                <a:gd name="connsiteY52" fmla="*/ 298220 h 723978"/>
                <a:gd name="connsiteX53" fmla="*/ 143068 w 983154"/>
                <a:gd name="connsiteY53" fmla="*/ 288474 h 723978"/>
                <a:gd name="connsiteX54" fmla="*/ 154762 w 983154"/>
                <a:gd name="connsiteY54" fmla="*/ 276780 h 723978"/>
                <a:gd name="connsiteX55" fmla="*/ 197645 w 983154"/>
                <a:gd name="connsiteY55" fmla="*/ 218306 h 723978"/>
                <a:gd name="connsiteX56" fmla="*/ 213238 w 983154"/>
                <a:gd name="connsiteY56" fmla="*/ 198814 h 723978"/>
                <a:gd name="connsiteX57" fmla="*/ 213238 w 983154"/>
                <a:gd name="connsiteY57" fmla="*/ 181272 h 723978"/>
                <a:gd name="connsiteX58" fmla="*/ 203492 w 983154"/>
                <a:gd name="connsiteY58" fmla="*/ 167627 h 723978"/>
                <a:gd name="connsiteX59" fmla="*/ 209339 w 983154"/>
                <a:gd name="connsiteY59" fmla="*/ 138390 h 723978"/>
                <a:gd name="connsiteX60" fmla="*/ 230781 w 983154"/>
                <a:gd name="connsiteY60" fmla="*/ 144237 h 723978"/>
                <a:gd name="connsiteX61" fmla="*/ 250271 w 983154"/>
                <a:gd name="connsiteY61" fmla="*/ 130594 h 723978"/>
                <a:gd name="connsiteX62" fmla="*/ 297052 w 983154"/>
                <a:gd name="connsiteY62" fmla="*/ 150086 h 723978"/>
                <a:gd name="connsiteX63" fmla="*/ 310695 w 983154"/>
                <a:gd name="connsiteY63" fmla="*/ 138390 h 723978"/>
                <a:gd name="connsiteX64" fmla="*/ 328237 w 983154"/>
                <a:gd name="connsiteY64" fmla="*/ 140340 h 723978"/>
                <a:gd name="connsiteX65" fmla="*/ 330187 w 983154"/>
                <a:gd name="connsiteY65" fmla="*/ 152034 h 723978"/>
                <a:gd name="connsiteX66" fmla="*/ 339933 w 983154"/>
                <a:gd name="connsiteY66" fmla="*/ 152034 h 723978"/>
                <a:gd name="connsiteX67" fmla="*/ 347729 w 983154"/>
                <a:gd name="connsiteY67" fmla="*/ 163729 h 723978"/>
                <a:gd name="connsiteX68" fmla="*/ 357474 w 983154"/>
                <a:gd name="connsiteY68" fmla="*/ 163729 h 723978"/>
                <a:gd name="connsiteX69" fmla="*/ 359423 w 983154"/>
                <a:gd name="connsiteY69" fmla="*/ 185169 h 723978"/>
                <a:gd name="connsiteX70" fmla="*/ 347729 w 983154"/>
                <a:gd name="connsiteY70" fmla="*/ 206611 h 723978"/>
                <a:gd name="connsiteX71" fmla="*/ 349677 w 983154"/>
                <a:gd name="connsiteY71" fmla="*/ 218306 h 723978"/>
                <a:gd name="connsiteX72" fmla="*/ 336034 w 983154"/>
                <a:gd name="connsiteY72" fmla="*/ 239746 h 723978"/>
                <a:gd name="connsiteX73" fmla="*/ 392560 w 983154"/>
                <a:gd name="connsiteY73" fmla="*/ 265085 h 723978"/>
                <a:gd name="connsiteX74" fmla="*/ 406204 w 983154"/>
                <a:gd name="connsiteY74" fmla="*/ 261187 h 723978"/>
                <a:gd name="connsiteX75" fmla="*/ 406204 w 983154"/>
                <a:gd name="connsiteY75" fmla="*/ 245593 h 723978"/>
                <a:gd name="connsiteX76" fmla="*/ 431544 w 983154"/>
                <a:gd name="connsiteY76" fmla="*/ 214407 h 723978"/>
                <a:gd name="connsiteX77" fmla="*/ 451035 w 983154"/>
                <a:gd name="connsiteY77" fmla="*/ 214407 h 723978"/>
                <a:gd name="connsiteX78" fmla="*/ 478323 w 983154"/>
                <a:gd name="connsiteY78" fmla="*/ 218306 h 723978"/>
                <a:gd name="connsiteX79" fmla="*/ 511459 w 983154"/>
                <a:gd name="connsiteY79" fmla="*/ 212458 h 723978"/>
                <a:gd name="connsiteX80" fmla="*/ 530951 w 983154"/>
                <a:gd name="connsiteY80" fmla="*/ 194915 h 723978"/>
                <a:gd name="connsiteX81" fmla="*/ 558238 w 983154"/>
                <a:gd name="connsiteY81" fmla="*/ 196865 h 723978"/>
                <a:gd name="connsiteX82" fmla="*/ 567984 w 983154"/>
                <a:gd name="connsiteY82" fmla="*/ 189068 h 723978"/>
                <a:gd name="connsiteX83" fmla="*/ 589425 w 983154"/>
                <a:gd name="connsiteY83" fmla="*/ 202712 h 723978"/>
                <a:gd name="connsiteX84" fmla="*/ 595272 w 983154"/>
                <a:gd name="connsiteY84" fmla="*/ 224153 h 723978"/>
                <a:gd name="connsiteX85" fmla="*/ 614762 w 983154"/>
                <a:gd name="connsiteY85" fmla="*/ 208560 h 723978"/>
                <a:gd name="connsiteX86" fmla="*/ 608917 w 983154"/>
                <a:gd name="connsiteY86" fmla="*/ 191018 h 723978"/>
                <a:gd name="connsiteX87" fmla="*/ 614762 w 983154"/>
                <a:gd name="connsiteY87" fmla="*/ 179322 h 723978"/>
                <a:gd name="connsiteX88" fmla="*/ 608917 w 983154"/>
                <a:gd name="connsiteY88" fmla="*/ 150086 h 723978"/>
                <a:gd name="connsiteX89" fmla="*/ 630357 w 983154"/>
                <a:gd name="connsiteY89" fmla="*/ 128644 h 723978"/>
                <a:gd name="connsiteX90" fmla="*/ 644000 w 983154"/>
                <a:gd name="connsiteY90" fmla="*/ 122797 h 723978"/>
                <a:gd name="connsiteX91" fmla="*/ 681035 w 983154"/>
                <a:gd name="connsiteY91" fmla="*/ 103305 h 723978"/>
                <a:gd name="connsiteX92" fmla="*/ 684932 w 983154"/>
                <a:gd name="connsiteY92" fmla="*/ 68221 h 723978"/>
                <a:gd name="connsiteX93" fmla="*/ 698577 w 983154"/>
                <a:gd name="connsiteY93" fmla="*/ 40932 h 723978"/>
                <a:gd name="connsiteX94" fmla="*/ 815528 w 983154"/>
                <a:gd name="connsiteY94" fmla="*/ 0 h 723978"/>
                <a:gd name="connsiteX0" fmla="*/ 396230 w 983154"/>
                <a:gd name="connsiteY0" fmla="*/ 723955 h 815395"/>
                <a:gd name="connsiteX1" fmla="*/ 7016 w 983154"/>
                <a:gd name="connsiteY1" fmla="*/ 664659 h 815395"/>
                <a:gd name="connsiteX2" fmla="*/ 0 w 983154"/>
                <a:gd name="connsiteY2" fmla="*/ 655305 h 815395"/>
                <a:gd name="connsiteX3" fmla="*/ 0 w 983154"/>
                <a:gd name="connsiteY3" fmla="*/ 641271 h 815395"/>
                <a:gd name="connsiteX4" fmla="*/ 18712 w 983154"/>
                <a:gd name="connsiteY4" fmla="*/ 636593 h 815395"/>
                <a:gd name="connsiteX5" fmla="*/ 25729 w 983154"/>
                <a:gd name="connsiteY5" fmla="*/ 617882 h 815395"/>
                <a:gd name="connsiteX6" fmla="*/ 51457 w 983154"/>
                <a:gd name="connsiteY6" fmla="*/ 608526 h 815395"/>
                <a:gd name="connsiteX7" fmla="*/ 60814 w 983154"/>
                <a:gd name="connsiteY7" fmla="*/ 580457 h 815395"/>
                <a:gd name="connsiteX8" fmla="*/ 35085 w 983154"/>
                <a:gd name="connsiteY8" fmla="*/ 578119 h 815395"/>
                <a:gd name="connsiteX9" fmla="*/ 39763 w 983154"/>
                <a:gd name="connsiteY9" fmla="*/ 552390 h 815395"/>
                <a:gd name="connsiteX10" fmla="*/ 74848 w 983154"/>
                <a:gd name="connsiteY10" fmla="*/ 521983 h 815395"/>
                <a:gd name="connsiteX11" fmla="*/ 100576 w 983154"/>
                <a:gd name="connsiteY11" fmla="*/ 521983 h 815395"/>
                <a:gd name="connsiteX12" fmla="*/ 93560 w 983154"/>
                <a:gd name="connsiteY12" fmla="*/ 482220 h 815395"/>
                <a:gd name="connsiteX13" fmla="*/ 105253 w 983154"/>
                <a:gd name="connsiteY13" fmla="*/ 463509 h 815395"/>
                <a:gd name="connsiteX14" fmla="*/ 112271 w 983154"/>
                <a:gd name="connsiteY14" fmla="*/ 428424 h 815395"/>
                <a:gd name="connsiteX15" fmla="*/ 98237 w 983154"/>
                <a:gd name="connsiteY15" fmla="*/ 388661 h 815395"/>
                <a:gd name="connsiteX16" fmla="*/ 107593 w 983154"/>
                <a:gd name="connsiteY16" fmla="*/ 306797 h 815395"/>
                <a:gd name="connsiteX17" fmla="*/ 107773 w 983154"/>
                <a:gd name="connsiteY17" fmla="*/ 305808 h 815395"/>
                <a:gd name="connsiteX18" fmla="*/ 113830 w 983154"/>
                <a:gd name="connsiteY18" fmla="*/ 311865 h 815395"/>
                <a:gd name="connsiteX19" fmla="*/ 139169 w 983154"/>
                <a:gd name="connsiteY19" fmla="*/ 298220 h 815395"/>
                <a:gd name="connsiteX20" fmla="*/ 143068 w 983154"/>
                <a:gd name="connsiteY20" fmla="*/ 288474 h 815395"/>
                <a:gd name="connsiteX21" fmla="*/ 154762 w 983154"/>
                <a:gd name="connsiteY21" fmla="*/ 276780 h 815395"/>
                <a:gd name="connsiteX22" fmla="*/ 197645 w 983154"/>
                <a:gd name="connsiteY22" fmla="*/ 218306 h 815395"/>
                <a:gd name="connsiteX23" fmla="*/ 213238 w 983154"/>
                <a:gd name="connsiteY23" fmla="*/ 198814 h 815395"/>
                <a:gd name="connsiteX24" fmla="*/ 213238 w 983154"/>
                <a:gd name="connsiteY24" fmla="*/ 181272 h 815395"/>
                <a:gd name="connsiteX25" fmla="*/ 203492 w 983154"/>
                <a:gd name="connsiteY25" fmla="*/ 167627 h 815395"/>
                <a:gd name="connsiteX26" fmla="*/ 209339 w 983154"/>
                <a:gd name="connsiteY26" fmla="*/ 138390 h 815395"/>
                <a:gd name="connsiteX27" fmla="*/ 230781 w 983154"/>
                <a:gd name="connsiteY27" fmla="*/ 144237 h 815395"/>
                <a:gd name="connsiteX28" fmla="*/ 250271 w 983154"/>
                <a:gd name="connsiteY28" fmla="*/ 130594 h 815395"/>
                <a:gd name="connsiteX29" fmla="*/ 297052 w 983154"/>
                <a:gd name="connsiteY29" fmla="*/ 150086 h 815395"/>
                <a:gd name="connsiteX30" fmla="*/ 310695 w 983154"/>
                <a:gd name="connsiteY30" fmla="*/ 138390 h 815395"/>
                <a:gd name="connsiteX31" fmla="*/ 328237 w 983154"/>
                <a:gd name="connsiteY31" fmla="*/ 140340 h 815395"/>
                <a:gd name="connsiteX32" fmla="*/ 330187 w 983154"/>
                <a:gd name="connsiteY32" fmla="*/ 152034 h 815395"/>
                <a:gd name="connsiteX33" fmla="*/ 339933 w 983154"/>
                <a:gd name="connsiteY33" fmla="*/ 152034 h 815395"/>
                <a:gd name="connsiteX34" fmla="*/ 347729 w 983154"/>
                <a:gd name="connsiteY34" fmla="*/ 163729 h 815395"/>
                <a:gd name="connsiteX35" fmla="*/ 357474 w 983154"/>
                <a:gd name="connsiteY35" fmla="*/ 163729 h 815395"/>
                <a:gd name="connsiteX36" fmla="*/ 359423 w 983154"/>
                <a:gd name="connsiteY36" fmla="*/ 185169 h 815395"/>
                <a:gd name="connsiteX37" fmla="*/ 347729 w 983154"/>
                <a:gd name="connsiteY37" fmla="*/ 206611 h 815395"/>
                <a:gd name="connsiteX38" fmla="*/ 349677 w 983154"/>
                <a:gd name="connsiteY38" fmla="*/ 218306 h 815395"/>
                <a:gd name="connsiteX39" fmla="*/ 336034 w 983154"/>
                <a:gd name="connsiteY39" fmla="*/ 239746 h 815395"/>
                <a:gd name="connsiteX40" fmla="*/ 392560 w 983154"/>
                <a:gd name="connsiteY40" fmla="*/ 265085 h 815395"/>
                <a:gd name="connsiteX41" fmla="*/ 406204 w 983154"/>
                <a:gd name="connsiteY41" fmla="*/ 261187 h 815395"/>
                <a:gd name="connsiteX42" fmla="*/ 406204 w 983154"/>
                <a:gd name="connsiteY42" fmla="*/ 245593 h 815395"/>
                <a:gd name="connsiteX43" fmla="*/ 431544 w 983154"/>
                <a:gd name="connsiteY43" fmla="*/ 214407 h 815395"/>
                <a:gd name="connsiteX44" fmla="*/ 451035 w 983154"/>
                <a:gd name="connsiteY44" fmla="*/ 214407 h 815395"/>
                <a:gd name="connsiteX45" fmla="*/ 478323 w 983154"/>
                <a:gd name="connsiteY45" fmla="*/ 218306 h 815395"/>
                <a:gd name="connsiteX46" fmla="*/ 511459 w 983154"/>
                <a:gd name="connsiteY46" fmla="*/ 212458 h 815395"/>
                <a:gd name="connsiteX47" fmla="*/ 530951 w 983154"/>
                <a:gd name="connsiteY47" fmla="*/ 194915 h 815395"/>
                <a:gd name="connsiteX48" fmla="*/ 558238 w 983154"/>
                <a:gd name="connsiteY48" fmla="*/ 196865 h 815395"/>
                <a:gd name="connsiteX49" fmla="*/ 567984 w 983154"/>
                <a:gd name="connsiteY49" fmla="*/ 189068 h 815395"/>
                <a:gd name="connsiteX50" fmla="*/ 589425 w 983154"/>
                <a:gd name="connsiteY50" fmla="*/ 202712 h 815395"/>
                <a:gd name="connsiteX51" fmla="*/ 595272 w 983154"/>
                <a:gd name="connsiteY51" fmla="*/ 224153 h 815395"/>
                <a:gd name="connsiteX52" fmla="*/ 614762 w 983154"/>
                <a:gd name="connsiteY52" fmla="*/ 208560 h 815395"/>
                <a:gd name="connsiteX53" fmla="*/ 608917 w 983154"/>
                <a:gd name="connsiteY53" fmla="*/ 191018 h 815395"/>
                <a:gd name="connsiteX54" fmla="*/ 614762 w 983154"/>
                <a:gd name="connsiteY54" fmla="*/ 179322 h 815395"/>
                <a:gd name="connsiteX55" fmla="*/ 608917 w 983154"/>
                <a:gd name="connsiteY55" fmla="*/ 150086 h 815395"/>
                <a:gd name="connsiteX56" fmla="*/ 630357 w 983154"/>
                <a:gd name="connsiteY56" fmla="*/ 128644 h 815395"/>
                <a:gd name="connsiteX57" fmla="*/ 644000 w 983154"/>
                <a:gd name="connsiteY57" fmla="*/ 122797 h 815395"/>
                <a:gd name="connsiteX58" fmla="*/ 681035 w 983154"/>
                <a:gd name="connsiteY58" fmla="*/ 103305 h 815395"/>
                <a:gd name="connsiteX59" fmla="*/ 684932 w 983154"/>
                <a:gd name="connsiteY59" fmla="*/ 68221 h 815395"/>
                <a:gd name="connsiteX60" fmla="*/ 698577 w 983154"/>
                <a:gd name="connsiteY60" fmla="*/ 40932 h 815395"/>
                <a:gd name="connsiteX61" fmla="*/ 815528 w 983154"/>
                <a:gd name="connsiteY61" fmla="*/ 0 h 815395"/>
                <a:gd name="connsiteX62" fmla="*/ 825272 w 983154"/>
                <a:gd name="connsiteY62" fmla="*/ 7797 h 815395"/>
                <a:gd name="connsiteX63" fmla="*/ 870103 w 983154"/>
                <a:gd name="connsiteY63" fmla="*/ 11696 h 815395"/>
                <a:gd name="connsiteX64" fmla="*/ 872052 w 983154"/>
                <a:gd name="connsiteY64" fmla="*/ 35085 h 815395"/>
                <a:gd name="connsiteX65" fmla="*/ 879849 w 983154"/>
                <a:gd name="connsiteY65" fmla="*/ 48729 h 815395"/>
                <a:gd name="connsiteX66" fmla="*/ 887645 w 983154"/>
                <a:gd name="connsiteY66" fmla="*/ 120848 h 815395"/>
                <a:gd name="connsiteX67" fmla="*/ 889595 w 983154"/>
                <a:gd name="connsiteY67" fmla="*/ 132543 h 815395"/>
                <a:gd name="connsiteX68" fmla="*/ 893492 w 983154"/>
                <a:gd name="connsiteY68" fmla="*/ 144237 h 815395"/>
                <a:gd name="connsiteX69" fmla="*/ 912984 w 983154"/>
                <a:gd name="connsiteY69" fmla="*/ 144237 h 815395"/>
                <a:gd name="connsiteX70" fmla="*/ 912984 w 983154"/>
                <a:gd name="connsiteY70" fmla="*/ 167627 h 815395"/>
                <a:gd name="connsiteX71" fmla="*/ 951968 w 983154"/>
                <a:gd name="connsiteY71" fmla="*/ 194915 h 815395"/>
                <a:gd name="connsiteX72" fmla="*/ 971459 w 983154"/>
                <a:gd name="connsiteY72" fmla="*/ 191018 h 815395"/>
                <a:gd name="connsiteX73" fmla="*/ 983154 w 983154"/>
                <a:gd name="connsiteY73" fmla="*/ 212458 h 815395"/>
                <a:gd name="connsiteX74" fmla="*/ 975358 w 983154"/>
                <a:gd name="connsiteY74" fmla="*/ 241696 h 815395"/>
                <a:gd name="connsiteX75" fmla="*/ 983154 w 983154"/>
                <a:gd name="connsiteY75" fmla="*/ 261187 h 815395"/>
                <a:gd name="connsiteX76" fmla="*/ 981205 w 983154"/>
                <a:gd name="connsiteY76" fmla="*/ 280678 h 815395"/>
                <a:gd name="connsiteX77" fmla="*/ 961714 w 983154"/>
                <a:gd name="connsiteY77" fmla="*/ 290424 h 815395"/>
                <a:gd name="connsiteX78" fmla="*/ 961714 w 983154"/>
                <a:gd name="connsiteY78" fmla="*/ 302119 h 815395"/>
                <a:gd name="connsiteX79" fmla="*/ 977307 w 983154"/>
                <a:gd name="connsiteY79" fmla="*/ 307966 h 815395"/>
                <a:gd name="connsiteX80" fmla="*/ 983043 w 983154"/>
                <a:gd name="connsiteY80" fmla="*/ 342388 h 815395"/>
                <a:gd name="connsiteX81" fmla="*/ 907528 w 983154"/>
                <a:gd name="connsiteY81" fmla="*/ 365271 h 815395"/>
                <a:gd name="connsiteX82" fmla="*/ 891154 w 983154"/>
                <a:gd name="connsiteY82" fmla="*/ 388661 h 815395"/>
                <a:gd name="connsiteX83" fmla="*/ 863087 w 983154"/>
                <a:gd name="connsiteY83" fmla="*/ 381645 h 815395"/>
                <a:gd name="connsiteX84" fmla="*/ 825662 w 983154"/>
                <a:gd name="connsiteY84" fmla="*/ 395679 h 815395"/>
                <a:gd name="connsiteX85" fmla="*/ 825662 w 983154"/>
                <a:gd name="connsiteY85" fmla="*/ 419068 h 815395"/>
                <a:gd name="connsiteX86" fmla="*/ 820984 w 983154"/>
                <a:gd name="connsiteY86" fmla="*/ 451813 h 815395"/>
                <a:gd name="connsiteX87" fmla="*/ 774204 w 983154"/>
                <a:gd name="connsiteY87" fmla="*/ 461169 h 815395"/>
                <a:gd name="connsiteX88" fmla="*/ 764848 w 983154"/>
                <a:gd name="connsiteY88" fmla="*/ 479882 h 815395"/>
                <a:gd name="connsiteX89" fmla="*/ 736781 w 983154"/>
                <a:gd name="connsiteY89" fmla="*/ 510289 h 815395"/>
                <a:gd name="connsiteX90" fmla="*/ 729765 w 983154"/>
                <a:gd name="connsiteY90" fmla="*/ 529000 h 815395"/>
                <a:gd name="connsiteX91" fmla="*/ 736781 w 983154"/>
                <a:gd name="connsiteY91" fmla="*/ 554730 h 815395"/>
                <a:gd name="connsiteX92" fmla="*/ 715730 w 983154"/>
                <a:gd name="connsiteY92" fmla="*/ 587475 h 815395"/>
                <a:gd name="connsiteX93" fmla="*/ 712445 w 983154"/>
                <a:gd name="connsiteY93" fmla="*/ 664659 h 815395"/>
                <a:gd name="connsiteX94" fmla="*/ 487670 w 983154"/>
                <a:gd name="connsiteY94" fmla="*/ 815395 h 815395"/>
                <a:gd name="connsiteX0" fmla="*/ 7016 w 983154"/>
                <a:gd name="connsiteY0" fmla="*/ 664659 h 815395"/>
                <a:gd name="connsiteX1" fmla="*/ 0 w 983154"/>
                <a:gd name="connsiteY1" fmla="*/ 655305 h 815395"/>
                <a:gd name="connsiteX2" fmla="*/ 0 w 983154"/>
                <a:gd name="connsiteY2" fmla="*/ 641271 h 815395"/>
                <a:gd name="connsiteX3" fmla="*/ 18712 w 983154"/>
                <a:gd name="connsiteY3" fmla="*/ 636593 h 815395"/>
                <a:gd name="connsiteX4" fmla="*/ 25729 w 983154"/>
                <a:gd name="connsiteY4" fmla="*/ 617882 h 815395"/>
                <a:gd name="connsiteX5" fmla="*/ 51457 w 983154"/>
                <a:gd name="connsiteY5" fmla="*/ 608526 h 815395"/>
                <a:gd name="connsiteX6" fmla="*/ 60814 w 983154"/>
                <a:gd name="connsiteY6" fmla="*/ 580457 h 815395"/>
                <a:gd name="connsiteX7" fmla="*/ 35085 w 983154"/>
                <a:gd name="connsiteY7" fmla="*/ 578119 h 815395"/>
                <a:gd name="connsiteX8" fmla="*/ 39763 w 983154"/>
                <a:gd name="connsiteY8" fmla="*/ 552390 h 815395"/>
                <a:gd name="connsiteX9" fmla="*/ 74848 w 983154"/>
                <a:gd name="connsiteY9" fmla="*/ 521983 h 815395"/>
                <a:gd name="connsiteX10" fmla="*/ 100576 w 983154"/>
                <a:gd name="connsiteY10" fmla="*/ 521983 h 815395"/>
                <a:gd name="connsiteX11" fmla="*/ 93560 w 983154"/>
                <a:gd name="connsiteY11" fmla="*/ 482220 h 815395"/>
                <a:gd name="connsiteX12" fmla="*/ 105253 w 983154"/>
                <a:gd name="connsiteY12" fmla="*/ 463509 h 815395"/>
                <a:gd name="connsiteX13" fmla="*/ 112271 w 983154"/>
                <a:gd name="connsiteY13" fmla="*/ 428424 h 815395"/>
                <a:gd name="connsiteX14" fmla="*/ 98237 w 983154"/>
                <a:gd name="connsiteY14" fmla="*/ 388661 h 815395"/>
                <a:gd name="connsiteX15" fmla="*/ 107593 w 983154"/>
                <a:gd name="connsiteY15" fmla="*/ 306797 h 815395"/>
                <a:gd name="connsiteX16" fmla="*/ 107773 w 983154"/>
                <a:gd name="connsiteY16" fmla="*/ 305808 h 815395"/>
                <a:gd name="connsiteX17" fmla="*/ 113830 w 983154"/>
                <a:gd name="connsiteY17" fmla="*/ 311865 h 815395"/>
                <a:gd name="connsiteX18" fmla="*/ 139169 w 983154"/>
                <a:gd name="connsiteY18" fmla="*/ 298220 h 815395"/>
                <a:gd name="connsiteX19" fmla="*/ 143068 w 983154"/>
                <a:gd name="connsiteY19" fmla="*/ 288474 h 815395"/>
                <a:gd name="connsiteX20" fmla="*/ 154762 w 983154"/>
                <a:gd name="connsiteY20" fmla="*/ 276780 h 815395"/>
                <a:gd name="connsiteX21" fmla="*/ 197645 w 983154"/>
                <a:gd name="connsiteY21" fmla="*/ 218306 h 815395"/>
                <a:gd name="connsiteX22" fmla="*/ 213238 w 983154"/>
                <a:gd name="connsiteY22" fmla="*/ 198814 h 815395"/>
                <a:gd name="connsiteX23" fmla="*/ 213238 w 983154"/>
                <a:gd name="connsiteY23" fmla="*/ 181272 h 815395"/>
                <a:gd name="connsiteX24" fmla="*/ 203492 w 983154"/>
                <a:gd name="connsiteY24" fmla="*/ 167627 h 815395"/>
                <a:gd name="connsiteX25" fmla="*/ 209339 w 983154"/>
                <a:gd name="connsiteY25" fmla="*/ 138390 h 815395"/>
                <a:gd name="connsiteX26" fmla="*/ 230781 w 983154"/>
                <a:gd name="connsiteY26" fmla="*/ 144237 h 815395"/>
                <a:gd name="connsiteX27" fmla="*/ 250271 w 983154"/>
                <a:gd name="connsiteY27" fmla="*/ 130594 h 815395"/>
                <a:gd name="connsiteX28" fmla="*/ 297052 w 983154"/>
                <a:gd name="connsiteY28" fmla="*/ 150086 h 815395"/>
                <a:gd name="connsiteX29" fmla="*/ 310695 w 983154"/>
                <a:gd name="connsiteY29" fmla="*/ 138390 h 815395"/>
                <a:gd name="connsiteX30" fmla="*/ 328237 w 983154"/>
                <a:gd name="connsiteY30" fmla="*/ 140340 h 815395"/>
                <a:gd name="connsiteX31" fmla="*/ 330187 w 983154"/>
                <a:gd name="connsiteY31" fmla="*/ 152034 h 815395"/>
                <a:gd name="connsiteX32" fmla="*/ 339933 w 983154"/>
                <a:gd name="connsiteY32" fmla="*/ 152034 h 815395"/>
                <a:gd name="connsiteX33" fmla="*/ 347729 w 983154"/>
                <a:gd name="connsiteY33" fmla="*/ 163729 h 815395"/>
                <a:gd name="connsiteX34" fmla="*/ 357474 w 983154"/>
                <a:gd name="connsiteY34" fmla="*/ 163729 h 815395"/>
                <a:gd name="connsiteX35" fmla="*/ 359423 w 983154"/>
                <a:gd name="connsiteY35" fmla="*/ 185169 h 815395"/>
                <a:gd name="connsiteX36" fmla="*/ 347729 w 983154"/>
                <a:gd name="connsiteY36" fmla="*/ 206611 h 815395"/>
                <a:gd name="connsiteX37" fmla="*/ 349677 w 983154"/>
                <a:gd name="connsiteY37" fmla="*/ 218306 h 815395"/>
                <a:gd name="connsiteX38" fmla="*/ 336034 w 983154"/>
                <a:gd name="connsiteY38" fmla="*/ 239746 h 815395"/>
                <a:gd name="connsiteX39" fmla="*/ 392560 w 983154"/>
                <a:gd name="connsiteY39" fmla="*/ 265085 h 815395"/>
                <a:gd name="connsiteX40" fmla="*/ 406204 w 983154"/>
                <a:gd name="connsiteY40" fmla="*/ 261187 h 815395"/>
                <a:gd name="connsiteX41" fmla="*/ 406204 w 983154"/>
                <a:gd name="connsiteY41" fmla="*/ 245593 h 815395"/>
                <a:gd name="connsiteX42" fmla="*/ 431544 w 983154"/>
                <a:gd name="connsiteY42" fmla="*/ 214407 h 815395"/>
                <a:gd name="connsiteX43" fmla="*/ 451035 w 983154"/>
                <a:gd name="connsiteY43" fmla="*/ 214407 h 815395"/>
                <a:gd name="connsiteX44" fmla="*/ 478323 w 983154"/>
                <a:gd name="connsiteY44" fmla="*/ 218306 h 815395"/>
                <a:gd name="connsiteX45" fmla="*/ 511459 w 983154"/>
                <a:gd name="connsiteY45" fmla="*/ 212458 h 815395"/>
                <a:gd name="connsiteX46" fmla="*/ 530951 w 983154"/>
                <a:gd name="connsiteY46" fmla="*/ 194915 h 815395"/>
                <a:gd name="connsiteX47" fmla="*/ 558238 w 983154"/>
                <a:gd name="connsiteY47" fmla="*/ 196865 h 815395"/>
                <a:gd name="connsiteX48" fmla="*/ 567984 w 983154"/>
                <a:gd name="connsiteY48" fmla="*/ 189068 h 815395"/>
                <a:gd name="connsiteX49" fmla="*/ 589425 w 983154"/>
                <a:gd name="connsiteY49" fmla="*/ 202712 h 815395"/>
                <a:gd name="connsiteX50" fmla="*/ 595272 w 983154"/>
                <a:gd name="connsiteY50" fmla="*/ 224153 h 815395"/>
                <a:gd name="connsiteX51" fmla="*/ 614762 w 983154"/>
                <a:gd name="connsiteY51" fmla="*/ 208560 h 815395"/>
                <a:gd name="connsiteX52" fmla="*/ 608917 w 983154"/>
                <a:gd name="connsiteY52" fmla="*/ 191018 h 815395"/>
                <a:gd name="connsiteX53" fmla="*/ 614762 w 983154"/>
                <a:gd name="connsiteY53" fmla="*/ 179322 h 815395"/>
                <a:gd name="connsiteX54" fmla="*/ 608917 w 983154"/>
                <a:gd name="connsiteY54" fmla="*/ 150086 h 815395"/>
                <a:gd name="connsiteX55" fmla="*/ 630357 w 983154"/>
                <a:gd name="connsiteY55" fmla="*/ 128644 h 815395"/>
                <a:gd name="connsiteX56" fmla="*/ 644000 w 983154"/>
                <a:gd name="connsiteY56" fmla="*/ 122797 h 815395"/>
                <a:gd name="connsiteX57" fmla="*/ 681035 w 983154"/>
                <a:gd name="connsiteY57" fmla="*/ 103305 h 815395"/>
                <a:gd name="connsiteX58" fmla="*/ 684932 w 983154"/>
                <a:gd name="connsiteY58" fmla="*/ 68221 h 815395"/>
                <a:gd name="connsiteX59" fmla="*/ 698577 w 983154"/>
                <a:gd name="connsiteY59" fmla="*/ 40932 h 815395"/>
                <a:gd name="connsiteX60" fmla="*/ 815528 w 983154"/>
                <a:gd name="connsiteY60" fmla="*/ 0 h 815395"/>
                <a:gd name="connsiteX61" fmla="*/ 825272 w 983154"/>
                <a:gd name="connsiteY61" fmla="*/ 7797 h 815395"/>
                <a:gd name="connsiteX62" fmla="*/ 870103 w 983154"/>
                <a:gd name="connsiteY62" fmla="*/ 11696 h 815395"/>
                <a:gd name="connsiteX63" fmla="*/ 872052 w 983154"/>
                <a:gd name="connsiteY63" fmla="*/ 35085 h 815395"/>
                <a:gd name="connsiteX64" fmla="*/ 879849 w 983154"/>
                <a:gd name="connsiteY64" fmla="*/ 48729 h 815395"/>
                <a:gd name="connsiteX65" fmla="*/ 887645 w 983154"/>
                <a:gd name="connsiteY65" fmla="*/ 120848 h 815395"/>
                <a:gd name="connsiteX66" fmla="*/ 889595 w 983154"/>
                <a:gd name="connsiteY66" fmla="*/ 132543 h 815395"/>
                <a:gd name="connsiteX67" fmla="*/ 893492 w 983154"/>
                <a:gd name="connsiteY67" fmla="*/ 144237 h 815395"/>
                <a:gd name="connsiteX68" fmla="*/ 912984 w 983154"/>
                <a:gd name="connsiteY68" fmla="*/ 144237 h 815395"/>
                <a:gd name="connsiteX69" fmla="*/ 912984 w 983154"/>
                <a:gd name="connsiteY69" fmla="*/ 167627 h 815395"/>
                <a:gd name="connsiteX70" fmla="*/ 951968 w 983154"/>
                <a:gd name="connsiteY70" fmla="*/ 194915 h 815395"/>
                <a:gd name="connsiteX71" fmla="*/ 971459 w 983154"/>
                <a:gd name="connsiteY71" fmla="*/ 191018 h 815395"/>
                <a:gd name="connsiteX72" fmla="*/ 983154 w 983154"/>
                <a:gd name="connsiteY72" fmla="*/ 212458 h 815395"/>
                <a:gd name="connsiteX73" fmla="*/ 975358 w 983154"/>
                <a:gd name="connsiteY73" fmla="*/ 241696 h 815395"/>
                <a:gd name="connsiteX74" fmla="*/ 983154 w 983154"/>
                <a:gd name="connsiteY74" fmla="*/ 261187 h 815395"/>
                <a:gd name="connsiteX75" fmla="*/ 981205 w 983154"/>
                <a:gd name="connsiteY75" fmla="*/ 280678 h 815395"/>
                <a:gd name="connsiteX76" fmla="*/ 961714 w 983154"/>
                <a:gd name="connsiteY76" fmla="*/ 290424 h 815395"/>
                <a:gd name="connsiteX77" fmla="*/ 961714 w 983154"/>
                <a:gd name="connsiteY77" fmla="*/ 302119 h 815395"/>
                <a:gd name="connsiteX78" fmla="*/ 977307 w 983154"/>
                <a:gd name="connsiteY78" fmla="*/ 307966 h 815395"/>
                <a:gd name="connsiteX79" fmla="*/ 983043 w 983154"/>
                <a:gd name="connsiteY79" fmla="*/ 342388 h 815395"/>
                <a:gd name="connsiteX80" fmla="*/ 907528 w 983154"/>
                <a:gd name="connsiteY80" fmla="*/ 365271 h 815395"/>
                <a:gd name="connsiteX81" fmla="*/ 891154 w 983154"/>
                <a:gd name="connsiteY81" fmla="*/ 388661 h 815395"/>
                <a:gd name="connsiteX82" fmla="*/ 863087 w 983154"/>
                <a:gd name="connsiteY82" fmla="*/ 381645 h 815395"/>
                <a:gd name="connsiteX83" fmla="*/ 825662 w 983154"/>
                <a:gd name="connsiteY83" fmla="*/ 395679 h 815395"/>
                <a:gd name="connsiteX84" fmla="*/ 825662 w 983154"/>
                <a:gd name="connsiteY84" fmla="*/ 419068 h 815395"/>
                <a:gd name="connsiteX85" fmla="*/ 820984 w 983154"/>
                <a:gd name="connsiteY85" fmla="*/ 451813 h 815395"/>
                <a:gd name="connsiteX86" fmla="*/ 774204 w 983154"/>
                <a:gd name="connsiteY86" fmla="*/ 461169 h 815395"/>
                <a:gd name="connsiteX87" fmla="*/ 764848 w 983154"/>
                <a:gd name="connsiteY87" fmla="*/ 479882 h 815395"/>
                <a:gd name="connsiteX88" fmla="*/ 736781 w 983154"/>
                <a:gd name="connsiteY88" fmla="*/ 510289 h 815395"/>
                <a:gd name="connsiteX89" fmla="*/ 729765 w 983154"/>
                <a:gd name="connsiteY89" fmla="*/ 529000 h 815395"/>
                <a:gd name="connsiteX90" fmla="*/ 736781 w 983154"/>
                <a:gd name="connsiteY90" fmla="*/ 554730 h 815395"/>
                <a:gd name="connsiteX91" fmla="*/ 715730 w 983154"/>
                <a:gd name="connsiteY91" fmla="*/ 587475 h 815395"/>
                <a:gd name="connsiteX92" fmla="*/ 712445 w 983154"/>
                <a:gd name="connsiteY92" fmla="*/ 664659 h 815395"/>
                <a:gd name="connsiteX93" fmla="*/ 487670 w 983154"/>
                <a:gd name="connsiteY93" fmla="*/ 815395 h 815395"/>
                <a:gd name="connsiteX0" fmla="*/ 7016 w 983154"/>
                <a:gd name="connsiteY0" fmla="*/ 664659 h 664659"/>
                <a:gd name="connsiteX1" fmla="*/ 0 w 983154"/>
                <a:gd name="connsiteY1" fmla="*/ 655305 h 664659"/>
                <a:gd name="connsiteX2" fmla="*/ 0 w 983154"/>
                <a:gd name="connsiteY2" fmla="*/ 641271 h 664659"/>
                <a:gd name="connsiteX3" fmla="*/ 18712 w 983154"/>
                <a:gd name="connsiteY3" fmla="*/ 636593 h 664659"/>
                <a:gd name="connsiteX4" fmla="*/ 25729 w 983154"/>
                <a:gd name="connsiteY4" fmla="*/ 617882 h 664659"/>
                <a:gd name="connsiteX5" fmla="*/ 51457 w 983154"/>
                <a:gd name="connsiteY5" fmla="*/ 608526 h 664659"/>
                <a:gd name="connsiteX6" fmla="*/ 60814 w 983154"/>
                <a:gd name="connsiteY6" fmla="*/ 580457 h 664659"/>
                <a:gd name="connsiteX7" fmla="*/ 35085 w 983154"/>
                <a:gd name="connsiteY7" fmla="*/ 578119 h 664659"/>
                <a:gd name="connsiteX8" fmla="*/ 39763 w 983154"/>
                <a:gd name="connsiteY8" fmla="*/ 552390 h 664659"/>
                <a:gd name="connsiteX9" fmla="*/ 74848 w 983154"/>
                <a:gd name="connsiteY9" fmla="*/ 521983 h 664659"/>
                <a:gd name="connsiteX10" fmla="*/ 100576 w 983154"/>
                <a:gd name="connsiteY10" fmla="*/ 521983 h 664659"/>
                <a:gd name="connsiteX11" fmla="*/ 93560 w 983154"/>
                <a:gd name="connsiteY11" fmla="*/ 482220 h 664659"/>
                <a:gd name="connsiteX12" fmla="*/ 105253 w 983154"/>
                <a:gd name="connsiteY12" fmla="*/ 463509 h 664659"/>
                <a:gd name="connsiteX13" fmla="*/ 112271 w 983154"/>
                <a:gd name="connsiteY13" fmla="*/ 428424 h 664659"/>
                <a:gd name="connsiteX14" fmla="*/ 98237 w 983154"/>
                <a:gd name="connsiteY14" fmla="*/ 388661 h 664659"/>
                <a:gd name="connsiteX15" fmla="*/ 107593 w 983154"/>
                <a:gd name="connsiteY15" fmla="*/ 306797 h 664659"/>
                <a:gd name="connsiteX16" fmla="*/ 107773 w 983154"/>
                <a:gd name="connsiteY16" fmla="*/ 305808 h 664659"/>
                <a:gd name="connsiteX17" fmla="*/ 113830 w 983154"/>
                <a:gd name="connsiteY17" fmla="*/ 311865 h 664659"/>
                <a:gd name="connsiteX18" fmla="*/ 139169 w 983154"/>
                <a:gd name="connsiteY18" fmla="*/ 298220 h 664659"/>
                <a:gd name="connsiteX19" fmla="*/ 143068 w 983154"/>
                <a:gd name="connsiteY19" fmla="*/ 288474 h 664659"/>
                <a:gd name="connsiteX20" fmla="*/ 154762 w 983154"/>
                <a:gd name="connsiteY20" fmla="*/ 276780 h 664659"/>
                <a:gd name="connsiteX21" fmla="*/ 197645 w 983154"/>
                <a:gd name="connsiteY21" fmla="*/ 218306 h 664659"/>
                <a:gd name="connsiteX22" fmla="*/ 213238 w 983154"/>
                <a:gd name="connsiteY22" fmla="*/ 198814 h 664659"/>
                <a:gd name="connsiteX23" fmla="*/ 213238 w 983154"/>
                <a:gd name="connsiteY23" fmla="*/ 181272 h 664659"/>
                <a:gd name="connsiteX24" fmla="*/ 203492 w 983154"/>
                <a:gd name="connsiteY24" fmla="*/ 167627 h 664659"/>
                <a:gd name="connsiteX25" fmla="*/ 209339 w 983154"/>
                <a:gd name="connsiteY25" fmla="*/ 138390 h 664659"/>
                <a:gd name="connsiteX26" fmla="*/ 230781 w 983154"/>
                <a:gd name="connsiteY26" fmla="*/ 144237 h 664659"/>
                <a:gd name="connsiteX27" fmla="*/ 250271 w 983154"/>
                <a:gd name="connsiteY27" fmla="*/ 130594 h 664659"/>
                <a:gd name="connsiteX28" fmla="*/ 297052 w 983154"/>
                <a:gd name="connsiteY28" fmla="*/ 150086 h 664659"/>
                <a:gd name="connsiteX29" fmla="*/ 310695 w 983154"/>
                <a:gd name="connsiteY29" fmla="*/ 138390 h 664659"/>
                <a:gd name="connsiteX30" fmla="*/ 328237 w 983154"/>
                <a:gd name="connsiteY30" fmla="*/ 140340 h 664659"/>
                <a:gd name="connsiteX31" fmla="*/ 330187 w 983154"/>
                <a:gd name="connsiteY31" fmla="*/ 152034 h 664659"/>
                <a:gd name="connsiteX32" fmla="*/ 339933 w 983154"/>
                <a:gd name="connsiteY32" fmla="*/ 152034 h 664659"/>
                <a:gd name="connsiteX33" fmla="*/ 347729 w 983154"/>
                <a:gd name="connsiteY33" fmla="*/ 163729 h 664659"/>
                <a:gd name="connsiteX34" fmla="*/ 357474 w 983154"/>
                <a:gd name="connsiteY34" fmla="*/ 163729 h 664659"/>
                <a:gd name="connsiteX35" fmla="*/ 359423 w 983154"/>
                <a:gd name="connsiteY35" fmla="*/ 185169 h 664659"/>
                <a:gd name="connsiteX36" fmla="*/ 347729 w 983154"/>
                <a:gd name="connsiteY36" fmla="*/ 206611 h 664659"/>
                <a:gd name="connsiteX37" fmla="*/ 349677 w 983154"/>
                <a:gd name="connsiteY37" fmla="*/ 218306 h 664659"/>
                <a:gd name="connsiteX38" fmla="*/ 336034 w 983154"/>
                <a:gd name="connsiteY38" fmla="*/ 239746 h 664659"/>
                <a:gd name="connsiteX39" fmla="*/ 392560 w 983154"/>
                <a:gd name="connsiteY39" fmla="*/ 265085 h 664659"/>
                <a:gd name="connsiteX40" fmla="*/ 406204 w 983154"/>
                <a:gd name="connsiteY40" fmla="*/ 261187 h 664659"/>
                <a:gd name="connsiteX41" fmla="*/ 406204 w 983154"/>
                <a:gd name="connsiteY41" fmla="*/ 245593 h 664659"/>
                <a:gd name="connsiteX42" fmla="*/ 431544 w 983154"/>
                <a:gd name="connsiteY42" fmla="*/ 214407 h 664659"/>
                <a:gd name="connsiteX43" fmla="*/ 451035 w 983154"/>
                <a:gd name="connsiteY43" fmla="*/ 214407 h 664659"/>
                <a:gd name="connsiteX44" fmla="*/ 478323 w 983154"/>
                <a:gd name="connsiteY44" fmla="*/ 218306 h 664659"/>
                <a:gd name="connsiteX45" fmla="*/ 511459 w 983154"/>
                <a:gd name="connsiteY45" fmla="*/ 212458 h 664659"/>
                <a:gd name="connsiteX46" fmla="*/ 530951 w 983154"/>
                <a:gd name="connsiteY46" fmla="*/ 194915 h 664659"/>
                <a:gd name="connsiteX47" fmla="*/ 558238 w 983154"/>
                <a:gd name="connsiteY47" fmla="*/ 196865 h 664659"/>
                <a:gd name="connsiteX48" fmla="*/ 567984 w 983154"/>
                <a:gd name="connsiteY48" fmla="*/ 189068 h 664659"/>
                <a:gd name="connsiteX49" fmla="*/ 589425 w 983154"/>
                <a:gd name="connsiteY49" fmla="*/ 202712 h 664659"/>
                <a:gd name="connsiteX50" fmla="*/ 595272 w 983154"/>
                <a:gd name="connsiteY50" fmla="*/ 224153 h 664659"/>
                <a:gd name="connsiteX51" fmla="*/ 614762 w 983154"/>
                <a:gd name="connsiteY51" fmla="*/ 208560 h 664659"/>
                <a:gd name="connsiteX52" fmla="*/ 608917 w 983154"/>
                <a:gd name="connsiteY52" fmla="*/ 191018 h 664659"/>
                <a:gd name="connsiteX53" fmla="*/ 614762 w 983154"/>
                <a:gd name="connsiteY53" fmla="*/ 179322 h 664659"/>
                <a:gd name="connsiteX54" fmla="*/ 608917 w 983154"/>
                <a:gd name="connsiteY54" fmla="*/ 150086 h 664659"/>
                <a:gd name="connsiteX55" fmla="*/ 630357 w 983154"/>
                <a:gd name="connsiteY55" fmla="*/ 128644 h 664659"/>
                <a:gd name="connsiteX56" fmla="*/ 644000 w 983154"/>
                <a:gd name="connsiteY56" fmla="*/ 122797 h 664659"/>
                <a:gd name="connsiteX57" fmla="*/ 681035 w 983154"/>
                <a:gd name="connsiteY57" fmla="*/ 103305 h 664659"/>
                <a:gd name="connsiteX58" fmla="*/ 684932 w 983154"/>
                <a:gd name="connsiteY58" fmla="*/ 68221 h 664659"/>
                <a:gd name="connsiteX59" fmla="*/ 698577 w 983154"/>
                <a:gd name="connsiteY59" fmla="*/ 40932 h 664659"/>
                <a:gd name="connsiteX60" fmla="*/ 815528 w 983154"/>
                <a:gd name="connsiteY60" fmla="*/ 0 h 664659"/>
                <a:gd name="connsiteX61" fmla="*/ 825272 w 983154"/>
                <a:gd name="connsiteY61" fmla="*/ 7797 h 664659"/>
                <a:gd name="connsiteX62" fmla="*/ 870103 w 983154"/>
                <a:gd name="connsiteY62" fmla="*/ 11696 h 664659"/>
                <a:gd name="connsiteX63" fmla="*/ 872052 w 983154"/>
                <a:gd name="connsiteY63" fmla="*/ 35085 h 664659"/>
                <a:gd name="connsiteX64" fmla="*/ 879849 w 983154"/>
                <a:gd name="connsiteY64" fmla="*/ 48729 h 664659"/>
                <a:gd name="connsiteX65" fmla="*/ 887645 w 983154"/>
                <a:gd name="connsiteY65" fmla="*/ 120848 h 664659"/>
                <a:gd name="connsiteX66" fmla="*/ 889595 w 983154"/>
                <a:gd name="connsiteY66" fmla="*/ 132543 h 664659"/>
                <a:gd name="connsiteX67" fmla="*/ 893492 w 983154"/>
                <a:gd name="connsiteY67" fmla="*/ 144237 h 664659"/>
                <a:gd name="connsiteX68" fmla="*/ 912984 w 983154"/>
                <a:gd name="connsiteY68" fmla="*/ 144237 h 664659"/>
                <a:gd name="connsiteX69" fmla="*/ 912984 w 983154"/>
                <a:gd name="connsiteY69" fmla="*/ 167627 h 664659"/>
                <a:gd name="connsiteX70" fmla="*/ 951968 w 983154"/>
                <a:gd name="connsiteY70" fmla="*/ 194915 h 664659"/>
                <a:gd name="connsiteX71" fmla="*/ 971459 w 983154"/>
                <a:gd name="connsiteY71" fmla="*/ 191018 h 664659"/>
                <a:gd name="connsiteX72" fmla="*/ 983154 w 983154"/>
                <a:gd name="connsiteY72" fmla="*/ 212458 h 664659"/>
                <a:gd name="connsiteX73" fmla="*/ 975358 w 983154"/>
                <a:gd name="connsiteY73" fmla="*/ 241696 h 664659"/>
                <a:gd name="connsiteX74" fmla="*/ 983154 w 983154"/>
                <a:gd name="connsiteY74" fmla="*/ 261187 h 664659"/>
                <a:gd name="connsiteX75" fmla="*/ 981205 w 983154"/>
                <a:gd name="connsiteY75" fmla="*/ 280678 h 664659"/>
                <a:gd name="connsiteX76" fmla="*/ 961714 w 983154"/>
                <a:gd name="connsiteY76" fmla="*/ 290424 h 664659"/>
                <a:gd name="connsiteX77" fmla="*/ 961714 w 983154"/>
                <a:gd name="connsiteY77" fmla="*/ 302119 h 664659"/>
                <a:gd name="connsiteX78" fmla="*/ 977307 w 983154"/>
                <a:gd name="connsiteY78" fmla="*/ 307966 h 664659"/>
                <a:gd name="connsiteX79" fmla="*/ 983043 w 983154"/>
                <a:gd name="connsiteY79" fmla="*/ 342388 h 664659"/>
                <a:gd name="connsiteX80" fmla="*/ 907528 w 983154"/>
                <a:gd name="connsiteY80" fmla="*/ 365271 h 664659"/>
                <a:gd name="connsiteX81" fmla="*/ 891154 w 983154"/>
                <a:gd name="connsiteY81" fmla="*/ 388661 h 664659"/>
                <a:gd name="connsiteX82" fmla="*/ 863087 w 983154"/>
                <a:gd name="connsiteY82" fmla="*/ 381645 h 664659"/>
                <a:gd name="connsiteX83" fmla="*/ 825662 w 983154"/>
                <a:gd name="connsiteY83" fmla="*/ 395679 h 664659"/>
                <a:gd name="connsiteX84" fmla="*/ 825662 w 983154"/>
                <a:gd name="connsiteY84" fmla="*/ 419068 h 664659"/>
                <a:gd name="connsiteX85" fmla="*/ 820984 w 983154"/>
                <a:gd name="connsiteY85" fmla="*/ 451813 h 664659"/>
                <a:gd name="connsiteX86" fmla="*/ 774204 w 983154"/>
                <a:gd name="connsiteY86" fmla="*/ 461169 h 664659"/>
                <a:gd name="connsiteX87" fmla="*/ 764848 w 983154"/>
                <a:gd name="connsiteY87" fmla="*/ 479882 h 664659"/>
                <a:gd name="connsiteX88" fmla="*/ 736781 w 983154"/>
                <a:gd name="connsiteY88" fmla="*/ 510289 h 664659"/>
                <a:gd name="connsiteX89" fmla="*/ 729765 w 983154"/>
                <a:gd name="connsiteY89" fmla="*/ 529000 h 664659"/>
                <a:gd name="connsiteX90" fmla="*/ 736781 w 983154"/>
                <a:gd name="connsiteY90" fmla="*/ 554730 h 664659"/>
                <a:gd name="connsiteX91" fmla="*/ 715730 w 983154"/>
                <a:gd name="connsiteY91" fmla="*/ 587475 h 664659"/>
                <a:gd name="connsiteX92" fmla="*/ 712445 w 983154"/>
                <a:gd name="connsiteY92" fmla="*/ 664659 h 664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983154" h="664659">
                  <a:moveTo>
                    <a:pt x="7016" y="664659"/>
                  </a:moveTo>
                  <a:lnTo>
                    <a:pt x="0" y="655305"/>
                  </a:lnTo>
                  <a:lnTo>
                    <a:pt x="0" y="641271"/>
                  </a:lnTo>
                  <a:lnTo>
                    <a:pt x="18712" y="636593"/>
                  </a:lnTo>
                  <a:lnTo>
                    <a:pt x="25729" y="617882"/>
                  </a:lnTo>
                  <a:lnTo>
                    <a:pt x="51457" y="608526"/>
                  </a:lnTo>
                  <a:lnTo>
                    <a:pt x="60814" y="580457"/>
                  </a:lnTo>
                  <a:lnTo>
                    <a:pt x="35085" y="578119"/>
                  </a:lnTo>
                  <a:lnTo>
                    <a:pt x="39763" y="552390"/>
                  </a:lnTo>
                  <a:lnTo>
                    <a:pt x="74848" y="521983"/>
                  </a:lnTo>
                  <a:lnTo>
                    <a:pt x="100576" y="521983"/>
                  </a:lnTo>
                  <a:lnTo>
                    <a:pt x="93560" y="482220"/>
                  </a:lnTo>
                  <a:lnTo>
                    <a:pt x="105253" y="463509"/>
                  </a:lnTo>
                  <a:lnTo>
                    <a:pt x="112271" y="428424"/>
                  </a:lnTo>
                  <a:lnTo>
                    <a:pt x="98237" y="388661"/>
                  </a:lnTo>
                  <a:lnTo>
                    <a:pt x="107593" y="306797"/>
                  </a:lnTo>
                  <a:cubicBezTo>
                    <a:pt x="107653" y="306468"/>
                    <a:pt x="107714" y="306137"/>
                    <a:pt x="107773" y="305808"/>
                  </a:cubicBezTo>
                  <a:lnTo>
                    <a:pt x="113830" y="311865"/>
                  </a:lnTo>
                  <a:lnTo>
                    <a:pt x="139169" y="298220"/>
                  </a:lnTo>
                  <a:lnTo>
                    <a:pt x="143068" y="288474"/>
                  </a:lnTo>
                  <a:lnTo>
                    <a:pt x="154762" y="276780"/>
                  </a:lnTo>
                  <a:lnTo>
                    <a:pt x="197645" y="218306"/>
                  </a:lnTo>
                  <a:lnTo>
                    <a:pt x="213238" y="198814"/>
                  </a:lnTo>
                  <a:lnTo>
                    <a:pt x="213238" y="181272"/>
                  </a:lnTo>
                  <a:lnTo>
                    <a:pt x="203492" y="167627"/>
                  </a:lnTo>
                  <a:lnTo>
                    <a:pt x="209339" y="138390"/>
                  </a:lnTo>
                  <a:lnTo>
                    <a:pt x="230781" y="144237"/>
                  </a:lnTo>
                  <a:lnTo>
                    <a:pt x="250271" y="130594"/>
                  </a:lnTo>
                  <a:lnTo>
                    <a:pt x="297052" y="150086"/>
                  </a:lnTo>
                  <a:lnTo>
                    <a:pt x="310695" y="138390"/>
                  </a:lnTo>
                  <a:lnTo>
                    <a:pt x="328237" y="140340"/>
                  </a:lnTo>
                  <a:lnTo>
                    <a:pt x="330187" y="152034"/>
                  </a:lnTo>
                  <a:lnTo>
                    <a:pt x="339933" y="152034"/>
                  </a:lnTo>
                  <a:lnTo>
                    <a:pt x="347729" y="163729"/>
                  </a:lnTo>
                  <a:lnTo>
                    <a:pt x="357474" y="163729"/>
                  </a:lnTo>
                  <a:lnTo>
                    <a:pt x="359423" y="185169"/>
                  </a:lnTo>
                  <a:lnTo>
                    <a:pt x="347729" y="206611"/>
                  </a:lnTo>
                  <a:lnTo>
                    <a:pt x="349677" y="218306"/>
                  </a:lnTo>
                  <a:lnTo>
                    <a:pt x="336034" y="239746"/>
                  </a:lnTo>
                  <a:lnTo>
                    <a:pt x="392560" y="265085"/>
                  </a:lnTo>
                  <a:lnTo>
                    <a:pt x="406204" y="261187"/>
                  </a:lnTo>
                  <a:lnTo>
                    <a:pt x="406204" y="245593"/>
                  </a:lnTo>
                  <a:lnTo>
                    <a:pt x="431544" y="214407"/>
                  </a:lnTo>
                  <a:lnTo>
                    <a:pt x="451035" y="214407"/>
                  </a:lnTo>
                  <a:lnTo>
                    <a:pt x="478323" y="218306"/>
                  </a:lnTo>
                  <a:lnTo>
                    <a:pt x="511459" y="212458"/>
                  </a:lnTo>
                  <a:lnTo>
                    <a:pt x="530951" y="194915"/>
                  </a:lnTo>
                  <a:lnTo>
                    <a:pt x="558238" y="196865"/>
                  </a:lnTo>
                  <a:lnTo>
                    <a:pt x="567984" y="189068"/>
                  </a:lnTo>
                  <a:lnTo>
                    <a:pt x="589425" y="202712"/>
                  </a:lnTo>
                  <a:lnTo>
                    <a:pt x="595272" y="224153"/>
                  </a:lnTo>
                  <a:lnTo>
                    <a:pt x="614762" y="208560"/>
                  </a:lnTo>
                  <a:lnTo>
                    <a:pt x="608917" y="191018"/>
                  </a:lnTo>
                  <a:lnTo>
                    <a:pt x="614762" y="179322"/>
                  </a:lnTo>
                  <a:lnTo>
                    <a:pt x="608917" y="150086"/>
                  </a:lnTo>
                  <a:lnTo>
                    <a:pt x="630357" y="128644"/>
                  </a:lnTo>
                  <a:lnTo>
                    <a:pt x="644000" y="122797"/>
                  </a:lnTo>
                  <a:lnTo>
                    <a:pt x="681035" y="103305"/>
                  </a:lnTo>
                  <a:lnTo>
                    <a:pt x="684932" y="68221"/>
                  </a:lnTo>
                  <a:lnTo>
                    <a:pt x="698577" y="40932"/>
                  </a:lnTo>
                  <a:lnTo>
                    <a:pt x="815528" y="0"/>
                  </a:lnTo>
                  <a:lnTo>
                    <a:pt x="825272" y="7797"/>
                  </a:lnTo>
                  <a:lnTo>
                    <a:pt x="870103" y="11696"/>
                  </a:lnTo>
                  <a:lnTo>
                    <a:pt x="872052" y="35085"/>
                  </a:lnTo>
                  <a:lnTo>
                    <a:pt x="879849" y="48729"/>
                  </a:lnTo>
                  <a:lnTo>
                    <a:pt x="887645" y="120848"/>
                  </a:lnTo>
                  <a:lnTo>
                    <a:pt x="889595" y="132543"/>
                  </a:lnTo>
                  <a:lnTo>
                    <a:pt x="893492" y="144237"/>
                  </a:lnTo>
                  <a:lnTo>
                    <a:pt x="912984" y="144237"/>
                  </a:lnTo>
                  <a:lnTo>
                    <a:pt x="912984" y="167627"/>
                  </a:lnTo>
                  <a:lnTo>
                    <a:pt x="951968" y="194915"/>
                  </a:lnTo>
                  <a:lnTo>
                    <a:pt x="971459" y="191018"/>
                  </a:lnTo>
                  <a:lnTo>
                    <a:pt x="983154" y="212458"/>
                  </a:lnTo>
                  <a:lnTo>
                    <a:pt x="975358" y="241696"/>
                  </a:lnTo>
                  <a:lnTo>
                    <a:pt x="983154" y="261187"/>
                  </a:lnTo>
                  <a:lnTo>
                    <a:pt x="981205" y="280678"/>
                  </a:lnTo>
                  <a:lnTo>
                    <a:pt x="961714" y="290424"/>
                  </a:lnTo>
                  <a:lnTo>
                    <a:pt x="961714" y="302119"/>
                  </a:lnTo>
                  <a:lnTo>
                    <a:pt x="977307" y="307966"/>
                  </a:lnTo>
                  <a:lnTo>
                    <a:pt x="983043" y="342388"/>
                  </a:lnTo>
                  <a:lnTo>
                    <a:pt x="907528" y="365271"/>
                  </a:lnTo>
                  <a:lnTo>
                    <a:pt x="891154" y="388661"/>
                  </a:lnTo>
                  <a:lnTo>
                    <a:pt x="863087" y="381645"/>
                  </a:lnTo>
                  <a:lnTo>
                    <a:pt x="825662" y="395679"/>
                  </a:lnTo>
                  <a:lnTo>
                    <a:pt x="825662" y="419068"/>
                  </a:lnTo>
                  <a:lnTo>
                    <a:pt x="820984" y="451813"/>
                  </a:lnTo>
                  <a:lnTo>
                    <a:pt x="774204" y="461169"/>
                  </a:lnTo>
                  <a:lnTo>
                    <a:pt x="764848" y="479882"/>
                  </a:lnTo>
                  <a:lnTo>
                    <a:pt x="736781" y="510289"/>
                  </a:lnTo>
                  <a:lnTo>
                    <a:pt x="729765" y="529000"/>
                  </a:lnTo>
                  <a:lnTo>
                    <a:pt x="736781" y="554730"/>
                  </a:lnTo>
                  <a:lnTo>
                    <a:pt x="715730" y="587475"/>
                  </a:lnTo>
                  <a:lnTo>
                    <a:pt x="712445" y="66465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5" name="正方形/長方形 154">
              <a:extLst>
                <a:ext uri="{FF2B5EF4-FFF2-40B4-BE49-F238E27FC236}">
                  <a16:creationId xmlns:a16="http://schemas.microsoft.com/office/drawing/2014/main" id="{B961F33B-F269-3CAD-A46B-657AAC5407D9}"/>
                </a:ext>
              </a:extLst>
            </p:cNvPr>
            <p:cNvSpPr/>
            <p:nvPr/>
          </p:nvSpPr>
          <p:spPr>
            <a:xfrm rot="20820390">
              <a:off x="9001488" y="3906102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山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形</a:t>
              </a:r>
            </a:p>
          </p:txBody>
        </p:sp>
        <p:sp>
          <p:nvSpPr>
            <p:cNvPr id="156" name="正方形/長方形 155">
              <a:extLst>
                <a:ext uri="{FF2B5EF4-FFF2-40B4-BE49-F238E27FC236}">
                  <a16:creationId xmlns:a16="http://schemas.microsoft.com/office/drawing/2014/main" id="{4E188CFE-D273-09D3-B4BA-4DA8EC665B8C}"/>
                </a:ext>
              </a:extLst>
            </p:cNvPr>
            <p:cNvSpPr/>
            <p:nvPr/>
          </p:nvSpPr>
          <p:spPr>
            <a:xfrm rot="1958066">
              <a:off x="7967146" y="4916521"/>
              <a:ext cx="339796" cy="615553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新</a:t>
              </a:r>
              <a:endParaRPr lang="en-US" altLang="ja-JP" sz="2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潟</a:t>
              </a:r>
            </a:p>
          </p:txBody>
        </p:sp>
        <p:sp>
          <p:nvSpPr>
            <p:cNvPr id="157" name="正方形/長方形 156">
              <a:extLst>
                <a:ext uri="{FF2B5EF4-FFF2-40B4-BE49-F238E27FC236}">
                  <a16:creationId xmlns:a16="http://schemas.microsoft.com/office/drawing/2014/main" id="{C19BCC11-8408-117F-D2FA-92D95E82402B}"/>
                </a:ext>
              </a:extLst>
            </p:cNvPr>
            <p:cNvSpPr/>
            <p:nvPr/>
          </p:nvSpPr>
          <p:spPr>
            <a:xfrm>
              <a:off x="7972199" y="6173076"/>
              <a:ext cx="320601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158" name="正方形/長方形 157">
              <a:extLst>
                <a:ext uri="{FF2B5EF4-FFF2-40B4-BE49-F238E27FC236}">
                  <a16:creationId xmlns:a16="http://schemas.microsoft.com/office/drawing/2014/main" id="{4F1342C3-4BEB-CAE8-0B3B-2BECD34B9EF9}"/>
                </a:ext>
              </a:extLst>
            </p:cNvPr>
            <p:cNvSpPr/>
            <p:nvPr/>
          </p:nvSpPr>
          <p:spPr>
            <a:xfrm>
              <a:off x="8802550" y="5274826"/>
              <a:ext cx="320601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159" name="正方形/長方形 158">
              <a:extLst>
                <a:ext uri="{FF2B5EF4-FFF2-40B4-BE49-F238E27FC236}">
                  <a16:creationId xmlns:a16="http://schemas.microsoft.com/office/drawing/2014/main" id="{A37D2D83-0DA1-6E48-A13F-45CF063BA204}"/>
                </a:ext>
              </a:extLst>
            </p:cNvPr>
            <p:cNvSpPr/>
            <p:nvPr/>
          </p:nvSpPr>
          <p:spPr>
            <a:xfrm>
              <a:off x="7133999" y="6173076"/>
              <a:ext cx="320601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長野</a:t>
              </a:r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37E178EF-4CED-78FC-1FB0-B4FA4B2A30C6}"/>
                </a:ext>
              </a:extLst>
            </p:cNvPr>
            <p:cNvSpPr/>
            <p:nvPr/>
          </p:nvSpPr>
          <p:spPr>
            <a:xfrm>
              <a:off x="8452255" y="5631030"/>
              <a:ext cx="815751" cy="808899"/>
            </a:xfrm>
            <a:custGeom>
              <a:avLst/>
              <a:gdLst>
                <a:gd name="connsiteX0" fmla="*/ 575001 w 815751"/>
                <a:gd name="connsiteY0" fmla="*/ 0 h 808899"/>
                <a:gd name="connsiteX1" fmla="*/ 600339 w 815751"/>
                <a:gd name="connsiteY1" fmla="*/ 7797 h 808899"/>
                <a:gd name="connsiteX2" fmla="*/ 664662 w 815751"/>
                <a:gd name="connsiteY2" fmla="*/ 21441 h 808899"/>
                <a:gd name="connsiteX3" fmla="*/ 697798 w 815751"/>
                <a:gd name="connsiteY3" fmla="*/ 37034 h 808899"/>
                <a:gd name="connsiteX4" fmla="*/ 719238 w 815751"/>
                <a:gd name="connsiteY4" fmla="*/ 38983 h 808899"/>
                <a:gd name="connsiteX5" fmla="*/ 754323 w 815751"/>
                <a:gd name="connsiteY5" fmla="*/ 54576 h 808899"/>
                <a:gd name="connsiteX6" fmla="*/ 789407 w 815751"/>
                <a:gd name="connsiteY6" fmla="*/ 93559 h 808899"/>
                <a:gd name="connsiteX7" fmla="*/ 810847 w 815751"/>
                <a:gd name="connsiteY7" fmla="*/ 111102 h 808899"/>
                <a:gd name="connsiteX8" fmla="*/ 815751 w 815751"/>
                <a:gd name="connsiteY8" fmla="*/ 138072 h 808899"/>
                <a:gd name="connsiteX9" fmla="*/ 815751 w 815751"/>
                <a:gd name="connsiteY9" fmla="*/ 808899 h 808899"/>
                <a:gd name="connsiteX10" fmla="*/ 97455 w 815751"/>
                <a:gd name="connsiteY10" fmla="*/ 808899 h 808899"/>
                <a:gd name="connsiteX11" fmla="*/ 97459 w 815751"/>
                <a:gd name="connsiteY11" fmla="*/ 808898 h 808899"/>
                <a:gd name="connsiteX12" fmla="*/ 101356 w 815751"/>
                <a:gd name="connsiteY12" fmla="*/ 793304 h 808899"/>
                <a:gd name="connsiteX13" fmla="*/ 81866 w 815751"/>
                <a:gd name="connsiteY13" fmla="*/ 767965 h 808899"/>
                <a:gd name="connsiteX14" fmla="*/ 101356 w 815751"/>
                <a:gd name="connsiteY14" fmla="*/ 736779 h 808899"/>
                <a:gd name="connsiteX15" fmla="*/ 103306 w 815751"/>
                <a:gd name="connsiteY15" fmla="*/ 705593 h 808899"/>
                <a:gd name="connsiteX16" fmla="*/ 128645 w 815751"/>
                <a:gd name="connsiteY16" fmla="*/ 705593 h 808899"/>
                <a:gd name="connsiteX17" fmla="*/ 146187 w 815751"/>
                <a:gd name="connsiteY17" fmla="*/ 674406 h 808899"/>
                <a:gd name="connsiteX18" fmla="*/ 130594 w 815751"/>
                <a:gd name="connsiteY18" fmla="*/ 643220 h 808899"/>
                <a:gd name="connsiteX19" fmla="*/ 111102 w 815751"/>
                <a:gd name="connsiteY19" fmla="*/ 637372 h 808899"/>
                <a:gd name="connsiteX20" fmla="*/ 91611 w 815751"/>
                <a:gd name="connsiteY20" fmla="*/ 651016 h 808899"/>
                <a:gd name="connsiteX21" fmla="*/ 81866 w 815751"/>
                <a:gd name="connsiteY21" fmla="*/ 643220 h 808899"/>
                <a:gd name="connsiteX22" fmla="*/ 66273 w 815751"/>
                <a:gd name="connsiteY22" fmla="*/ 643220 h 808899"/>
                <a:gd name="connsiteX23" fmla="*/ 54576 w 815751"/>
                <a:gd name="connsiteY23" fmla="*/ 637372 h 808899"/>
                <a:gd name="connsiteX24" fmla="*/ 29238 w 815751"/>
                <a:gd name="connsiteY24" fmla="*/ 635423 h 808899"/>
                <a:gd name="connsiteX25" fmla="*/ 7797 w 815751"/>
                <a:gd name="connsiteY25" fmla="*/ 615932 h 808899"/>
                <a:gd name="connsiteX26" fmla="*/ 0 w 815751"/>
                <a:gd name="connsiteY26" fmla="*/ 584745 h 808899"/>
                <a:gd name="connsiteX27" fmla="*/ 11696 w 815751"/>
                <a:gd name="connsiteY27" fmla="*/ 561355 h 808899"/>
                <a:gd name="connsiteX28" fmla="*/ 3900 w 815751"/>
                <a:gd name="connsiteY28" fmla="*/ 545762 h 808899"/>
                <a:gd name="connsiteX29" fmla="*/ 29238 w 815751"/>
                <a:gd name="connsiteY29" fmla="*/ 510678 h 808899"/>
                <a:gd name="connsiteX30" fmla="*/ 40933 w 815751"/>
                <a:gd name="connsiteY30" fmla="*/ 485339 h 808899"/>
                <a:gd name="connsiteX31" fmla="*/ 21441 w 815751"/>
                <a:gd name="connsiteY31" fmla="*/ 461949 h 808899"/>
                <a:gd name="connsiteX32" fmla="*/ 21441 w 815751"/>
                <a:gd name="connsiteY32" fmla="*/ 450254 h 808899"/>
                <a:gd name="connsiteX33" fmla="*/ 44831 w 815751"/>
                <a:gd name="connsiteY33" fmla="*/ 428813 h 808899"/>
                <a:gd name="connsiteX34" fmla="*/ 72119 w 815751"/>
                <a:gd name="connsiteY34" fmla="*/ 391779 h 808899"/>
                <a:gd name="connsiteX35" fmla="*/ 58476 w 815751"/>
                <a:gd name="connsiteY35" fmla="*/ 376186 h 808899"/>
                <a:gd name="connsiteX36" fmla="*/ 44831 w 815751"/>
                <a:gd name="connsiteY36" fmla="*/ 374237 h 808899"/>
                <a:gd name="connsiteX37" fmla="*/ 23390 w 815751"/>
                <a:gd name="connsiteY37" fmla="*/ 354746 h 808899"/>
                <a:gd name="connsiteX38" fmla="*/ 27289 w 815751"/>
                <a:gd name="connsiteY38" fmla="*/ 319661 h 808899"/>
                <a:gd name="connsiteX39" fmla="*/ 37035 w 815751"/>
                <a:gd name="connsiteY39" fmla="*/ 317712 h 808899"/>
                <a:gd name="connsiteX40" fmla="*/ 40933 w 815751"/>
                <a:gd name="connsiteY40" fmla="*/ 304068 h 808899"/>
                <a:gd name="connsiteX41" fmla="*/ 54576 w 815751"/>
                <a:gd name="connsiteY41" fmla="*/ 298220 h 808899"/>
                <a:gd name="connsiteX42" fmla="*/ 54576 w 815751"/>
                <a:gd name="connsiteY42" fmla="*/ 282628 h 808899"/>
                <a:gd name="connsiteX43" fmla="*/ 58476 w 815751"/>
                <a:gd name="connsiteY43" fmla="*/ 280678 h 808899"/>
                <a:gd name="connsiteX44" fmla="*/ 77966 w 815751"/>
                <a:gd name="connsiteY44" fmla="*/ 272881 h 808899"/>
                <a:gd name="connsiteX45" fmla="*/ 81866 w 815751"/>
                <a:gd name="connsiteY45" fmla="*/ 259237 h 808899"/>
                <a:gd name="connsiteX46" fmla="*/ 122797 w 815751"/>
                <a:gd name="connsiteY46" fmla="*/ 239746 h 808899"/>
                <a:gd name="connsiteX47" fmla="*/ 134492 w 815751"/>
                <a:gd name="connsiteY47" fmla="*/ 216356 h 808899"/>
                <a:gd name="connsiteX48" fmla="*/ 155932 w 815751"/>
                <a:gd name="connsiteY48" fmla="*/ 220254 h 808899"/>
                <a:gd name="connsiteX49" fmla="*/ 212458 w 815751"/>
                <a:gd name="connsiteY49" fmla="*/ 194915 h 808899"/>
                <a:gd name="connsiteX50" fmla="*/ 230001 w 815751"/>
                <a:gd name="connsiteY50" fmla="*/ 179322 h 808899"/>
                <a:gd name="connsiteX51" fmla="*/ 243645 w 815751"/>
                <a:gd name="connsiteY51" fmla="*/ 163729 h 808899"/>
                <a:gd name="connsiteX52" fmla="*/ 276781 w 815751"/>
                <a:gd name="connsiteY52" fmla="*/ 157881 h 808899"/>
                <a:gd name="connsiteX53" fmla="*/ 278730 w 815751"/>
                <a:gd name="connsiteY53" fmla="*/ 138390 h 808899"/>
                <a:gd name="connsiteX54" fmla="*/ 317713 w 815751"/>
                <a:gd name="connsiteY54" fmla="*/ 134492 h 808899"/>
                <a:gd name="connsiteX55" fmla="*/ 329407 w 815751"/>
                <a:gd name="connsiteY55" fmla="*/ 115000 h 808899"/>
                <a:gd name="connsiteX56" fmla="*/ 360594 w 815751"/>
                <a:gd name="connsiteY56" fmla="*/ 97458 h 808899"/>
                <a:gd name="connsiteX57" fmla="*/ 389831 w 815751"/>
                <a:gd name="connsiteY57" fmla="*/ 99407 h 808899"/>
                <a:gd name="connsiteX58" fmla="*/ 419068 w 815751"/>
                <a:gd name="connsiteY58" fmla="*/ 77966 h 808899"/>
                <a:gd name="connsiteX59" fmla="*/ 465848 w 815751"/>
                <a:gd name="connsiteY59" fmla="*/ 77966 h 808899"/>
                <a:gd name="connsiteX60" fmla="*/ 465848 w 815751"/>
                <a:gd name="connsiteY60" fmla="*/ 64322 h 808899"/>
                <a:gd name="connsiteX61" fmla="*/ 460000 w 815751"/>
                <a:gd name="connsiteY61" fmla="*/ 38983 h 808899"/>
                <a:gd name="connsiteX62" fmla="*/ 473645 w 815751"/>
                <a:gd name="connsiteY62" fmla="*/ 21441 h 808899"/>
                <a:gd name="connsiteX63" fmla="*/ 534069 w 815751"/>
                <a:gd name="connsiteY63" fmla="*/ 3899 h 808899"/>
                <a:gd name="connsiteX0" fmla="*/ 815751 w 907191"/>
                <a:gd name="connsiteY0" fmla="*/ 808899 h 900339"/>
                <a:gd name="connsiteX1" fmla="*/ 97455 w 907191"/>
                <a:gd name="connsiteY1" fmla="*/ 808899 h 900339"/>
                <a:gd name="connsiteX2" fmla="*/ 97459 w 907191"/>
                <a:gd name="connsiteY2" fmla="*/ 808898 h 900339"/>
                <a:gd name="connsiteX3" fmla="*/ 101356 w 907191"/>
                <a:gd name="connsiteY3" fmla="*/ 793304 h 900339"/>
                <a:gd name="connsiteX4" fmla="*/ 81866 w 907191"/>
                <a:gd name="connsiteY4" fmla="*/ 767965 h 900339"/>
                <a:gd name="connsiteX5" fmla="*/ 101356 w 907191"/>
                <a:gd name="connsiteY5" fmla="*/ 736779 h 900339"/>
                <a:gd name="connsiteX6" fmla="*/ 103306 w 907191"/>
                <a:gd name="connsiteY6" fmla="*/ 705593 h 900339"/>
                <a:gd name="connsiteX7" fmla="*/ 128645 w 907191"/>
                <a:gd name="connsiteY7" fmla="*/ 705593 h 900339"/>
                <a:gd name="connsiteX8" fmla="*/ 146187 w 907191"/>
                <a:gd name="connsiteY8" fmla="*/ 674406 h 900339"/>
                <a:gd name="connsiteX9" fmla="*/ 130594 w 907191"/>
                <a:gd name="connsiteY9" fmla="*/ 643220 h 900339"/>
                <a:gd name="connsiteX10" fmla="*/ 111102 w 907191"/>
                <a:gd name="connsiteY10" fmla="*/ 637372 h 900339"/>
                <a:gd name="connsiteX11" fmla="*/ 91611 w 907191"/>
                <a:gd name="connsiteY11" fmla="*/ 651016 h 900339"/>
                <a:gd name="connsiteX12" fmla="*/ 81866 w 907191"/>
                <a:gd name="connsiteY12" fmla="*/ 643220 h 900339"/>
                <a:gd name="connsiteX13" fmla="*/ 66273 w 907191"/>
                <a:gd name="connsiteY13" fmla="*/ 643220 h 900339"/>
                <a:gd name="connsiteX14" fmla="*/ 54576 w 907191"/>
                <a:gd name="connsiteY14" fmla="*/ 637372 h 900339"/>
                <a:gd name="connsiteX15" fmla="*/ 29238 w 907191"/>
                <a:gd name="connsiteY15" fmla="*/ 635423 h 900339"/>
                <a:gd name="connsiteX16" fmla="*/ 7797 w 907191"/>
                <a:gd name="connsiteY16" fmla="*/ 615932 h 900339"/>
                <a:gd name="connsiteX17" fmla="*/ 0 w 907191"/>
                <a:gd name="connsiteY17" fmla="*/ 584745 h 900339"/>
                <a:gd name="connsiteX18" fmla="*/ 11696 w 907191"/>
                <a:gd name="connsiteY18" fmla="*/ 561355 h 900339"/>
                <a:gd name="connsiteX19" fmla="*/ 3900 w 907191"/>
                <a:gd name="connsiteY19" fmla="*/ 545762 h 900339"/>
                <a:gd name="connsiteX20" fmla="*/ 29238 w 907191"/>
                <a:gd name="connsiteY20" fmla="*/ 510678 h 900339"/>
                <a:gd name="connsiteX21" fmla="*/ 40933 w 907191"/>
                <a:gd name="connsiteY21" fmla="*/ 485339 h 900339"/>
                <a:gd name="connsiteX22" fmla="*/ 21441 w 907191"/>
                <a:gd name="connsiteY22" fmla="*/ 461949 h 900339"/>
                <a:gd name="connsiteX23" fmla="*/ 21441 w 907191"/>
                <a:gd name="connsiteY23" fmla="*/ 450254 h 900339"/>
                <a:gd name="connsiteX24" fmla="*/ 44831 w 907191"/>
                <a:gd name="connsiteY24" fmla="*/ 428813 h 900339"/>
                <a:gd name="connsiteX25" fmla="*/ 72119 w 907191"/>
                <a:gd name="connsiteY25" fmla="*/ 391779 h 900339"/>
                <a:gd name="connsiteX26" fmla="*/ 58476 w 907191"/>
                <a:gd name="connsiteY26" fmla="*/ 376186 h 900339"/>
                <a:gd name="connsiteX27" fmla="*/ 44831 w 907191"/>
                <a:gd name="connsiteY27" fmla="*/ 374237 h 900339"/>
                <a:gd name="connsiteX28" fmla="*/ 23390 w 907191"/>
                <a:gd name="connsiteY28" fmla="*/ 354746 h 900339"/>
                <a:gd name="connsiteX29" fmla="*/ 27289 w 907191"/>
                <a:gd name="connsiteY29" fmla="*/ 319661 h 900339"/>
                <a:gd name="connsiteX30" fmla="*/ 37035 w 907191"/>
                <a:gd name="connsiteY30" fmla="*/ 317712 h 900339"/>
                <a:gd name="connsiteX31" fmla="*/ 40933 w 907191"/>
                <a:gd name="connsiteY31" fmla="*/ 304068 h 900339"/>
                <a:gd name="connsiteX32" fmla="*/ 54576 w 907191"/>
                <a:gd name="connsiteY32" fmla="*/ 298220 h 900339"/>
                <a:gd name="connsiteX33" fmla="*/ 54576 w 907191"/>
                <a:gd name="connsiteY33" fmla="*/ 282628 h 900339"/>
                <a:gd name="connsiteX34" fmla="*/ 58476 w 907191"/>
                <a:gd name="connsiteY34" fmla="*/ 280678 h 900339"/>
                <a:gd name="connsiteX35" fmla="*/ 77966 w 907191"/>
                <a:gd name="connsiteY35" fmla="*/ 272881 h 900339"/>
                <a:gd name="connsiteX36" fmla="*/ 81866 w 907191"/>
                <a:gd name="connsiteY36" fmla="*/ 259237 h 900339"/>
                <a:gd name="connsiteX37" fmla="*/ 122797 w 907191"/>
                <a:gd name="connsiteY37" fmla="*/ 239746 h 900339"/>
                <a:gd name="connsiteX38" fmla="*/ 134492 w 907191"/>
                <a:gd name="connsiteY38" fmla="*/ 216356 h 900339"/>
                <a:gd name="connsiteX39" fmla="*/ 155932 w 907191"/>
                <a:gd name="connsiteY39" fmla="*/ 220254 h 900339"/>
                <a:gd name="connsiteX40" fmla="*/ 212458 w 907191"/>
                <a:gd name="connsiteY40" fmla="*/ 194915 h 900339"/>
                <a:gd name="connsiteX41" fmla="*/ 230001 w 907191"/>
                <a:gd name="connsiteY41" fmla="*/ 179322 h 900339"/>
                <a:gd name="connsiteX42" fmla="*/ 243645 w 907191"/>
                <a:gd name="connsiteY42" fmla="*/ 163729 h 900339"/>
                <a:gd name="connsiteX43" fmla="*/ 276781 w 907191"/>
                <a:gd name="connsiteY43" fmla="*/ 157881 h 900339"/>
                <a:gd name="connsiteX44" fmla="*/ 278730 w 907191"/>
                <a:gd name="connsiteY44" fmla="*/ 138390 h 900339"/>
                <a:gd name="connsiteX45" fmla="*/ 317713 w 907191"/>
                <a:gd name="connsiteY45" fmla="*/ 134492 h 900339"/>
                <a:gd name="connsiteX46" fmla="*/ 329407 w 907191"/>
                <a:gd name="connsiteY46" fmla="*/ 115000 h 900339"/>
                <a:gd name="connsiteX47" fmla="*/ 360594 w 907191"/>
                <a:gd name="connsiteY47" fmla="*/ 97458 h 900339"/>
                <a:gd name="connsiteX48" fmla="*/ 389831 w 907191"/>
                <a:gd name="connsiteY48" fmla="*/ 99407 h 900339"/>
                <a:gd name="connsiteX49" fmla="*/ 419068 w 907191"/>
                <a:gd name="connsiteY49" fmla="*/ 77966 h 900339"/>
                <a:gd name="connsiteX50" fmla="*/ 465848 w 907191"/>
                <a:gd name="connsiteY50" fmla="*/ 77966 h 900339"/>
                <a:gd name="connsiteX51" fmla="*/ 465848 w 907191"/>
                <a:gd name="connsiteY51" fmla="*/ 64322 h 900339"/>
                <a:gd name="connsiteX52" fmla="*/ 460000 w 907191"/>
                <a:gd name="connsiteY52" fmla="*/ 38983 h 900339"/>
                <a:gd name="connsiteX53" fmla="*/ 473645 w 907191"/>
                <a:gd name="connsiteY53" fmla="*/ 21441 h 900339"/>
                <a:gd name="connsiteX54" fmla="*/ 534069 w 907191"/>
                <a:gd name="connsiteY54" fmla="*/ 3899 h 900339"/>
                <a:gd name="connsiteX55" fmla="*/ 575001 w 907191"/>
                <a:gd name="connsiteY55" fmla="*/ 0 h 900339"/>
                <a:gd name="connsiteX56" fmla="*/ 600339 w 907191"/>
                <a:gd name="connsiteY56" fmla="*/ 7797 h 900339"/>
                <a:gd name="connsiteX57" fmla="*/ 664662 w 907191"/>
                <a:gd name="connsiteY57" fmla="*/ 21441 h 900339"/>
                <a:gd name="connsiteX58" fmla="*/ 697798 w 907191"/>
                <a:gd name="connsiteY58" fmla="*/ 37034 h 900339"/>
                <a:gd name="connsiteX59" fmla="*/ 719238 w 907191"/>
                <a:gd name="connsiteY59" fmla="*/ 38983 h 900339"/>
                <a:gd name="connsiteX60" fmla="*/ 754323 w 907191"/>
                <a:gd name="connsiteY60" fmla="*/ 54576 h 900339"/>
                <a:gd name="connsiteX61" fmla="*/ 789407 w 907191"/>
                <a:gd name="connsiteY61" fmla="*/ 93559 h 900339"/>
                <a:gd name="connsiteX62" fmla="*/ 810847 w 907191"/>
                <a:gd name="connsiteY62" fmla="*/ 111102 h 900339"/>
                <a:gd name="connsiteX63" fmla="*/ 815751 w 907191"/>
                <a:gd name="connsiteY63" fmla="*/ 138072 h 900339"/>
                <a:gd name="connsiteX64" fmla="*/ 907191 w 907191"/>
                <a:gd name="connsiteY64" fmla="*/ 900339 h 900339"/>
                <a:gd name="connsiteX0" fmla="*/ 97455 w 907191"/>
                <a:gd name="connsiteY0" fmla="*/ 808899 h 900339"/>
                <a:gd name="connsiteX1" fmla="*/ 97459 w 907191"/>
                <a:gd name="connsiteY1" fmla="*/ 808898 h 900339"/>
                <a:gd name="connsiteX2" fmla="*/ 101356 w 907191"/>
                <a:gd name="connsiteY2" fmla="*/ 793304 h 900339"/>
                <a:gd name="connsiteX3" fmla="*/ 81866 w 907191"/>
                <a:gd name="connsiteY3" fmla="*/ 767965 h 900339"/>
                <a:gd name="connsiteX4" fmla="*/ 101356 w 907191"/>
                <a:gd name="connsiteY4" fmla="*/ 736779 h 900339"/>
                <a:gd name="connsiteX5" fmla="*/ 103306 w 907191"/>
                <a:gd name="connsiteY5" fmla="*/ 705593 h 900339"/>
                <a:gd name="connsiteX6" fmla="*/ 128645 w 907191"/>
                <a:gd name="connsiteY6" fmla="*/ 705593 h 900339"/>
                <a:gd name="connsiteX7" fmla="*/ 146187 w 907191"/>
                <a:gd name="connsiteY7" fmla="*/ 674406 h 900339"/>
                <a:gd name="connsiteX8" fmla="*/ 130594 w 907191"/>
                <a:gd name="connsiteY8" fmla="*/ 643220 h 900339"/>
                <a:gd name="connsiteX9" fmla="*/ 111102 w 907191"/>
                <a:gd name="connsiteY9" fmla="*/ 637372 h 900339"/>
                <a:gd name="connsiteX10" fmla="*/ 91611 w 907191"/>
                <a:gd name="connsiteY10" fmla="*/ 651016 h 900339"/>
                <a:gd name="connsiteX11" fmla="*/ 81866 w 907191"/>
                <a:gd name="connsiteY11" fmla="*/ 643220 h 900339"/>
                <a:gd name="connsiteX12" fmla="*/ 66273 w 907191"/>
                <a:gd name="connsiteY12" fmla="*/ 643220 h 900339"/>
                <a:gd name="connsiteX13" fmla="*/ 54576 w 907191"/>
                <a:gd name="connsiteY13" fmla="*/ 637372 h 900339"/>
                <a:gd name="connsiteX14" fmla="*/ 29238 w 907191"/>
                <a:gd name="connsiteY14" fmla="*/ 635423 h 900339"/>
                <a:gd name="connsiteX15" fmla="*/ 7797 w 907191"/>
                <a:gd name="connsiteY15" fmla="*/ 615932 h 900339"/>
                <a:gd name="connsiteX16" fmla="*/ 0 w 907191"/>
                <a:gd name="connsiteY16" fmla="*/ 584745 h 900339"/>
                <a:gd name="connsiteX17" fmla="*/ 11696 w 907191"/>
                <a:gd name="connsiteY17" fmla="*/ 561355 h 900339"/>
                <a:gd name="connsiteX18" fmla="*/ 3900 w 907191"/>
                <a:gd name="connsiteY18" fmla="*/ 545762 h 900339"/>
                <a:gd name="connsiteX19" fmla="*/ 29238 w 907191"/>
                <a:gd name="connsiteY19" fmla="*/ 510678 h 900339"/>
                <a:gd name="connsiteX20" fmla="*/ 40933 w 907191"/>
                <a:gd name="connsiteY20" fmla="*/ 485339 h 900339"/>
                <a:gd name="connsiteX21" fmla="*/ 21441 w 907191"/>
                <a:gd name="connsiteY21" fmla="*/ 461949 h 900339"/>
                <a:gd name="connsiteX22" fmla="*/ 21441 w 907191"/>
                <a:gd name="connsiteY22" fmla="*/ 450254 h 900339"/>
                <a:gd name="connsiteX23" fmla="*/ 44831 w 907191"/>
                <a:gd name="connsiteY23" fmla="*/ 428813 h 900339"/>
                <a:gd name="connsiteX24" fmla="*/ 72119 w 907191"/>
                <a:gd name="connsiteY24" fmla="*/ 391779 h 900339"/>
                <a:gd name="connsiteX25" fmla="*/ 58476 w 907191"/>
                <a:gd name="connsiteY25" fmla="*/ 376186 h 900339"/>
                <a:gd name="connsiteX26" fmla="*/ 44831 w 907191"/>
                <a:gd name="connsiteY26" fmla="*/ 374237 h 900339"/>
                <a:gd name="connsiteX27" fmla="*/ 23390 w 907191"/>
                <a:gd name="connsiteY27" fmla="*/ 354746 h 900339"/>
                <a:gd name="connsiteX28" fmla="*/ 27289 w 907191"/>
                <a:gd name="connsiteY28" fmla="*/ 319661 h 900339"/>
                <a:gd name="connsiteX29" fmla="*/ 37035 w 907191"/>
                <a:gd name="connsiteY29" fmla="*/ 317712 h 900339"/>
                <a:gd name="connsiteX30" fmla="*/ 40933 w 907191"/>
                <a:gd name="connsiteY30" fmla="*/ 304068 h 900339"/>
                <a:gd name="connsiteX31" fmla="*/ 54576 w 907191"/>
                <a:gd name="connsiteY31" fmla="*/ 298220 h 900339"/>
                <a:gd name="connsiteX32" fmla="*/ 54576 w 907191"/>
                <a:gd name="connsiteY32" fmla="*/ 282628 h 900339"/>
                <a:gd name="connsiteX33" fmla="*/ 58476 w 907191"/>
                <a:gd name="connsiteY33" fmla="*/ 280678 h 900339"/>
                <a:gd name="connsiteX34" fmla="*/ 77966 w 907191"/>
                <a:gd name="connsiteY34" fmla="*/ 272881 h 900339"/>
                <a:gd name="connsiteX35" fmla="*/ 81866 w 907191"/>
                <a:gd name="connsiteY35" fmla="*/ 259237 h 900339"/>
                <a:gd name="connsiteX36" fmla="*/ 122797 w 907191"/>
                <a:gd name="connsiteY36" fmla="*/ 239746 h 900339"/>
                <a:gd name="connsiteX37" fmla="*/ 134492 w 907191"/>
                <a:gd name="connsiteY37" fmla="*/ 216356 h 900339"/>
                <a:gd name="connsiteX38" fmla="*/ 155932 w 907191"/>
                <a:gd name="connsiteY38" fmla="*/ 220254 h 900339"/>
                <a:gd name="connsiteX39" fmla="*/ 212458 w 907191"/>
                <a:gd name="connsiteY39" fmla="*/ 194915 h 900339"/>
                <a:gd name="connsiteX40" fmla="*/ 230001 w 907191"/>
                <a:gd name="connsiteY40" fmla="*/ 179322 h 900339"/>
                <a:gd name="connsiteX41" fmla="*/ 243645 w 907191"/>
                <a:gd name="connsiteY41" fmla="*/ 163729 h 900339"/>
                <a:gd name="connsiteX42" fmla="*/ 276781 w 907191"/>
                <a:gd name="connsiteY42" fmla="*/ 157881 h 900339"/>
                <a:gd name="connsiteX43" fmla="*/ 278730 w 907191"/>
                <a:gd name="connsiteY43" fmla="*/ 138390 h 900339"/>
                <a:gd name="connsiteX44" fmla="*/ 317713 w 907191"/>
                <a:gd name="connsiteY44" fmla="*/ 134492 h 900339"/>
                <a:gd name="connsiteX45" fmla="*/ 329407 w 907191"/>
                <a:gd name="connsiteY45" fmla="*/ 115000 h 900339"/>
                <a:gd name="connsiteX46" fmla="*/ 360594 w 907191"/>
                <a:gd name="connsiteY46" fmla="*/ 97458 h 900339"/>
                <a:gd name="connsiteX47" fmla="*/ 389831 w 907191"/>
                <a:gd name="connsiteY47" fmla="*/ 99407 h 900339"/>
                <a:gd name="connsiteX48" fmla="*/ 419068 w 907191"/>
                <a:gd name="connsiteY48" fmla="*/ 77966 h 900339"/>
                <a:gd name="connsiteX49" fmla="*/ 465848 w 907191"/>
                <a:gd name="connsiteY49" fmla="*/ 77966 h 900339"/>
                <a:gd name="connsiteX50" fmla="*/ 465848 w 907191"/>
                <a:gd name="connsiteY50" fmla="*/ 64322 h 900339"/>
                <a:gd name="connsiteX51" fmla="*/ 460000 w 907191"/>
                <a:gd name="connsiteY51" fmla="*/ 38983 h 900339"/>
                <a:gd name="connsiteX52" fmla="*/ 473645 w 907191"/>
                <a:gd name="connsiteY52" fmla="*/ 21441 h 900339"/>
                <a:gd name="connsiteX53" fmla="*/ 534069 w 907191"/>
                <a:gd name="connsiteY53" fmla="*/ 3899 h 900339"/>
                <a:gd name="connsiteX54" fmla="*/ 575001 w 907191"/>
                <a:gd name="connsiteY54" fmla="*/ 0 h 900339"/>
                <a:gd name="connsiteX55" fmla="*/ 600339 w 907191"/>
                <a:gd name="connsiteY55" fmla="*/ 7797 h 900339"/>
                <a:gd name="connsiteX56" fmla="*/ 664662 w 907191"/>
                <a:gd name="connsiteY56" fmla="*/ 21441 h 900339"/>
                <a:gd name="connsiteX57" fmla="*/ 697798 w 907191"/>
                <a:gd name="connsiteY57" fmla="*/ 37034 h 900339"/>
                <a:gd name="connsiteX58" fmla="*/ 719238 w 907191"/>
                <a:gd name="connsiteY58" fmla="*/ 38983 h 900339"/>
                <a:gd name="connsiteX59" fmla="*/ 754323 w 907191"/>
                <a:gd name="connsiteY59" fmla="*/ 54576 h 900339"/>
                <a:gd name="connsiteX60" fmla="*/ 789407 w 907191"/>
                <a:gd name="connsiteY60" fmla="*/ 93559 h 900339"/>
                <a:gd name="connsiteX61" fmla="*/ 810847 w 907191"/>
                <a:gd name="connsiteY61" fmla="*/ 111102 h 900339"/>
                <a:gd name="connsiteX62" fmla="*/ 815751 w 907191"/>
                <a:gd name="connsiteY62" fmla="*/ 138072 h 900339"/>
                <a:gd name="connsiteX63" fmla="*/ 907191 w 907191"/>
                <a:gd name="connsiteY63" fmla="*/ 900339 h 900339"/>
                <a:gd name="connsiteX0" fmla="*/ 97455 w 815751"/>
                <a:gd name="connsiteY0" fmla="*/ 808899 h 808899"/>
                <a:gd name="connsiteX1" fmla="*/ 97459 w 815751"/>
                <a:gd name="connsiteY1" fmla="*/ 808898 h 808899"/>
                <a:gd name="connsiteX2" fmla="*/ 101356 w 815751"/>
                <a:gd name="connsiteY2" fmla="*/ 793304 h 808899"/>
                <a:gd name="connsiteX3" fmla="*/ 81866 w 815751"/>
                <a:gd name="connsiteY3" fmla="*/ 767965 h 808899"/>
                <a:gd name="connsiteX4" fmla="*/ 101356 w 815751"/>
                <a:gd name="connsiteY4" fmla="*/ 736779 h 808899"/>
                <a:gd name="connsiteX5" fmla="*/ 103306 w 815751"/>
                <a:gd name="connsiteY5" fmla="*/ 705593 h 808899"/>
                <a:gd name="connsiteX6" fmla="*/ 128645 w 815751"/>
                <a:gd name="connsiteY6" fmla="*/ 705593 h 808899"/>
                <a:gd name="connsiteX7" fmla="*/ 146187 w 815751"/>
                <a:gd name="connsiteY7" fmla="*/ 674406 h 808899"/>
                <a:gd name="connsiteX8" fmla="*/ 130594 w 815751"/>
                <a:gd name="connsiteY8" fmla="*/ 643220 h 808899"/>
                <a:gd name="connsiteX9" fmla="*/ 111102 w 815751"/>
                <a:gd name="connsiteY9" fmla="*/ 637372 h 808899"/>
                <a:gd name="connsiteX10" fmla="*/ 91611 w 815751"/>
                <a:gd name="connsiteY10" fmla="*/ 651016 h 808899"/>
                <a:gd name="connsiteX11" fmla="*/ 81866 w 815751"/>
                <a:gd name="connsiteY11" fmla="*/ 643220 h 808899"/>
                <a:gd name="connsiteX12" fmla="*/ 66273 w 815751"/>
                <a:gd name="connsiteY12" fmla="*/ 643220 h 808899"/>
                <a:gd name="connsiteX13" fmla="*/ 54576 w 815751"/>
                <a:gd name="connsiteY13" fmla="*/ 637372 h 808899"/>
                <a:gd name="connsiteX14" fmla="*/ 29238 w 815751"/>
                <a:gd name="connsiteY14" fmla="*/ 635423 h 808899"/>
                <a:gd name="connsiteX15" fmla="*/ 7797 w 815751"/>
                <a:gd name="connsiteY15" fmla="*/ 615932 h 808899"/>
                <a:gd name="connsiteX16" fmla="*/ 0 w 815751"/>
                <a:gd name="connsiteY16" fmla="*/ 584745 h 808899"/>
                <a:gd name="connsiteX17" fmla="*/ 11696 w 815751"/>
                <a:gd name="connsiteY17" fmla="*/ 561355 h 808899"/>
                <a:gd name="connsiteX18" fmla="*/ 3900 w 815751"/>
                <a:gd name="connsiteY18" fmla="*/ 545762 h 808899"/>
                <a:gd name="connsiteX19" fmla="*/ 29238 w 815751"/>
                <a:gd name="connsiteY19" fmla="*/ 510678 h 808899"/>
                <a:gd name="connsiteX20" fmla="*/ 40933 w 815751"/>
                <a:gd name="connsiteY20" fmla="*/ 485339 h 808899"/>
                <a:gd name="connsiteX21" fmla="*/ 21441 w 815751"/>
                <a:gd name="connsiteY21" fmla="*/ 461949 h 808899"/>
                <a:gd name="connsiteX22" fmla="*/ 21441 w 815751"/>
                <a:gd name="connsiteY22" fmla="*/ 450254 h 808899"/>
                <a:gd name="connsiteX23" fmla="*/ 44831 w 815751"/>
                <a:gd name="connsiteY23" fmla="*/ 428813 h 808899"/>
                <a:gd name="connsiteX24" fmla="*/ 72119 w 815751"/>
                <a:gd name="connsiteY24" fmla="*/ 391779 h 808899"/>
                <a:gd name="connsiteX25" fmla="*/ 58476 w 815751"/>
                <a:gd name="connsiteY25" fmla="*/ 376186 h 808899"/>
                <a:gd name="connsiteX26" fmla="*/ 44831 w 815751"/>
                <a:gd name="connsiteY26" fmla="*/ 374237 h 808899"/>
                <a:gd name="connsiteX27" fmla="*/ 23390 w 815751"/>
                <a:gd name="connsiteY27" fmla="*/ 354746 h 808899"/>
                <a:gd name="connsiteX28" fmla="*/ 27289 w 815751"/>
                <a:gd name="connsiteY28" fmla="*/ 319661 h 808899"/>
                <a:gd name="connsiteX29" fmla="*/ 37035 w 815751"/>
                <a:gd name="connsiteY29" fmla="*/ 317712 h 808899"/>
                <a:gd name="connsiteX30" fmla="*/ 40933 w 815751"/>
                <a:gd name="connsiteY30" fmla="*/ 304068 h 808899"/>
                <a:gd name="connsiteX31" fmla="*/ 54576 w 815751"/>
                <a:gd name="connsiteY31" fmla="*/ 298220 h 808899"/>
                <a:gd name="connsiteX32" fmla="*/ 54576 w 815751"/>
                <a:gd name="connsiteY32" fmla="*/ 282628 h 808899"/>
                <a:gd name="connsiteX33" fmla="*/ 58476 w 815751"/>
                <a:gd name="connsiteY33" fmla="*/ 280678 h 808899"/>
                <a:gd name="connsiteX34" fmla="*/ 77966 w 815751"/>
                <a:gd name="connsiteY34" fmla="*/ 272881 h 808899"/>
                <a:gd name="connsiteX35" fmla="*/ 81866 w 815751"/>
                <a:gd name="connsiteY35" fmla="*/ 259237 h 808899"/>
                <a:gd name="connsiteX36" fmla="*/ 122797 w 815751"/>
                <a:gd name="connsiteY36" fmla="*/ 239746 h 808899"/>
                <a:gd name="connsiteX37" fmla="*/ 134492 w 815751"/>
                <a:gd name="connsiteY37" fmla="*/ 216356 h 808899"/>
                <a:gd name="connsiteX38" fmla="*/ 155932 w 815751"/>
                <a:gd name="connsiteY38" fmla="*/ 220254 h 808899"/>
                <a:gd name="connsiteX39" fmla="*/ 212458 w 815751"/>
                <a:gd name="connsiteY39" fmla="*/ 194915 h 808899"/>
                <a:gd name="connsiteX40" fmla="*/ 230001 w 815751"/>
                <a:gd name="connsiteY40" fmla="*/ 179322 h 808899"/>
                <a:gd name="connsiteX41" fmla="*/ 243645 w 815751"/>
                <a:gd name="connsiteY41" fmla="*/ 163729 h 808899"/>
                <a:gd name="connsiteX42" fmla="*/ 276781 w 815751"/>
                <a:gd name="connsiteY42" fmla="*/ 157881 h 808899"/>
                <a:gd name="connsiteX43" fmla="*/ 278730 w 815751"/>
                <a:gd name="connsiteY43" fmla="*/ 138390 h 808899"/>
                <a:gd name="connsiteX44" fmla="*/ 317713 w 815751"/>
                <a:gd name="connsiteY44" fmla="*/ 134492 h 808899"/>
                <a:gd name="connsiteX45" fmla="*/ 329407 w 815751"/>
                <a:gd name="connsiteY45" fmla="*/ 115000 h 808899"/>
                <a:gd name="connsiteX46" fmla="*/ 360594 w 815751"/>
                <a:gd name="connsiteY46" fmla="*/ 97458 h 808899"/>
                <a:gd name="connsiteX47" fmla="*/ 389831 w 815751"/>
                <a:gd name="connsiteY47" fmla="*/ 99407 h 808899"/>
                <a:gd name="connsiteX48" fmla="*/ 419068 w 815751"/>
                <a:gd name="connsiteY48" fmla="*/ 77966 h 808899"/>
                <a:gd name="connsiteX49" fmla="*/ 465848 w 815751"/>
                <a:gd name="connsiteY49" fmla="*/ 77966 h 808899"/>
                <a:gd name="connsiteX50" fmla="*/ 465848 w 815751"/>
                <a:gd name="connsiteY50" fmla="*/ 64322 h 808899"/>
                <a:gd name="connsiteX51" fmla="*/ 460000 w 815751"/>
                <a:gd name="connsiteY51" fmla="*/ 38983 h 808899"/>
                <a:gd name="connsiteX52" fmla="*/ 473645 w 815751"/>
                <a:gd name="connsiteY52" fmla="*/ 21441 h 808899"/>
                <a:gd name="connsiteX53" fmla="*/ 534069 w 815751"/>
                <a:gd name="connsiteY53" fmla="*/ 3899 h 808899"/>
                <a:gd name="connsiteX54" fmla="*/ 575001 w 815751"/>
                <a:gd name="connsiteY54" fmla="*/ 0 h 808899"/>
                <a:gd name="connsiteX55" fmla="*/ 600339 w 815751"/>
                <a:gd name="connsiteY55" fmla="*/ 7797 h 808899"/>
                <a:gd name="connsiteX56" fmla="*/ 664662 w 815751"/>
                <a:gd name="connsiteY56" fmla="*/ 21441 h 808899"/>
                <a:gd name="connsiteX57" fmla="*/ 697798 w 815751"/>
                <a:gd name="connsiteY57" fmla="*/ 37034 h 808899"/>
                <a:gd name="connsiteX58" fmla="*/ 719238 w 815751"/>
                <a:gd name="connsiteY58" fmla="*/ 38983 h 808899"/>
                <a:gd name="connsiteX59" fmla="*/ 754323 w 815751"/>
                <a:gd name="connsiteY59" fmla="*/ 54576 h 808899"/>
                <a:gd name="connsiteX60" fmla="*/ 789407 w 815751"/>
                <a:gd name="connsiteY60" fmla="*/ 93559 h 808899"/>
                <a:gd name="connsiteX61" fmla="*/ 810847 w 815751"/>
                <a:gd name="connsiteY61" fmla="*/ 111102 h 808899"/>
                <a:gd name="connsiteX62" fmla="*/ 815751 w 815751"/>
                <a:gd name="connsiteY62" fmla="*/ 138072 h 808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815751" h="808899">
                  <a:moveTo>
                    <a:pt x="97455" y="808899"/>
                  </a:moveTo>
                  <a:cubicBezTo>
                    <a:pt x="97456" y="808899"/>
                    <a:pt x="97458" y="808898"/>
                    <a:pt x="97459" y="808898"/>
                  </a:cubicBezTo>
                  <a:lnTo>
                    <a:pt x="101356" y="793304"/>
                  </a:lnTo>
                  <a:lnTo>
                    <a:pt x="81866" y="767965"/>
                  </a:lnTo>
                  <a:lnTo>
                    <a:pt x="101356" y="736779"/>
                  </a:lnTo>
                  <a:lnTo>
                    <a:pt x="103306" y="705593"/>
                  </a:lnTo>
                  <a:lnTo>
                    <a:pt x="128645" y="705593"/>
                  </a:lnTo>
                  <a:lnTo>
                    <a:pt x="146187" y="674406"/>
                  </a:lnTo>
                  <a:lnTo>
                    <a:pt x="130594" y="643220"/>
                  </a:lnTo>
                  <a:lnTo>
                    <a:pt x="111102" y="637372"/>
                  </a:lnTo>
                  <a:lnTo>
                    <a:pt x="91611" y="651016"/>
                  </a:lnTo>
                  <a:lnTo>
                    <a:pt x="81866" y="643220"/>
                  </a:lnTo>
                  <a:lnTo>
                    <a:pt x="66273" y="643220"/>
                  </a:lnTo>
                  <a:lnTo>
                    <a:pt x="54576" y="637372"/>
                  </a:lnTo>
                  <a:lnTo>
                    <a:pt x="29238" y="635423"/>
                  </a:lnTo>
                  <a:lnTo>
                    <a:pt x="7797" y="615932"/>
                  </a:lnTo>
                  <a:lnTo>
                    <a:pt x="0" y="584745"/>
                  </a:lnTo>
                  <a:lnTo>
                    <a:pt x="11696" y="561355"/>
                  </a:lnTo>
                  <a:lnTo>
                    <a:pt x="3900" y="545762"/>
                  </a:lnTo>
                  <a:lnTo>
                    <a:pt x="29238" y="510678"/>
                  </a:lnTo>
                  <a:lnTo>
                    <a:pt x="40933" y="485339"/>
                  </a:lnTo>
                  <a:lnTo>
                    <a:pt x="21441" y="461949"/>
                  </a:lnTo>
                  <a:lnTo>
                    <a:pt x="21441" y="450254"/>
                  </a:lnTo>
                  <a:lnTo>
                    <a:pt x="44831" y="428813"/>
                  </a:lnTo>
                  <a:lnTo>
                    <a:pt x="72119" y="391779"/>
                  </a:lnTo>
                  <a:lnTo>
                    <a:pt x="58476" y="376186"/>
                  </a:lnTo>
                  <a:lnTo>
                    <a:pt x="44831" y="374237"/>
                  </a:lnTo>
                  <a:lnTo>
                    <a:pt x="23390" y="354746"/>
                  </a:lnTo>
                  <a:lnTo>
                    <a:pt x="27289" y="319661"/>
                  </a:lnTo>
                  <a:lnTo>
                    <a:pt x="37035" y="317712"/>
                  </a:lnTo>
                  <a:lnTo>
                    <a:pt x="40933" y="304068"/>
                  </a:lnTo>
                  <a:lnTo>
                    <a:pt x="54576" y="298220"/>
                  </a:lnTo>
                  <a:lnTo>
                    <a:pt x="54576" y="282628"/>
                  </a:lnTo>
                  <a:lnTo>
                    <a:pt x="58476" y="280678"/>
                  </a:lnTo>
                  <a:lnTo>
                    <a:pt x="77966" y="272881"/>
                  </a:lnTo>
                  <a:lnTo>
                    <a:pt x="81866" y="259237"/>
                  </a:lnTo>
                  <a:lnTo>
                    <a:pt x="122797" y="239746"/>
                  </a:lnTo>
                  <a:lnTo>
                    <a:pt x="134492" y="216356"/>
                  </a:lnTo>
                  <a:lnTo>
                    <a:pt x="155932" y="220254"/>
                  </a:lnTo>
                  <a:lnTo>
                    <a:pt x="212458" y="194915"/>
                  </a:lnTo>
                  <a:lnTo>
                    <a:pt x="230001" y="179322"/>
                  </a:lnTo>
                  <a:lnTo>
                    <a:pt x="243645" y="163729"/>
                  </a:lnTo>
                  <a:lnTo>
                    <a:pt x="276781" y="157881"/>
                  </a:lnTo>
                  <a:lnTo>
                    <a:pt x="278730" y="138390"/>
                  </a:lnTo>
                  <a:lnTo>
                    <a:pt x="317713" y="134492"/>
                  </a:lnTo>
                  <a:lnTo>
                    <a:pt x="329407" y="115000"/>
                  </a:lnTo>
                  <a:lnTo>
                    <a:pt x="360594" y="97458"/>
                  </a:lnTo>
                  <a:lnTo>
                    <a:pt x="389831" y="99407"/>
                  </a:lnTo>
                  <a:lnTo>
                    <a:pt x="419068" y="77966"/>
                  </a:lnTo>
                  <a:lnTo>
                    <a:pt x="465848" y="77966"/>
                  </a:lnTo>
                  <a:lnTo>
                    <a:pt x="465848" y="64322"/>
                  </a:lnTo>
                  <a:lnTo>
                    <a:pt x="460000" y="38983"/>
                  </a:lnTo>
                  <a:lnTo>
                    <a:pt x="473645" y="21441"/>
                  </a:lnTo>
                  <a:lnTo>
                    <a:pt x="534069" y="3899"/>
                  </a:lnTo>
                  <a:lnTo>
                    <a:pt x="575001" y="0"/>
                  </a:lnTo>
                  <a:lnTo>
                    <a:pt x="600339" y="7797"/>
                  </a:lnTo>
                  <a:lnTo>
                    <a:pt x="664662" y="21441"/>
                  </a:lnTo>
                  <a:lnTo>
                    <a:pt x="697798" y="37034"/>
                  </a:lnTo>
                  <a:lnTo>
                    <a:pt x="719238" y="38983"/>
                  </a:lnTo>
                  <a:lnTo>
                    <a:pt x="754323" y="54576"/>
                  </a:lnTo>
                  <a:lnTo>
                    <a:pt x="789407" y="93559"/>
                  </a:lnTo>
                  <a:lnTo>
                    <a:pt x="810847" y="111102"/>
                  </a:lnTo>
                  <a:lnTo>
                    <a:pt x="815751" y="138072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234BF79B-D72F-2E7E-546C-12C3E8CD460C}"/>
                </a:ext>
              </a:extLst>
            </p:cNvPr>
            <p:cNvSpPr/>
            <p:nvPr/>
          </p:nvSpPr>
          <p:spPr>
            <a:xfrm>
              <a:off x="8656690" y="3745543"/>
              <a:ext cx="610310" cy="1197439"/>
            </a:xfrm>
            <a:custGeom>
              <a:avLst/>
              <a:gdLst>
                <a:gd name="connsiteX0" fmla="*/ 149842 w 610310"/>
                <a:gd name="connsiteY0" fmla="*/ 0 h 1197439"/>
                <a:gd name="connsiteX1" fmla="*/ 610310 w 610310"/>
                <a:gd name="connsiteY1" fmla="*/ 0 h 1197439"/>
                <a:gd name="connsiteX2" fmla="*/ 610310 w 610310"/>
                <a:gd name="connsiteY2" fmla="*/ 1178816 h 1197439"/>
                <a:gd name="connsiteX3" fmla="*/ 594102 w 610310"/>
                <a:gd name="connsiteY3" fmla="*/ 1174049 h 1197439"/>
                <a:gd name="connsiteX4" fmla="*/ 568373 w 610310"/>
                <a:gd name="connsiteY4" fmla="*/ 1174049 h 1197439"/>
                <a:gd name="connsiteX5" fmla="*/ 552000 w 610310"/>
                <a:gd name="connsiteY5" fmla="*/ 1195100 h 1197439"/>
                <a:gd name="connsiteX6" fmla="*/ 523933 w 610310"/>
                <a:gd name="connsiteY6" fmla="*/ 1197439 h 1197439"/>
                <a:gd name="connsiteX7" fmla="*/ 491187 w 610310"/>
                <a:gd name="connsiteY7" fmla="*/ 1174049 h 1197439"/>
                <a:gd name="connsiteX8" fmla="*/ 491187 w 610310"/>
                <a:gd name="connsiteY8" fmla="*/ 1167032 h 1197439"/>
                <a:gd name="connsiteX9" fmla="*/ 470136 w 610310"/>
                <a:gd name="connsiteY9" fmla="*/ 1150660 h 1197439"/>
                <a:gd name="connsiteX10" fmla="*/ 460780 w 610310"/>
                <a:gd name="connsiteY10" fmla="*/ 1164693 h 1197439"/>
                <a:gd name="connsiteX11" fmla="*/ 414000 w 610310"/>
                <a:gd name="connsiteY11" fmla="*/ 1167032 h 1197439"/>
                <a:gd name="connsiteX12" fmla="*/ 395288 w 610310"/>
                <a:gd name="connsiteY12" fmla="*/ 1141304 h 1197439"/>
                <a:gd name="connsiteX13" fmla="*/ 383594 w 610310"/>
                <a:gd name="connsiteY13" fmla="*/ 1106219 h 1197439"/>
                <a:gd name="connsiteX14" fmla="*/ 357865 w 610310"/>
                <a:gd name="connsiteY14" fmla="*/ 1085168 h 1197439"/>
                <a:gd name="connsiteX15" fmla="*/ 346170 w 610310"/>
                <a:gd name="connsiteY15" fmla="*/ 1103880 h 1197439"/>
                <a:gd name="connsiteX16" fmla="*/ 313424 w 610310"/>
                <a:gd name="connsiteY16" fmla="*/ 1108558 h 1197439"/>
                <a:gd name="connsiteX17" fmla="*/ 283017 w 610310"/>
                <a:gd name="connsiteY17" fmla="*/ 1096863 h 1197439"/>
                <a:gd name="connsiteX18" fmla="*/ 245593 w 610310"/>
                <a:gd name="connsiteY18" fmla="*/ 1115575 h 1197439"/>
                <a:gd name="connsiteX19" fmla="*/ 219865 w 610310"/>
                <a:gd name="connsiteY19" fmla="*/ 1085168 h 1197439"/>
                <a:gd name="connsiteX20" fmla="*/ 177763 w 610310"/>
                <a:gd name="connsiteY20" fmla="*/ 1092185 h 1197439"/>
                <a:gd name="connsiteX21" fmla="*/ 149695 w 610310"/>
                <a:gd name="connsiteY21" fmla="*/ 1059439 h 1197439"/>
                <a:gd name="connsiteX22" fmla="*/ 135661 w 610310"/>
                <a:gd name="connsiteY22" fmla="*/ 1061778 h 1197439"/>
                <a:gd name="connsiteX23" fmla="*/ 102915 w 610310"/>
                <a:gd name="connsiteY23" fmla="*/ 1040727 h 1197439"/>
                <a:gd name="connsiteX24" fmla="*/ 79526 w 610310"/>
                <a:gd name="connsiteY24" fmla="*/ 1005643 h 1197439"/>
                <a:gd name="connsiteX25" fmla="*/ 74848 w 610310"/>
                <a:gd name="connsiteY25" fmla="*/ 982253 h 1197439"/>
                <a:gd name="connsiteX26" fmla="*/ 74848 w 610310"/>
                <a:gd name="connsiteY26" fmla="*/ 965880 h 1197439"/>
                <a:gd name="connsiteX27" fmla="*/ 91221 w 610310"/>
                <a:gd name="connsiteY27" fmla="*/ 928456 h 1197439"/>
                <a:gd name="connsiteX28" fmla="*/ 88882 w 610310"/>
                <a:gd name="connsiteY28" fmla="*/ 914422 h 1197439"/>
                <a:gd name="connsiteX29" fmla="*/ 86543 w 610310"/>
                <a:gd name="connsiteY29" fmla="*/ 895711 h 1197439"/>
                <a:gd name="connsiteX30" fmla="*/ 98237 w 610310"/>
                <a:gd name="connsiteY30" fmla="*/ 881677 h 1197439"/>
                <a:gd name="connsiteX31" fmla="*/ 98237 w 610310"/>
                <a:gd name="connsiteY31" fmla="*/ 837236 h 1197439"/>
                <a:gd name="connsiteX32" fmla="*/ 119288 w 610310"/>
                <a:gd name="connsiteY32" fmla="*/ 834897 h 1197439"/>
                <a:gd name="connsiteX33" fmla="*/ 133322 w 610310"/>
                <a:gd name="connsiteY33" fmla="*/ 811507 h 1197439"/>
                <a:gd name="connsiteX34" fmla="*/ 133322 w 610310"/>
                <a:gd name="connsiteY34" fmla="*/ 790456 h 1197439"/>
                <a:gd name="connsiteX35" fmla="*/ 121627 w 610310"/>
                <a:gd name="connsiteY35" fmla="*/ 769406 h 1197439"/>
                <a:gd name="connsiteX36" fmla="*/ 130983 w 610310"/>
                <a:gd name="connsiteY36" fmla="*/ 750694 h 1197439"/>
                <a:gd name="connsiteX37" fmla="*/ 133322 w 610310"/>
                <a:gd name="connsiteY37" fmla="*/ 699236 h 1197439"/>
                <a:gd name="connsiteX38" fmla="*/ 123966 w 610310"/>
                <a:gd name="connsiteY38" fmla="*/ 678185 h 1197439"/>
                <a:gd name="connsiteX39" fmla="*/ 142678 w 610310"/>
                <a:gd name="connsiteY39" fmla="*/ 654795 h 1197439"/>
                <a:gd name="connsiteX40" fmla="*/ 142678 w 610310"/>
                <a:gd name="connsiteY40" fmla="*/ 645439 h 1197439"/>
                <a:gd name="connsiteX41" fmla="*/ 156712 w 610310"/>
                <a:gd name="connsiteY41" fmla="*/ 643101 h 1197439"/>
                <a:gd name="connsiteX42" fmla="*/ 194136 w 610310"/>
                <a:gd name="connsiteY42" fmla="*/ 650117 h 1197439"/>
                <a:gd name="connsiteX43" fmla="*/ 226882 w 610310"/>
                <a:gd name="connsiteY43" fmla="*/ 654795 h 1197439"/>
                <a:gd name="connsiteX44" fmla="*/ 250271 w 610310"/>
                <a:gd name="connsiteY44" fmla="*/ 633745 h 1197439"/>
                <a:gd name="connsiteX45" fmla="*/ 297051 w 610310"/>
                <a:gd name="connsiteY45" fmla="*/ 608016 h 1197439"/>
                <a:gd name="connsiteX46" fmla="*/ 308746 w 610310"/>
                <a:gd name="connsiteY46" fmla="*/ 572931 h 1197439"/>
                <a:gd name="connsiteX47" fmla="*/ 327458 w 610310"/>
                <a:gd name="connsiteY47" fmla="*/ 556558 h 1197439"/>
                <a:gd name="connsiteX48" fmla="*/ 325119 w 610310"/>
                <a:gd name="connsiteY48" fmla="*/ 530829 h 1197439"/>
                <a:gd name="connsiteX49" fmla="*/ 315763 w 610310"/>
                <a:gd name="connsiteY49" fmla="*/ 521473 h 1197439"/>
                <a:gd name="connsiteX50" fmla="*/ 280678 w 610310"/>
                <a:gd name="connsiteY50" fmla="*/ 481711 h 1197439"/>
                <a:gd name="connsiteX51" fmla="*/ 243254 w 610310"/>
                <a:gd name="connsiteY51" fmla="*/ 460660 h 1197439"/>
                <a:gd name="connsiteX52" fmla="*/ 215187 w 610310"/>
                <a:gd name="connsiteY52" fmla="*/ 467677 h 1197439"/>
                <a:gd name="connsiteX53" fmla="*/ 170746 w 610310"/>
                <a:gd name="connsiteY53" fmla="*/ 441948 h 1197439"/>
                <a:gd name="connsiteX54" fmla="*/ 168407 w 610310"/>
                <a:gd name="connsiteY54" fmla="*/ 413880 h 1197439"/>
                <a:gd name="connsiteX55" fmla="*/ 149695 w 610310"/>
                <a:gd name="connsiteY55" fmla="*/ 420897 h 1197439"/>
                <a:gd name="connsiteX56" fmla="*/ 149695 w 610310"/>
                <a:gd name="connsiteY56" fmla="*/ 397507 h 1197439"/>
                <a:gd name="connsiteX57" fmla="*/ 159051 w 610310"/>
                <a:gd name="connsiteY57" fmla="*/ 385812 h 1197439"/>
                <a:gd name="connsiteX58" fmla="*/ 166068 w 610310"/>
                <a:gd name="connsiteY58" fmla="*/ 334355 h 1197439"/>
                <a:gd name="connsiteX59" fmla="*/ 154373 w 610310"/>
                <a:gd name="connsiteY59" fmla="*/ 313304 h 1197439"/>
                <a:gd name="connsiteX60" fmla="*/ 170746 w 610310"/>
                <a:gd name="connsiteY60" fmla="*/ 294592 h 1197439"/>
                <a:gd name="connsiteX61" fmla="*/ 142678 w 610310"/>
                <a:gd name="connsiteY61" fmla="*/ 280558 h 1197439"/>
                <a:gd name="connsiteX62" fmla="*/ 121627 w 610310"/>
                <a:gd name="connsiteY62" fmla="*/ 280558 h 1197439"/>
                <a:gd name="connsiteX63" fmla="*/ 88882 w 610310"/>
                <a:gd name="connsiteY63" fmla="*/ 273541 h 1197439"/>
                <a:gd name="connsiteX64" fmla="*/ 79526 w 610310"/>
                <a:gd name="connsiteY64" fmla="*/ 254830 h 1197439"/>
                <a:gd name="connsiteX65" fmla="*/ 56136 w 610310"/>
                <a:gd name="connsiteY65" fmla="*/ 264185 h 1197439"/>
                <a:gd name="connsiteX66" fmla="*/ 2339 w 610310"/>
                <a:gd name="connsiteY66" fmla="*/ 236118 h 1197439"/>
                <a:gd name="connsiteX67" fmla="*/ 0 w 610310"/>
                <a:gd name="connsiteY67" fmla="*/ 215067 h 1197439"/>
                <a:gd name="connsiteX68" fmla="*/ 28068 w 610310"/>
                <a:gd name="connsiteY68" fmla="*/ 161270 h 1197439"/>
                <a:gd name="connsiteX69" fmla="*/ 49119 w 610310"/>
                <a:gd name="connsiteY69" fmla="*/ 93440 h 1197439"/>
                <a:gd name="connsiteX70" fmla="*/ 79526 w 610310"/>
                <a:gd name="connsiteY70" fmla="*/ 67711 h 1197439"/>
                <a:gd name="connsiteX71" fmla="*/ 105254 w 610310"/>
                <a:gd name="connsiteY71" fmla="*/ 58355 h 1197439"/>
                <a:gd name="connsiteX72" fmla="*/ 121627 w 610310"/>
                <a:gd name="connsiteY72" fmla="*/ 25609 h 1197439"/>
                <a:gd name="connsiteX73" fmla="*/ 147356 w 610310"/>
                <a:gd name="connsiteY73" fmla="*/ 4558 h 1197439"/>
                <a:gd name="connsiteX0" fmla="*/ 610310 w 701750"/>
                <a:gd name="connsiteY0" fmla="*/ 0 h 1197439"/>
                <a:gd name="connsiteX1" fmla="*/ 610310 w 701750"/>
                <a:gd name="connsiteY1" fmla="*/ 1178816 h 1197439"/>
                <a:gd name="connsiteX2" fmla="*/ 594102 w 701750"/>
                <a:gd name="connsiteY2" fmla="*/ 1174049 h 1197439"/>
                <a:gd name="connsiteX3" fmla="*/ 568373 w 701750"/>
                <a:gd name="connsiteY3" fmla="*/ 1174049 h 1197439"/>
                <a:gd name="connsiteX4" fmla="*/ 552000 w 701750"/>
                <a:gd name="connsiteY4" fmla="*/ 1195100 h 1197439"/>
                <a:gd name="connsiteX5" fmla="*/ 523933 w 701750"/>
                <a:gd name="connsiteY5" fmla="*/ 1197439 h 1197439"/>
                <a:gd name="connsiteX6" fmla="*/ 491187 w 701750"/>
                <a:gd name="connsiteY6" fmla="*/ 1174049 h 1197439"/>
                <a:gd name="connsiteX7" fmla="*/ 491187 w 701750"/>
                <a:gd name="connsiteY7" fmla="*/ 1167032 h 1197439"/>
                <a:gd name="connsiteX8" fmla="*/ 470136 w 701750"/>
                <a:gd name="connsiteY8" fmla="*/ 1150660 h 1197439"/>
                <a:gd name="connsiteX9" fmla="*/ 460780 w 701750"/>
                <a:gd name="connsiteY9" fmla="*/ 1164693 h 1197439"/>
                <a:gd name="connsiteX10" fmla="*/ 414000 w 701750"/>
                <a:gd name="connsiteY10" fmla="*/ 1167032 h 1197439"/>
                <a:gd name="connsiteX11" fmla="*/ 395288 w 701750"/>
                <a:gd name="connsiteY11" fmla="*/ 1141304 h 1197439"/>
                <a:gd name="connsiteX12" fmla="*/ 383594 w 701750"/>
                <a:gd name="connsiteY12" fmla="*/ 1106219 h 1197439"/>
                <a:gd name="connsiteX13" fmla="*/ 357865 w 701750"/>
                <a:gd name="connsiteY13" fmla="*/ 1085168 h 1197439"/>
                <a:gd name="connsiteX14" fmla="*/ 346170 w 701750"/>
                <a:gd name="connsiteY14" fmla="*/ 1103880 h 1197439"/>
                <a:gd name="connsiteX15" fmla="*/ 313424 w 701750"/>
                <a:gd name="connsiteY15" fmla="*/ 1108558 h 1197439"/>
                <a:gd name="connsiteX16" fmla="*/ 283017 w 701750"/>
                <a:gd name="connsiteY16" fmla="*/ 1096863 h 1197439"/>
                <a:gd name="connsiteX17" fmla="*/ 245593 w 701750"/>
                <a:gd name="connsiteY17" fmla="*/ 1115575 h 1197439"/>
                <a:gd name="connsiteX18" fmla="*/ 219865 w 701750"/>
                <a:gd name="connsiteY18" fmla="*/ 1085168 h 1197439"/>
                <a:gd name="connsiteX19" fmla="*/ 177763 w 701750"/>
                <a:gd name="connsiteY19" fmla="*/ 1092185 h 1197439"/>
                <a:gd name="connsiteX20" fmla="*/ 149695 w 701750"/>
                <a:gd name="connsiteY20" fmla="*/ 1059439 h 1197439"/>
                <a:gd name="connsiteX21" fmla="*/ 135661 w 701750"/>
                <a:gd name="connsiteY21" fmla="*/ 1061778 h 1197439"/>
                <a:gd name="connsiteX22" fmla="*/ 102915 w 701750"/>
                <a:gd name="connsiteY22" fmla="*/ 1040727 h 1197439"/>
                <a:gd name="connsiteX23" fmla="*/ 79526 w 701750"/>
                <a:gd name="connsiteY23" fmla="*/ 1005643 h 1197439"/>
                <a:gd name="connsiteX24" fmla="*/ 74848 w 701750"/>
                <a:gd name="connsiteY24" fmla="*/ 982253 h 1197439"/>
                <a:gd name="connsiteX25" fmla="*/ 74848 w 701750"/>
                <a:gd name="connsiteY25" fmla="*/ 965880 h 1197439"/>
                <a:gd name="connsiteX26" fmla="*/ 91221 w 701750"/>
                <a:gd name="connsiteY26" fmla="*/ 928456 h 1197439"/>
                <a:gd name="connsiteX27" fmla="*/ 88882 w 701750"/>
                <a:gd name="connsiteY27" fmla="*/ 914422 h 1197439"/>
                <a:gd name="connsiteX28" fmla="*/ 86543 w 701750"/>
                <a:gd name="connsiteY28" fmla="*/ 895711 h 1197439"/>
                <a:gd name="connsiteX29" fmla="*/ 98237 w 701750"/>
                <a:gd name="connsiteY29" fmla="*/ 881677 h 1197439"/>
                <a:gd name="connsiteX30" fmla="*/ 98237 w 701750"/>
                <a:gd name="connsiteY30" fmla="*/ 837236 h 1197439"/>
                <a:gd name="connsiteX31" fmla="*/ 119288 w 701750"/>
                <a:gd name="connsiteY31" fmla="*/ 834897 h 1197439"/>
                <a:gd name="connsiteX32" fmla="*/ 133322 w 701750"/>
                <a:gd name="connsiteY32" fmla="*/ 811507 h 1197439"/>
                <a:gd name="connsiteX33" fmla="*/ 133322 w 701750"/>
                <a:gd name="connsiteY33" fmla="*/ 790456 h 1197439"/>
                <a:gd name="connsiteX34" fmla="*/ 121627 w 701750"/>
                <a:gd name="connsiteY34" fmla="*/ 769406 h 1197439"/>
                <a:gd name="connsiteX35" fmla="*/ 130983 w 701750"/>
                <a:gd name="connsiteY35" fmla="*/ 750694 h 1197439"/>
                <a:gd name="connsiteX36" fmla="*/ 133322 w 701750"/>
                <a:gd name="connsiteY36" fmla="*/ 699236 h 1197439"/>
                <a:gd name="connsiteX37" fmla="*/ 123966 w 701750"/>
                <a:gd name="connsiteY37" fmla="*/ 678185 h 1197439"/>
                <a:gd name="connsiteX38" fmla="*/ 142678 w 701750"/>
                <a:gd name="connsiteY38" fmla="*/ 654795 h 1197439"/>
                <a:gd name="connsiteX39" fmla="*/ 142678 w 701750"/>
                <a:gd name="connsiteY39" fmla="*/ 645439 h 1197439"/>
                <a:gd name="connsiteX40" fmla="*/ 156712 w 701750"/>
                <a:gd name="connsiteY40" fmla="*/ 643101 h 1197439"/>
                <a:gd name="connsiteX41" fmla="*/ 194136 w 701750"/>
                <a:gd name="connsiteY41" fmla="*/ 650117 h 1197439"/>
                <a:gd name="connsiteX42" fmla="*/ 226882 w 701750"/>
                <a:gd name="connsiteY42" fmla="*/ 654795 h 1197439"/>
                <a:gd name="connsiteX43" fmla="*/ 250271 w 701750"/>
                <a:gd name="connsiteY43" fmla="*/ 633745 h 1197439"/>
                <a:gd name="connsiteX44" fmla="*/ 297051 w 701750"/>
                <a:gd name="connsiteY44" fmla="*/ 608016 h 1197439"/>
                <a:gd name="connsiteX45" fmla="*/ 308746 w 701750"/>
                <a:gd name="connsiteY45" fmla="*/ 572931 h 1197439"/>
                <a:gd name="connsiteX46" fmla="*/ 327458 w 701750"/>
                <a:gd name="connsiteY46" fmla="*/ 556558 h 1197439"/>
                <a:gd name="connsiteX47" fmla="*/ 325119 w 701750"/>
                <a:gd name="connsiteY47" fmla="*/ 530829 h 1197439"/>
                <a:gd name="connsiteX48" fmla="*/ 315763 w 701750"/>
                <a:gd name="connsiteY48" fmla="*/ 521473 h 1197439"/>
                <a:gd name="connsiteX49" fmla="*/ 280678 w 701750"/>
                <a:gd name="connsiteY49" fmla="*/ 481711 h 1197439"/>
                <a:gd name="connsiteX50" fmla="*/ 243254 w 701750"/>
                <a:gd name="connsiteY50" fmla="*/ 460660 h 1197439"/>
                <a:gd name="connsiteX51" fmla="*/ 215187 w 701750"/>
                <a:gd name="connsiteY51" fmla="*/ 467677 h 1197439"/>
                <a:gd name="connsiteX52" fmla="*/ 170746 w 701750"/>
                <a:gd name="connsiteY52" fmla="*/ 441948 h 1197439"/>
                <a:gd name="connsiteX53" fmla="*/ 168407 w 701750"/>
                <a:gd name="connsiteY53" fmla="*/ 413880 h 1197439"/>
                <a:gd name="connsiteX54" fmla="*/ 149695 w 701750"/>
                <a:gd name="connsiteY54" fmla="*/ 420897 h 1197439"/>
                <a:gd name="connsiteX55" fmla="*/ 149695 w 701750"/>
                <a:gd name="connsiteY55" fmla="*/ 397507 h 1197439"/>
                <a:gd name="connsiteX56" fmla="*/ 159051 w 701750"/>
                <a:gd name="connsiteY56" fmla="*/ 385812 h 1197439"/>
                <a:gd name="connsiteX57" fmla="*/ 166068 w 701750"/>
                <a:gd name="connsiteY57" fmla="*/ 334355 h 1197439"/>
                <a:gd name="connsiteX58" fmla="*/ 154373 w 701750"/>
                <a:gd name="connsiteY58" fmla="*/ 313304 h 1197439"/>
                <a:gd name="connsiteX59" fmla="*/ 170746 w 701750"/>
                <a:gd name="connsiteY59" fmla="*/ 294592 h 1197439"/>
                <a:gd name="connsiteX60" fmla="*/ 142678 w 701750"/>
                <a:gd name="connsiteY60" fmla="*/ 280558 h 1197439"/>
                <a:gd name="connsiteX61" fmla="*/ 121627 w 701750"/>
                <a:gd name="connsiteY61" fmla="*/ 280558 h 1197439"/>
                <a:gd name="connsiteX62" fmla="*/ 88882 w 701750"/>
                <a:gd name="connsiteY62" fmla="*/ 273541 h 1197439"/>
                <a:gd name="connsiteX63" fmla="*/ 79526 w 701750"/>
                <a:gd name="connsiteY63" fmla="*/ 254830 h 1197439"/>
                <a:gd name="connsiteX64" fmla="*/ 56136 w 701750"/>
                <a:gd name="connsiteY64" fmla="*/ 264185 h 1197439"/>
                <a:gd name="connsiteX65" fmla="*/ 2339 w 701750"/>
                <a:gd name="connsiteY65" fmla="*/ 236118 h 1197439"/>
                <a:gd name="connsiteX66" fmla="*/ 0 w 701750"/>
                <a:gd name="connsiteY66" fmla="*/ 215067 h 1197439"/>
                <a:gd name="connsiteX67" fmla="*/ 28068 w 701750"/>
                <a:gd name="connsiteY67" fmla="*/ 161270 h 1197439"/>
                <a:gd name="connsiteX68" fmla="*/ 49119 w 701750"/>
                <a:gd name="connsiteY68" fmla="*/ 93440 h 1197439"/>
                <a:gd name="connsiteX69" fmla="*/ 79526 w 701750"/>
                <a:gd name="connsiteY69" fmla="*/ 67711 h 1197439"/>
                <a:gd name="connsiteX70" fmla="*/ 105254 w 701750"/>
                <a:gd name="connsiteY70" fmla="*/ 58355 h 1197439"/>
                <a:gd name="connsiteX71" fmla="*/ 121627 w 701750"/>
                <a:gd name="connsiteY71" fmla="*/ 25609 h 1197439"/>
                <a:gd name="connsiteX72" fmla="*/ 147356 w 701750"/>
                <a:gd name="connsiteY72" fmla="*/ 4558 h 1197439"/>
                <a:gd name="connsiteX73" fmla="*/ 149842 w 701750"/>
                <a:gd name="connsiteY73" fmla="*/ 0 h 1197439"/>
                <a:gd name="connsiteX74" fmla="*/ 701750 w 701750"/>
                <a:gd name="connsiteY74" fmla="*/ 91440 h 1197439"/>
                <a:gd name="connsiteX0" fmla="*/ 610310 w 701750"/>
                <a:gd name="connsiteY0" fmla="*/ 1178816 h 1197439"/>
                <a:gd name="connsiteX1" fmla="*/ 594102 w 701750"/>
                <a:gd name="connsiteY1" fmla="*/ 1174049 h 1197439"/>
                <a:gd name="connsiteX2" fmla="*/ 568373 w 701750"/>
                <a:gd name="connsiteY2" fmla="*/ 1174049 h 1197439"/>
                <a:gd name="connsiteX3" fmla="*/ 552000 w 701750"/>
                <a:gd name="connsiteY3" fmla="*/ 1195100 h 1197439"/>
                <a:gd name="connsiteX4" fmla="*/ 523933 w 701750"/>
                <a:gd name="connsiteY4" fmla="*/ 1197439 h 1197439"/>
                <a:gd name="connsiteX5" fmla="*/ 491187 w 701750"/>
                <a:gd name="connsiteY5" fmla="*/ 1174049 h 1197439"/>
                <a:gd name="connsiteX6" fmla="*/ 491187 w 701750"/>
                <a:gd name="connsiteY6" fmla="*/ 1167032 h 1197439"/>
                <a:gd name="connsiteX7" fmla="*/ 470136 w 701750"/>
                <a:gd name="connsiteY7" fmla="*/ 1150660 h 1197439"/>
                <a:gd name="connsiteX8" fmla="*/ 460780 w 701750"/>
                <a:gd name="connsiteY8" fmla="*/ 1164693 h 1197439"/>
                <a:gd name="connsiteX9" fmla="*/ 414000 w 701750"/>
                <a:gd name="connsiteY9" fmla="*/ 1167032 h 1197439"/>
                <a:gd name="connsiteX10" fmla="*/ 395288 w 701750"/>
                <a:gd name="connsiteY10" fmla="*/ 1141304 h 1197439"/>
                <a:gd name="connsiteX11" fmla="*/ 383594 w 701750"/>
                <a:gd name="connsiteY11" fmla="*/ 1106219 h 1197439"/>
                <a:gd name="connsiteX12" fmla="*/ 357865 w 701750"/>
                <a:gd name="connsiteY12" fmla="*/ 1085168 h 1197439"/>
                <a:gd name="connsiteX13" fmla="*/ 346170 w 701750"/>
                <a:gd name="connsiteY13" fmla="*/ 1103880 h 1197439"/>
                <a:gd name="connsiteX14" fmla="*/ 313424 w 701750"/>
                <a:gd name="connsiteY14" fmla="*/ 1108558 h 1197439"/>
                <a:gd name="connsiteX15" fmla="*/ 283017 w 701750"/>
                <a:gd name="connsiteY15" fmla="*/ 1096863 h 1197439"/>
                <a:gd name="connsiteX16" fmla="*/ 245593 w 701750"/>
                <a:gd name="connsiteY16" fmla="*/ 1115575 h 1197439"/>
                <a:gd name="connsiteX17" fmla="*/ 219865 w 701750"/>
                <a:gd name="connsiteY17" fmla="*/ 1085168 h 1197439"/>
                <a:gd name="connsiteX18" fmla="*/ 177763 w 701750"/>
                <a:gd name="connsiteY18" fmla="*/ 1092185 h 1197439"/>
                <a:gd name="connsiteX19" fmla="*/ 149695 w 701750"/>
                <a:gd name="connsiteY19" fmla="*/ 1059439 h 1197439"/>
                <a:gd name="connsiteX20" fmla="*/ 135661 w 701750"/>
                <a:gd name="connsiteY20" fmla="*/ 1061778 h 1197439"/>
                <a:gd name="connsiteX21" fmla="*/ 102915 w 701750"/>
                <a:gd name="connsiteY21" fmla="*/ 1040727 h 1197439"/>
                <a:gd name="connsiteX22" fmla="*/ 79526 w 701750"/>
                <a:gd name="connsiteY22" fmla="*/ 1005643 h 1197439"/>
                <a:gd name="connsiteX23" fmla="*/ 74848 w 701750"/>
                <a:gd name="connsiteY23" fmla="*/ 982253 h 1197439"/>
                <a:gd name="connsiteX24" fmla="*/ 74848 w 701750"/>
                <a:gd name="connsiteY24" fmla="*/ 965880 h 1197439"/>
                <a:gd name="connsiteX25" fmla="*/ 91221 w 701750"/>
                <a:gd name="connsiteY25" fmla="*/ 928456 h 1197439"/>
                <a:gd name="connsiteX26" fmla="*/ 88882 w 701750"/>
                <a:gd name="connsiteY26" fmla="*/ 914422 h 1197439"/>
                <a:gd name="connsiteX27" fmla="*/ 86543 w 701750"/>
                <a:gd name="connsiteY27" fmla="*/ 895711 h 1197439"/>
                <a:gd name="connsiteX28" fmla="*/ 98237 w 701750"/>
                <a:gd name="connsiteY28" fmla="*/ 881677 h 1197439"/>
                <a:gd name="connsiteX29" fmla="*/ 98237 w 701750"/>
                <a:gd name="connsiteY29" fmla="*/ 837236 h 1197439"/>
                <a:gd name="connsiteX30" fmla="*/ 119288 w 701750"/>
                <a:gd name="connsiteY30" fmla="*/ 834897 h 1197439"/>
                <a:gd name="connsiteX31" fmla="*/ 133322 w 701750"/>
                <a:gd name="connsiteY31" fmla="*/ 811507 h 1197439"/>
                <a:gd name="connsiteX32" fmla="*/ 133322 w 701750"/>
                <a:gd name="connsiteY32" fmla="*/ 790456 h 1197439"/>
                <a:gd name="connsiteX33" fmla="*/ 121627 w 701750"/>
                <a:gd name="connsiteY33" fmla="*/ 769406 h 1197439"/>
                <a:gd name="connsiteX34" fmla="*/ 130983 w 701750"/>
                <a:gd name="connsiteY34" fmla="*/ 750694 h 1197439"/>
                <a:gd name="connsiteX35" fmla="*/ 133322 w 701750"/>
                <a:gd name="connsiteY35" fmla="*/ 699236 h 1197439"/>
                <a:gd name="connsiteX36" fmla="*/ 123966 w 701750"/>
                <a:gd name="connsiteY36" fmla="*/ 678185 h 1197439"/>
                <a:gd name="connsiteX37" fmla="*/ 142678 w 701750"/>
                <a:gd name="connsiteY37" fmla="*/ 654795 h 1197439"/>
                <a:gd name="connsiteX38" fmla="*/ 142678 w 701750"/>
                <a:gd name="connsiteY38" fmla="*/ 645439 h 1197439"/>
                <a:gd name="connsiteX39" fmla="*/ 156712 w 701750"/>
                <a:gd name="connsiteY39" fmla="*/ 643101 h 1197439"/>
                <a:gd name="connsiteX40" fmla="*/ 194136 w 701750"/>
                <a:gd name="connsiteY40" fmla="*/ 650117 h 1197439"/>
                <a:gd name="connsiteX41" fmla="*/ 226882 w 701750"/>
                <a:gd name="connsiteY41" fmla="*/ 654795 h 1197439"/>
                <a:gd name="connsiteX42" fmla="*/ 250271 w 701750"/>
                <a:gd name="connsiteY42" fmla="*/ 633745 h 1197439"/>
                <a:gd name="connsiteX43" fmla="*/ 297051 w 701750"/>
                <a:gd name="connsiteY43" fmla="*/ 608016 h 1197439"/>
                <a:gd name="connsiteX44" fmla="*/ 308746 w 701750"/>
                <a:gd name="connsiteY44" fmla="*/ 572931 h 1197439"/>
                <a:gd name="connsiteX45" fmla="*/ 327458 w 701750"/>
                <a:gd name="connsiteY45" fmla="*/ 556558 h 1197439"/>
                <a:gd name="connsiteX46" fmla="*/ 325119 w 701750"/>
                <a:gd name="connsiteY46" fmla="*/ 530829 h 1197439"/>
                <a:gd name="connsiteX47" fmla="*/ 315763 w 701750"/>
                <a:gd name="connsiteY47" fmla="*/ 521473 h 1197439"/>
                <a:gd name="connsiteX48" fmla="*/ 280678 w 701750"/>
                <a:gd name="connsiteY48" fmla="*/ 481711 h 1197439"/>
                <a:gd name="connsiteX49" fmla="*/ 243254 w 701750"/>
                <a:gd name="connsiteY49" fmla="*/ 460660 h 1197439"/>
                <a:gd name="connsiteX50" fmla="*/ 215187 w 701750"/>
                <a:gd name="connsiteY50" fmla="*/ 467677 h 1197439"/>
                <a:gd name="connsiteX51" fmla="*/ 170746 w 701750"/>
                <a:gd name="connsiteY51" fmla="*/ 441948 h 1197439"/>
                <a:gd name="connsiteX52" fmla="*/ 168407 w 701750"/>
                <a:gd name="connsiteY52" fmla="*/ 413880 h 1197439"/>
                <a:gd name="connsiteX53" fmla="*/ 149695 w 701750"/>
                <a:gd name="connsiteY53" fmla="*/ 420897 h 1197439"/>
                <a:gd name="connsiteX54" fmla="*/ 149695 w 701750"/>
                <a:gd name="connsiteY54" fmla="*/ 397507 h 1197439"/>
                <a:gd name="connsiteX55" fmla="*/ 159051 w 701750"/>
                <a:gd name="connsiteY55" fmla="*/ 385812 h 1197439"/>
                <a:gd name="connsiteX56" fmla="*/ 166068 w 701750"/>
                <a:gd name="connsiteY56" fmla="*/ 334355 h 1197439"/>
                <a:gd name="connsiteX57" fmla="*/ 154373 w 701750"/>
                <a:gd name="connsiteY57" fmla="*/ 313304 h 1197439"/>
                <a:gd name="connsiteX58" fmla="*/ 170746 w 701750"/>
                <a:gd name="connsiteY58" fmla="*/ 294592 h 1197439"/>
                <a:gd name="connsiteX59" fmla="*/ 142678 w 701750"/>
                <a:gd name="connsiteY59" fmla="*/ 280558 h 1197439"/>
                <a:gd name="connsiteX60" fmla="*/ 121627 w 701750"/>
                <a:gd name="connsiteY60" fmla="*/ 280558 h 1197439"/>
                <a:gd name="connsiteX61" fmla="*/ 88882 w 701750"/>
                <a:gd name="connsiteY61" fmla="*/ 273541 h 1197439"/>
                <a:gd name="connsiteX62" fmla="*/ 79526 w 701750"/>
                <a:gd name="connsiteY62" fmla="*/ 254830 h 1197439"/>
                <a:gd name="connsiteX63" fmla="*/ 56136 w 701750"/>
                <a:gd name="connsiteY63" fmla="*/ 264185 h 1197439"/>
                <a:gd name="connsiteX64" fmla="*/ 2339 w 701750"/>
                <a:gd name="connsiteY64" fmla="*/ 236118 h 1197439"/>
                <a:gd name="connsiteX65" fmla="*/ 0 w 701750"/>
                <a:gd name="connsiteY65" fmla="*/ 215067 h 1197439"/>
                <a:gd name="connsiteX66" fmla="*/ 28068 w 701750"/>
                <a:gd name="connsiteY66" fmla="*/ 161270 h 1197439"/>
                <a:gd name="connsiteX67" fmla="*/ 49119 w 701750"/>
                <a:gd name="connsiteY67" fmla="*/ 93440 h 1197439"/>
                <a:gd name="connsiteX68" fmla="*/ 79526 w 701750"/>
                <a:gd name="connsiteY68" fmla="*/ 67711 h 1197439"/>
                <a:gd name="connsiteX69" fmla="*/ 105254 w 701750"/>
                <a:gd name="connsiteY69" fmla="*/ 58355 h 1197439"/>
                <a:gd name="connsiteX70" fmla="*/ 121627 w 701750"/>
                <a:gd name="connsiteY70" fmla="*/ 25609 h 1197439"/>
                <a:gd name="connsiteX71" fmla="*/ 147356 w 701750"/>
                <a:gd name="connsiteY71" fmla="*/ 4558 h 1197439"/>
                <a:gd name="connsiteX72" fmla="*/ 149842 w 701750"/>
                <a:gd name="connsiteY72" fmla="*/ 0 h 1197439"/>
                <a:gd name="connsiteX73" fmla="*/ 701750 w 701750"/>
                <a:gd name="connsiteY73" fmla="*/ 91440 h 1197439"/>
                <a:gd name="connsiteX0" fmla="*/ 610310 w 610310"/>
                <a:gd name="connsiteY0" fmla="*/ 1178816 h 1197439"/>
                <a:gd name="connsiteX1" fmla="*/ 594102 w 610310"/>
                <a:gd name="connsiteY1" fmla="*/ 1174049 h 1197439"/>
                <a:gd name="connsiteX2" fmla="*/ 568373 w 610310"/>
                <a:gd name="connsiteY2" fmla="*/ 1174049 h 1197439"/>
                <a:gd name="connsiteX3" fmla="*/ 552000 w 610310"/>
                <a:gd name="connsiteY3" fmla="*/ 1195100 h 1197439"/>
                <a:gd name="connsiteX4" fmla="*/ 523933 w 610310"/>
                <a:gd name="connsiteY4" fmla="*/ 1197439 h 1197439"/>
                <a:gd name="connsiteX5" fmla="*/ 491187 w 610310"/>
                <a:gd name="connsiteY5" fmla="*/ 1174049 h 1197439"/>
                <a:gd name="connsiteX6" fmla="*/ 491187 w 610310"/>
                <a:gd name="connsiteY6" fmla="*/ 1167032 h 1197439"/>
                <a:gd name="connsiteX7" fmla="*/ 470136 w 610310"/>
                <a:gd name="connsiteY7" fmla="*/ 1150660 h 1197439"/>
                <a:gd name="connsiteX8" fmla="*/ 460780 w 610310"/>
                <a:gd name="connsiteY8" fmla="*/ 1164693 h 1197439"/>
                <a:gd name="connsiteX9" fmla="*/ 414000 w 610310"/>
                <a:gd name="connsiteY9" fmla="*/ 1167032 h 1197439"/>
                <a:gd name="connsiteX10" fmla="*/ 395288 w 610310"/>
                <a:gd name="connsiteY10" fmla="*/ 1141304 h 1197439"/>
                <a:gd name="connsiteX11" fmla="*/ 383594 w 610310"/>
                <a:gd name="connsiteY11" fmla="*/ 1106219 h 1197439"/>
                <a:gd name="connsiteX12" fmla="*/ 357865 w 610310"/>
                <a:gd name="connsiteY12" fmla="*/ 1085168 h 1197439"/>
                <a:gd name="connsiteX13" fmla="*/ 346170 w 610310"/>
                <a:gd name="connsiteY13" fmla="*/ 1103880 h 1197439"/>
                <a:gd name="connsiteX14" fmla="*/ 313424 w 610310"/>
                <a:gd name="connsiteY14" fmla="*/ 1108558 h 1197439"/>
                <a:gd name="connsiteX15" fmla="*/ 283017 w 610310"/>
                <a:gd name="connsiteY15" fmla="*/ 1096863 h 1197439"/>
                <a:gd name="connsiteX16" fmla="*/ 245593 w 610310"/>
                <a:gd name="connsiteY16" fmla="*/ 1115575 h 1197439"/>
                <a:gd name="connsiteX17" fmla="*/ 219865 w 610310"/>
                <a:gd name="connsiteY17" fmla="*/ 1085168 h 1197439"/>
                <a:gd name="connsiteX18" fmla="*/ 177763 w 610310"/>
                <a:gd name="connsiteY18" fmla="*/ 1092185 h 1197439"/>
                <a:gd name="connsiteX19" fmla="*/ 149695 w 610310"/>
                <a:gd name="connsiteY19" fmla="*/ 1059439 h 1197439"/>
                <a:gd name="connsiteX20" fmla="*/ 135661 w 610310"/>
                <a:gd name="connsiteY20" fmla="*/ 1061778 h 1197439"/>
                <a:gd name="connsiteX21" fmla="*/ 102915 w 610310"/>
                <a:gd name="connsiteY21" fmla="*/ 1040727 h 1197439"/>
                <a:gd name="connsiteX22" fmla="*/ 79526 w 610310"/>
                <a:gd name="connsiteY22" fmla="*/ 1005643 h 1197439"/>
                <a:gd name="connsiteX23" fmla="*/ 74848 w 610310"/>
                <a:gd name="connsiteY23" fmla="*/ 982253 h 1197439"/>
                <a:gd name="connsiteX24" fmla="*/ 74848 w 610310"/>
                <a:gd name="connsiteY24" fmla="*/ 965880 h 1197439"/>
                <a:gd name="connsiteX25" fmla="*/ 91221 w 610310"/>
                <a:gd name="connsiteY25" fmla="*/ 928456 h 1197439"/>
                <a:gd name="connsiteX26" fmla="*/ 88882 w 610310"/>
                <a:gd name="connsiteY26" fmla="*/ 914422 h 1197439"/>
                <a:gd name="connsiteX27" fmla="*/ 86543 w 610310"/>
                <a:gd name="connsiteY27" fmla="*/ 895711 h 1197439"/>
                <a:gd name="connsiteX28" fmla="*/ 98237 w 610310"/>
                <a:gd name="connsiteY28" fmla="*/ 881677 h 1197439"/>
                <a:gd name="connsiteX29" fmla="*/ 98237 w 610310"/>
                <a:gd name="connsiteY29" fmla="*/ 837236 h 1197439"/>
                <a:gd name="connsiteX30" fmla="*/ 119288 w 610310"/>
                <a:gd name="connsiteY30" fmla="*/ 834897 h 1197439"/>
                <a:gd name="connsiteX31" fmla="*/ 133322 w 610310"/>
                <a:gd name="connsiteY31" fmla="*/ 811507 h 1197439"/>
                <a:gd name="connsiteX32" fmla="*/ 133322 w 610310"/>
                <a:gd name="connsiteY32" fmla="*/ 790456 h 1197439"/>
                <a:gd name="connsiteX33" fmla="*/ 121627 w 610310"/>
                <a:gd name="connsiteY33" fmla="*/ 769406 h 1197439"/>
                <a:gd name="connsiteX34" fmla="*/ 130983 w 610310"/>
                <a:gd name="connsiteY34" fmla="*/ 750694 h 1197439"/>
                <a:gd name="connsiteX35" fmla="*/ 133322 w 610310"/>
                <a:gd name="connsiteY35" fmla="*/ 699236 h 1197439"/>
                <a:gd name="connsiteX36" fmla="*/ 123966 w 610310"/>
                <a:gd name="connsiteY36" fmla="*/ 678185 h 1197439"/>
                <a:gd name="connsiteX37" fmla="*/ 142678 w 610310"/>
                <a:gd name="connsiteY37" fmla="*/ 654795 h 1197439"/>
                <a:gd name="connsiteX38" fmla="*/ 142678 w 610310"/>
                <a:gd name="connsiteY38" fmla="*/ 645439 h 1197439"/>
                <a:gd name="connsiteX39" fmla="*/ 156712 w 610310"/>
                <a:gd name="connsiteY39" fmla="*/ 643101 h 1197439"/>
                <a:gd name="connsiteX40" fmla="*/ 194136 w 610310"/>
                <a:gd name="connsiteY40" fmla="*/ 650117 h 1197439"/>
                <a:gd name="connsiteX41" fmla="*/ 226882 w 610310"/>
                <a:gd name="connsiteY41" fmla="*/ 654795 h 1197439"/>
                <a:gd name="connsiteX42" fmla="*/ 250271 w 610310"/>
                <a:gd name="connsiteY42" fmla="*/ 633745 h 1197439"/>
                <a:gd name="connsiteX43" fmla="*/ 297051 w 610310"/>
                <a:gd name="connsiteY43" fmla="*/ 608016 h 1197439"/>
                <a:gd name="connsiteX44" fmla="*/ 308746 w 610310"/>
                <a:gd name="connsiteY44" fmla="*/ 572931 h 1197439"/>
                <a:gd name="connsiteX45" fmla="*/ 327458 w 610310"/>
                <a:gd name="connsiteY45" fmla="*/ 556558 h 1197439"/>
                <a:gd name="connsiteX46" fmla="*/ 325119 w 610310"/>
                <a:gd name="connsiteY46" fmla="*/ 530829 h 1197439"/>
                <a:gd name="connsiteX47" fmla="*/ 315763 w 610310"/>
                <a:gd name="connsiteY47" fmla="*/ 521473 h 1197439"/>
                <a:gd name="connsiteX48" fmla="*/ 280678 w 610310"/>
                <a:gd name="connsiteY48" fmla="*/ 481711 h 1197439"/>
                <a:gd name="connsiteX49" fmla="*/ 243254 w 610310"/>
                <a:gd name="connsiteY49" fmla="*/ 460660 h 1197439"/>
                <a:gd name="connsiteX50" fmla="*/ 215187 w 610310"/>
                <a:gd name="connsiteY50" fmla="*/ 467677 h 1197439"/>
                <a:gd name="connsiteX51" fmla="*/ 170746 w 610310"/>
                <a:gd name="connsiteY51" fmla="*/ 441948 h 1197439"/>
                <a:gd name="connsiteX52" fmla="*/ 168407 w 610310"/>
                <a:gd name="connsiteY52" fmla="*/ 413880 h 1197439"/>
                <a:gd name="connsiteX53" fmla="*/ 149695 w 610310"/>
                <a:gd name="connsiteY53" fmla="*/ 420897 h 1197439"/>
                <a:gd name="connsiteX54" fmla="*/ 149695 w 610310"/>
                <a:gd name="connsiteY54" fmla="*/ 397507 h 1197439"/>
                <a:gd name="connsiteX55" fmla="*/ 159051 w 610310"/>
                <a:gd name="connsiteY55" fmla="*/ 385812 h 1197439"/>
                <a:gd name="connsiteX56" fmla="*/ 166068 w 610310"/>
                <a:gd name="connsiteY56" fmla="*/ 334355 h 1197439"/>
                <a:gd name="connsiteX57" fmla="*/ 154373 w 610310"/>
                <a:gd name="connsiteY57" fmla="*/ 313304 h 1197439"/>
                <a:gd name="connsiteX58" fmla="*/ 170746 w 610310"/>
                <a:gd name="connsiteY58" fmla="*/ 294592 h 1197439"/>
                <a:gd name="connsiteX59" fmla="*/ 142678 w 610310"/>
                <a:gd name="connsiteY59" fmla="*/ 280558 h 1197439"/>
                <a:gd name="connsiteX60" fmla="*/ 121627 w 610310"/>
                <a:gd name="connsiteY60" fmla="*/ 280558 h 1197439"/>
                <a:gd name="connsiteX61" fmla="*/ 88882 w 610310"/>
                <a:gd name="connsiteY61" fmla="*/ 273541 h 1197439"/>
                <a:gd name="connsiteX62" fmla="*/ 79526 w 610310"/>
                <a:gd name="connsiteY62" fmla="*/ 254830 h 1197439"/>
                <a:gd name="connsiteX63" fmla="*/ 56136 w 610310"/>
                <a:gd name="connsiteY63" fmla="*/ 264185 h 1197439"/>
                <a:gd name="connsiteX64" fmla="*/ 2339 w 610310"/>
                <a:gd name="connsiteY64" fmla="*/ 236118 h 1197439"/>
                <a:gd name="connsiteX65" fmla="*/ 0 w 610310"/>
                <a:gd name="connsiteY65" fmla="*/ 215067 h 1197439"/>
                <a:gd name="connsiteX66" fmla="*/ 28068 w 610310"/>
                <a:gd name="connsiteY66" fmla="*/ 161270 h 1197439"/>
                <a:gd name="connsiteX67" fmla="*/ 49119 w 610310"/>
                <a:gd name="connsiteY67" fmla="*/ 93440 h 1197439"/>
                <a:gd name="connsiteX68" fmla="*/ 79526 w 610310"/>
                <a:gd name="connsiteY68" fmla="*/ 67711 h 1197439"/>
                <a:gd name="connsiteX69" fmla="*/ 105254 w 610310"/>
                <a:gd name="connsiteY69" fmla="*/ 58355 h 1197439"/>
                <a:gd name="connsiteX70" fmla="*/ 121627 w 610310"/>
                <a:gd name="connsiteY70" fmla="*/ 25609 h 1197439"/>
                <a:gd name="connsiteX71" fmla="*/ 147356 w 610310"/>
                <a:gd name="connsiteY71" fmla="*/ 4558 h 1197439"/>
                <a:gd name="connsiteX72" fmla="*/ 149842 w 610310"/>
                <a:gd name="connsiteY72" fmla="*/ 0 h 1197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610310" h="1197439">
                  <a:moveTo>
                    <a:pt x="610310" y="1178816"/>
                  </a:moveTo>
                  <a:lnTo>
                    <a:pt x="594102" y="1174049"/>
                  </a:lnTo>
                  <a:lnTo>
                    <a:pt x="568373" y="1174049"/>
                  </a:lnTo>
                  <a:lnTo>
                    <a:pt x="552000" y="1195100"/>
                  </a:lnTo>
                  <a:lnTo>
                    <a:pt x="523933" y="1197439"/>
                  </a:lnTo>
                  <a:lnTo>
                    <a:pt x="491187" y="1174049"/>
                  </a:lnTo>
                  <a:lnTo>
                    <a:pt x="491187" y="1167032"/>
                  </a:lnTo>
                  <a:lnTo>
                    <a:pt x="470136" y="1150660"/>
                  </a:lnTo>
                  <a:lnTo>
                    <a:pt x="460780" y="1164693"/>
                  </a:lnTo>
                  <a:lnTo>
                    <a:pt x="414000" y="1167032"/>
                  </a:lnTo>
                  <a:lnTo>
                    <a:pt x="395288" y="1141304"/>
                  </a:lnTo>
                  <a:lnTo>
                    <a:pt x="383594" y="1106219"/>
                  </a:lnTo>
                  <a:lnTo>
                    <a:pt x="357865" y="1085168"/>
                  </a:lnTo>
                  <a:lnTo>
                    <a:pt x="346170" y="1103880"/>
                  </a:lnTo>
                  <a:lnTo>
                    <a:pt x="313424" y="1108558"/>
                  </a:lnTo>
                  <a:lnTo>
                    <a:pt x="283017" y="1096863"/>
                  </a:lnTo>
                  <a:lnTo>
                    <a:pt x="245593" y="1115575"/>
                  </a:lnTo>
                  <a:lnTo>
                    <a:pt x="219865" y="1085168"/>
                  </a:lnTo>
                  <a:lnTo>
                    <a:pt x="177763" y="1092185"/>
                  </a:lnTo>
                  <a:lnTo>
                    <a:pt x="149695" y="1059439"/>
                  </a:lnTo>
                  <a:lnTo>
                    <a:pt x="135661" y="1061778"/>
                  </a:lnTo>
                  <a:lnTo>
                    <a:pt x="102915" y="1040727"/>
                  </a:lnTo>
                  <a:lnTo>
                    <a:pt x="79526" y="1005643"/>
                  </a:lnTo>
                  <a:lnTo>
                    <a:pt x="74848" y="982253"/>
                  </a:lnTo>
                  <a:lnTo>
                    <a:pt x="74848" y="965880"/>
                  </a:lnTo>
                  <a:lnTo>
                    <a:pt x="91221" y="928456"/>
                  </a:lnTo>
                  <a:lnTo>
                    <a:pt x="88882" y="914422"/>
                  </a:lnTo>
                  <a:lnTo>
                    <a:pt x="86543" y="895711"/>
                  </a:lnTo>
                  <a:lnTo>
                    <a:pt x="98237" y="881677"/>
                  </a:lnTo>
                  <a:lnTo>
                    <a:pt x="98237" y="837236"/>
                  </a:lnTo>
                  <a:lnTo>
                    <a:pt x="119288" y="834897"/>
                  </a:lnTo>
                  <a:lnTo>
                    <a:pt x="133322" y="811507"/>
                  </a:lnTo>
                  <a:lnTo>
                    <a:pt x="133322" y="790456"/>
                  </a:lnTo>
                  <a:lnTo>
                    <a:pt x="121627" y="769406"/>
                  </a:lnTo>
                  <a:lnTo>
                    <a:pt x="130983" y="750694"/>
                  </a:lnTo>
                  <a:lnTo>
                    <a:pt x="133322" y="699236"/>
                  </a:lnTo>
                  <a:lnTo>
                    <a:pt x="123966" y="678185"/>
                  </a:lnTo>
                  <a:lnTo>
                    <a:pt x="142678" y="654795"/>
                  </a:lnTo>
                  <a:lnTo>
                    <a:pt x="142678" y="645439"/>
                  </a:lnTo>
                  <a:lnTo>
                    <a:pt x="156712" y="643101"/>
                  </a:lnTo>
                  <a:lnTo>
                    <a:pt x="194136" y="650117"/>
                  </a:lnTo>
                  <a:lnTo>
                    <a:pt x="226882" y="654795"/>
                  </a:lnTo>
                  <a:lnTo>
                    <a:pt x="250271" y="633745"/>
                  </a:lnTo>
                  <a:lnTo>
                    <a:pt x="297051" y="608016"/>
                  </a:lnTo>
                  <a:lnTo>
                    <a:pt x="308746" y="572931"/>
                  </a:lnTo>
                  <a:lnTo>
                    <a:pt x="327458" y="556558"/>
                  </a:lnTo>
                  <a:lnTo>
                    <a:pt x="325119" y="530829"/>
                  </a:lnTo>
                  <a:lnTo>
                    <a:pt x="315763" y="521473"/>
                  </a:lnTo>
                  <a:lnTo>
                    <a:pt x="280678" y="481711"/>
                  </a:lnTo>
                  <a:lnTo>
                    <a:pt x="243254" y="460660"/>
                  </a:lnTo>
                  <a:lnTo>
                    <a:pt x="215187" y="467677"/>
                  </a:lnTo>
                  <a:lnTo>
                    <a:pt x="170746" y="441948"/>
                  </a:lnTo>
                  <a:lnTo>
                    <a:pt x="168407" y="413880"/>
                  </a:lnTo>
                  <a:lnTo>
                    <a:pt x="149695" y="420897"/>
                  </a:lnTo>
                  <a:lnTo>
                    <a:pt x="149695" y="397507"/>
                  </a:lnTo>
                  <a:lnTo>
                    <a:pt x="159051" y="385812"/>
                  </a:lnTo>
                  <a:lnTo>
                    <a:pt x="166068" y="334355"/>
                  </a:lnTo>
                  <a:lnTo>
                    <a:pt x="154373" y="313304"/>
                  </a:lnTo>
                  <a:lnTo>
                    <a:pt x="170746" y="294592"/>
                  </a:lnTo>
                  <a:lnTo>
                    <a:pt x="142678" y="280558"/>
                  </a:lnTo>
                  <a:lnTo>
                    <a:pt x="121627" y="280558"/>
                  </a:lnTo>
                  <a:lnTo>
                    <a:pt x="88882" y="273541"/>
                  </a:lnTo>
                  <a:lnTo>
                    <a:pt x="79526" y="254830"/>
                  </a:lnTo>
                  <a:lnTo>
                    <a:pt x="56136" y="264185"/>
                  </a:lnTo>
                  <a:lnTo>
                    <a:pt x="2339" y="236118"/>
                  </a:lnTo>
                  <a:lnTo>
                    <a:pt x="0" y="215067"/>
                  </a:lnTo>
                  <a:lnTo>
                    <a:pt x="28068" y="161270"/>
                  </a:lnTo>
                  <a:lnTo>
                    <a:pt x="49119" y="93440"/>
                  </a:lnTo>
                  <a:lnTo>
                    <a:pt x="79526" y="67711"/>
                  </a:lnTo>
                  <a:lnTo>
                    <a:pt x="105254" y="58355"/>
                  </a:lnTo>
                  <a:lnTo>
                    <a:pt x="121627" y="25609"/>
                  </a:lnTo>
                  <a:lnTo>
                    <a:pt x="147356" y="4558"/>
                  </a:lnTo>
                  <a:lnTo>
                    <a:pt x="149842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B7CC5ED7-E438-BFD6-0654-26A39D88367B}"/>
                </a:ext>
              </a:extLst>
            </p:cNvPr>
            <p:cNvSpPr/>
            <p:nvPr/>
          </p:nvSpPr>
          <p:spPr>
            <a:xfrm>
              <a:off x="6558944" y="5841453"/>
              <a:ext cx="425773" cy="598476"/>
            </a:xfrm>
            <a:custGeom>
              <a:avLst/>
              <a:gdLst>
                <a:gd name="connsiteX0" fmla="*/ 315551 w 425773"/>
                <a:gd name="connsiteY0" fmla="*/ 0 h 598476"/>
                <a:gd name="connsiteX1" fmla="*/ 335721 w 425773"/>
                <a:gd name="connsiteY1" fmla="*/ 27375 h 598476"/>
                <a:gd name="connsiteX2" fmla="*/ 374705 w 425773"/>
                <a:gd name="connsiteY2" fmla="*/ 35172 h 598476"/>
                <a:gd name="connsiteX3" fmla="*/ 386401 w 425773"/>
                <a:gd name="connsiteY3" fmla="*/ 54663 h 598476"/>
                <a:gd name="connsiteX4" fmla="*/ 386401 w 425773"/>
                <a:gd name="connsiteY4" fmla="*/ 76104 h 598476"/>
                <a:gd name="connsiteX5" fmla="*/ 370807 w 425773"/>
                <a:gd name="connsiteY5" fmla="*/ 81951 h 598476"/>
                <a:gd name="connsiteX6" fmla="*/ 376654 w 425773"/>
                <a:gd name="connsiteY6" fmla="*/ 99493 h 598476"/>
                <a:gd name="connsiteX7" fmla="*/ 398094 w 425773"/>
                <a:gd name="connsiteY7" fmla="*/ 115087 h 598476"/>
                <a:gd name="connsiteX8" fmla="*/ 398094 w 425773"/>
                <a:gd name="connsiteY8" fmla="*/ 173561 h 598476"/>
                <a:gd name="connsiteX9" fmla="*/ 423434 w 425773"/>
                <a:gd name="connsiteY9" fmla="*/ 208646 h 598476"/>
                <a:gd name="connsiteX10" fmla="*/ 411739 w 425773"/>
                <a:gd name="connsiteY10" fmla="*/ 230087 h 598476"/>
                <a:gd name="connsiteX11" fmla="*/ 421276 w 425773"/>
                <a:gd name="connsiteY11" fmla="*/ 239622 h 598476"/>
                <a:gd name="connsiteX12" fmla="*/ 421095 w 425773"/>
                <a:gd name="connsiteY12" fmla="*/ 240612 h 598476"/>
                <a:gd name="connsiteX13" fmla="*/ 411739 w 425773"/>
                <a:gd name="connsiteY13" fmla="*/ 322476 h 598476"/>
                <a:gd name="connsiteX14" fmla="*/ 425773 w 425773"/>
                <a:gd name="connsiteY14" fmla="*/ 362239 h 598476"/>
                <a:gd name="connsiteX15" fmla="*/ 418756 w 425773"/>
                <a:gd name="connsiteY15" fmla="*/ 397324 h 598476"/>
                <a:gd name="connsiteX16" fmla="*/ 407061 w 425773"/>
                <a:gd name="connsiteY16" fmla="*/ 416036 h 598476"/>
                <a:gd name="connsiteX17" fmla="*/ 414078 w 425773"/>
                <a:gd name="connsiteY17" fmla="*/ 455798 h 598476"/>
                <a:gd name="connsiteX18" fmla="*/ 388349 w 425773"/>
                <a:gd name="connsiteY18" fmla="*/ 455798 h 598476"/>
                <a:gd name="connsiteX19" fmla="*/ 353264 w 425773"/>
                <a:gd name="connsiteY19" fmla="*/ 486205 h 598476"/>
                <a:gd name="connsiteX20" fmla="*/ 348586 w 425773"/>
                <a:gd name="connsiteY20" fmla="*/ 511934 h 598476"/>
                <a:gd name="connsiteX21" fmla="*/ 374315 w 425773"/>
                <a:gd name="connsiteY21" fmla="*/ 514273 h 598476"/>
                <a:gd name="connsiteX22" fmla="*/ 364959 w 425773"/>
                <a:gd name="connsiteY22" fmla="*/ 542340 h 598476"/>
                <a:gd name="connsiteX23" fmla="*/ 339230 w 425773"/>
                <a:gd name="connsiteY23" fmla="*/ 551696 h 598476"/>
                <a:gd name="connsiteX24" fmla="*/ 332214 w 425773"/>
                <a:gd name="connsiteY24" fmla="*/ 570408 h 598476"/>
                <a:gd name="connsiteX25" fmla="*/ 313502 w 425773"/>
                <a:gd name="connsiteY25" fmla="*/ 575086 h 598476"/>
                <a:gd name="connsiteX26" fmla="*/ 313502 w 425773"/>
                <a:gd name="connsiteY26" fmla="*/ 589120 h 598476"/>
                <a:gd name="connsiteX27" fmla="*/ 320519 w 425773"/>
                <a:gd name="connsiteY27" fmla="*/ 598476 h 598476"/>
                <a:gd name="connsiteX28" fmla="*/ 0 w 425773"/>
                <a:gd name="connsiteY28" fmla="*/ 598476 h 598476"/>
                <a:gd name="connsiteX29" fmla="*/ 0 w 425773"/>
                <a:gd name="connsiteY29" fmla="*/ 254331 h 598476"/>
                <a:gd name="connsiteX30" fmla="*/ 16450 w 425773"/>
                <a:gd name="connsiteY30" fmla="*/ 256985 h 598476"/>
                <a:gd name="connsiteX31" fmla="*/ 39840 w 425773"/>
                <a:gd name="connsiteY31" fmla="*/ 224239 h 598476"/>
                <a:gd name="connsiteX32" fmla="*/ 70247 w 425773"/>
                <a:gd name="connsiteY32" fmla="*/ 205527 h 598476"/>
                <a:gd name="connsiteX33" fmla="*/ 72586 w 425773"/>
                <a:gd name="connsiteY33" fmla="*/ 177459 h 598476"/>
                <a:gd name="connsiteX34" fmla="*/ 98315 w 425773"/>
                <a:gd name="connsiteY34" fmla="*/ 144714 h 598476"/>
                <a:gd name="connsiteX35" fmla="*/ 102993 w 425773"/>
                <a:gd name="connsiteY35" fmla="*/ 109629 h 598476"/>
                <a:gd name="connsiteX36" fmla="*/ 95976 w 425773"/>
                <a:gd name="connsiteY36" fmla="*/ 88578 h 598476"/>
                <a:gd name="connsiteX37" fmla="*/ 117027 w 425773"/>
                <a:gd name="connsiteY37" fmla="*/ 55833 h 598476"/>
                <a:gd name="connsiteX38" fmla="*/ 131061 w 425773"/>
                <a:gd name="connsiteY38" fmla="*/ 41799 h 598476"/>
                <a:gd name="connsiteX39" fmla="*/ 196552 w 425773"/>
                <a:gd name="connsiteY39" fmla="*/ 18409 h 598476"/>
                <a:gd name="connsiteX40" fmla="*/ 222281 w 425773"/>
                <a:gd name="connsiteY40" fmla="*/ 18409 h 598476"/>
                <a:gd name="connsiteX41" fmla="*/ 257366 w 425773"/>
                <a:gd name="connsiteY41" fmla="*/ 6714 h 598476"/>
                <a:gd name="connsiteX0" fmla="*/ 0 w 425773"/>
                <a:gd name="connsiteY0" fmla="*/ 598476 h 689916"/>
                <a:gd name="connsiteX1" fmla="*/ 0 w 425773"/>
                <a:gd name="connsiteY1" fmla="*/ 254331 h 689916"/>
                <a:gd name="connsiteX2" fmla="*/ 16450 w 425773"/>
                <a:gd name="connsiteY2" fmla="*/ 256985 h 689916"/>
                <a:gd name="connsiteX3" fmla="*/ 39840 w 425773"/>
                <a:gd name="connsiteY3" fmla="*/ 224239 h 689916"/>
                <a:gd name="connsiteX4" fmla="*/ 70247 w 425773"/>
                <a:gd name="connsiteY4" fmla="*/ 205527 h 689916"/>
                <a:gd name="connsiteX5" fmla="*/ 72586 w 425773"/>
                <a:gd name="connsiteY5" fmla="*/ 177459 h 689916"/>
                <a:gd name="connsiteX6" fmla="*/ 98315 w 425773"/>
                <a:gd name="connsiteY6" fmla="*/ 144714 h 689916"/>
                <a:gd name="connsiteX7" fmla="*/ 102993 w 425773"/>
                <a:gd name="connsiteY7" fmla="*/ 109629 h 689916"/>
                <a:gd name="connsiteX8" fmla="*/ 95976 w 425773"/>
                <a:gd name="connsiteY8" fmla="*/ 88578 h 689916"/>
                <a:gd name="connsiteX9" fmla="*/ 117027 w 425773"/>
                <a:gd name="connsiteY9" fmla="*/ 55833 h 689916"/>
                <a:gd name="connsiteX10" fmla="*/ 131061 w 425773"/>
                <a:gd name="connsiteY10" fmla="*/ 41799 h 689916"/>
                <a:gd name="connsiteX11" fmla="*/ 196552 w 425773"/>
                <a:gd name="connsiteY11" fmla="*/ 18409 h 689916"/>
                <a:gd name="connsiteX12" fmla="*/ 222281 w 425773"/>
                <a:gd name="connsiteY12" fmla="*/ 18409 h 689916"/>
                <a:gd name="connsiteX13" fmla="*/ 257366 w 425773"/>
                <a:gd name="connsiteY13" fmla="*/ 6714 h 689916"/>
                <a:gd name="connsiteX14" fmla="*/ 315551 w 425773"/>
                <a:gd name="connsiteY14" fmla="*/ 0 h 689916"/>
                <a:gd name="connsiteX15" fmla="*/ 335721 w 425773"/>
                <a:gd name="connsiteY15" fmla="*/ 27375 h 689916"/>
                <a:gd name="connsiteX16" fmla="*/ 374705 w 425773"/>
                <a:gd name="connsiteY16" fmla="*/ 35172 h 689916"/>
                <a:gd name="connsiteX17" fmla="*/ 386401 w 425773"/>
                <a:gd name="connsiteY17" fmla="*/ 54663 h 689916"/>
                <a:gd name="connsiteX18" fmla="*/ 386401 w 425773"/>
                <a:gd name="connsiteY18" fmla="*/ 76104 h 689916"/>
                <a:gd name="connsiteX19" fmla="*/ 370807 w 425773"/>
                <a:gd name="connsiteY19" fmla="*/ 81951 h 689916"/>
                <a:gd name="connsiteX20" fmla="*/ 376654 w 425773"/>
                <a:gd name="connsiteY20" fmla="*/ 99493 h 689916"/>
                <a:gd name="connsiteX21" fmla="*/ 398094 w 425773"/>
                <a:gd name="connsiteY21" fmla="*/ 115087 h 689916"/>
                <a:gd name="connsiteX22" fmla="*/ 398094 w 425773"/>
                <a:gd name="connsiteY22" fmla="*/ 173561 h 689916"/>
                <a:gd name="connsiteX23" fmla="*/ 423434 w 425773"/>
                <a:gd name="connsiteY23" fmla="*/ 208646 h 689916"/>
                <a:gd name="connsiteX24" fmla="*/ 411739 w 425773"/>
                <a:gd name="connsiteY24" fmla="*/ 230087 h 689916"/>
                <a:gd name="connsiteX25" fmla="*/ 421276 w 425773"/>
                <a:gd name="connsiteY25" fmla="*/ 239622 h 689916"/>
                <a:gd name="connsiteX26" fmla="*/ 421095 w 425773"/>
                <a:gd name="connsiteY26" fmla="*/ 240612 h 689916"/>
                <a:gd name="connsiteX27" fmla="*/ 411739 w 425773"/>
                <a:gd name="connsiteY27" fmla="*/ 322476 h 689916"/>
                <a:gd name="connsiteX28" fmla="*/ 425773 w 425773"/>
                <a:gd name="connsiteY28" fmla="*/ 362239 h 689916"/>
                <a:gd name="connsiteX29" fmla="*/ 418756 w 425773"/>
                <a:gd name="connsiteY29" fmla="*/ 397324 h 689916"/>
                <a:gd name="connsiteX30" fmla="*/ 407061 w 425773"/>
                <a:gd name="connsiteY30" fmla="*/ 416036 h 689916"/>
                <a:gd name="connsiteX31" fmla="*/ 414078 w 425773"/>
                <a:gd name="connsiteY31" fmla="*/ 455798 h 689916"/>
                <a:gd name="connsiteX32" fmla="*/ 388349 w 425773"/>
                <a:gd name="connsiteY32" fmla="*/ 455798 h 689916"/>
                <a:gd name="connsiteX33" fmla="*/ 353264 w 425773"/>
                <a:gd name="connsiteY33" fmla="*/ 486205 h 689916"/>
                <a:gd name="connsiteX34" fmla="*/ 348586 w 425773"/>
                <a:gd name="connsiteY34" fmla="*/ 511934 h 689916"/>
                <a:gd name="connsiteX35" fmla="*/ 374315 w 425773"/>
                <a:gd name="connsiteY35" fmla="*/ 514273 h 689916"/>
                <a:gd name="connsiteX36" fmla="*/ 364959 w 425773"/>
                <a:gd name="connsiteY36" fmla="*/ 542340 h 689916"/>
                <a:gd name="connsiteX37" fmla="*/ 339230 w 425773"/>
                <a:gd name="connsiteY37" fmla="*/ 551696 h 689916"/>
                <a:gd name="connsiteX38" fmla="*/ 332214 w 425773"/>
                <a:gd name="connsiteY38" fmla="*/ 570408 h 689916"/>
                <a:gd name="connsiteX39" fmla="*/ 313502 w 425773"/>
                <a:gd name="connsiteY39" fmla="*/ 575086 h 689916"/>
                <a:gd name="connsiteX40" fmla="*/ 313502 w 425773"/>
                <a:gd name="connsiteY40" fmla="*/ 589120 h 689916"/>
                <a:gd name="connsiteX41" fmla="*/ 320519 w 425773"/>
                <a:gd name="connsiteY41" fmla="*/ 598476 h 689916"/>
                <a:gd name="connsiteX42" fmla="*/ 91440 w 425773"/>
                <a:gd name="connsiteY42" fmla="*/ 689916 h 689916"/>
                <a:gd name="connsiteX0" fmla="*/ 0 w 425773"/>
                <a:gd name="connsiteY0" fmla="*/ 254331 h 689916"/>
                <a:gd name="connsiteX1" fmla="*/ 16450 w 425773"/>
                <a:gd name="connsiteY1" fmla="*/ 256985 h 689916"/>
                <a:gd name="connsiteX2" fmla="*/ 39840 w 425773"/>
                <a:gd name="connsiteY2" fmla="*/ 224239 h 689916"/>
                <a:gd name="connsiteX3" fmla="*/ 70247 w 425773"/>
                <a:gd name="connsiteY3" fmla="*/ 205527 h 689916"/>
                <a:gd name="connsiteX4" fmla="*/ 72586 w 425773"/>
                <a:gd name="connsiteY4" fmla="*/ 177459 h 689916"/>
                <a:gd name="connsiteX5" fmla="*/ 98315 w 425773"/>
                <a:gd name="connsiteY5" fmla="*/ 144714 h 689916"/>
                <a:gd name="connsiteX6" fmla="*/ 102993 w 425773"/>
                <a:gd name="connsiteY6" fmla="*/ 109629 h 689916"/>
                <a:gd name="connsiteX7" fmla="*/ 95976 w 425773"/>
                <a:gd name="connsiteY7" fmla="*/ 88578 h 689916"/>
                <a:gd name="connsiteX8" fmla="*/ 117027 w 425773"/>
                <a:gd name="connsiteY8" fmla="*/ 55833 h 689916"/>
                <a:gd name="connsiteX9" fmla="*/ 131061 w 425773"/>
                <a:gd name="connsiteY9" fmla="*/ 41799 h 689916"/>
                <a:gd name="connsiteX10" fmla="*/ 196552 w 425773"/>
                <a:gd name="connsiteY10" fmla="*/ 18409 h 689916"/>
                <a:gd name="connsiteX11" fmla="*/ 222281 w 425773"/>
                <a:gd name="connsiteY11" fmla="*/ 18409 h 689916"/>
                <a:gd name="connsiteX12" fmla="*/ 257366 w 425773"/>
                <a:gd name="connsiteY12" fmla="*/ 6714 h 689916"/>
                <a:gd name="connsiteX13" fmla="*/ 315551 w 425773"/>
                <a:gd name="connsiteY13" fmla="*/ 0 h 689916"/>
                <a:gd name="connsiteX14" fmla="*/ 335721 w 425773"/>
                <a:gd name="connsiteY14" fmla="*/ 27375 h 689916"/>
                <a:gd name="connsiteX15" fmla="*/ 374705 w 425773"/>
                <a:gd name="connsiteY15" fmla="*/ 35172 h 689916"/>
                <a:gd name="connsiteX16" fmla="*/ 386401 w 425773"/>
                <a:gd name="connsiteY16" fmla="*/ 54663 h 689916"/>
                <a:gd name="connsiteX17" fmla="*/ 386401 w 425773"/>
                <a:gd name="connsiteY17" fmla="*/ 76104 h 689916"/>
                <a:gd name="connsiteX18" fmla="*/ 370807 w 425773"/>
                <a:gd name="connsiteY18" fmla="*/ 81951 h 689916"/>
                <a:gd name="connsiteX19" fmla="*/ 376654 w 425773"/>
                <a:gd name="connsiteY19" fmla="*/ 99493 h 689916"/>
                <a:gd name="connsiteX20" fmla="*/ 398094 w 425773"/>
                <a:gd name="connsiteY20" fmla="*/ 115087 h 689916"/>
                <a:gd name="connsiteX21" fmla="*/ 398094 w 425773"/>
                <a:gd name="connsiteY21" fmla="*/ 173561 h 689916"/>
                <a:gd name="connsiteX22" fmla="*/ 423434 w 425773"/>
                <a:gd name="connsiteY22" fmla="*/ 208646 h 689916"/>
                <a:gd name="connsiteX23" fmla="*/ 411739 w 425773"/>
                <a:gd name="connsiteY23" fmla="*/ 230087 h 689916"/>
                <a:gd name="connsiteX24" fmla="*/ 421276 w 425773"/>
                <a:gd name="connsiteY24" fmla="*/ 239622 h 689916"/>
                <a:gd name="connsiteX25" fmla="*/ 421095 w 425773"/>
                <a:gd name="connsiteY25" fmla="*/ 240612 h 689916"/>
                <a:gd name="connsiteX26" fmla="*/ 411739 w 425773"/>
                <a:gd name="connsiteY26" fmla="*/ 322476 h 689916"/>
                <a:gd name="connsiteX27" fmla="*/ 425773 w 425773"/>
                <a:gd name="connsiteY27" fmla="*/ 362239 h 689916"/>
                <a:gd name="connsiteX28" fmla="*/ 418756 w 425773"/>
                <a:gd name="connsiteY28" fmla="*/ 397324 h 689916"/>
                <a:gd name="connsiteX29" fmla="*/ 407061 w 425773"/>
                <a:gd name="connsiteY29" fmla="*/ 416036 h 689916"/>
                <a:gd name="connsiteX30" fmla="*/ 414078 w 425773"/>
                <a:gd name="connsiteY30" fmla="*/ 455798 h 689916"/>
                <a:gd name="connsiteX31" fmla="*/ 388349 w 425773"/>
                <a:gd name="connsiteY31" fmla="*/ 455798 h 689916"/>
                <a:gd name="connsiteX32" fmla="*/ 353264 w 425773"/>
                <a:gd name="connsiteY32" fmla="*/ 486205 h 689916"/>
                <a:gd name="connsiteX33" fmla="*/ 348586 w 425773"/>
                <a:gd name="connsiteY33" fmla="*/ 511934 h 689916"/>
                <a:gd name="connsiteX34" fmla="*/ 374315 w 425773"/>
                <a:gd name="connsiteY34" fmla="*/ 514273 h 689916"/>
                <a:gd name="connsiteX35" fmla="*/ 364959 w 425773"/>
                <a:gd name="connsiteY35" fmla="*/ 542340 h 689916"/>
                <a:gd name="connsiteX36" fmla="*/ 339230 w 425773"/>
                <a:gd name="connsiteY36" fmla="*/ 551696 h 689916"/>
                <a:gd name="connsiteX37" fmla="*/ 332214 w 425773"/>
                <a:gd name="connsiteY37" fmla="*/ 570408 h 689916"/>
                <a:gd name="connsiteX38" fmla="*/ 313502 w 425773"/>
                <a:gd name="connsiteY38" fmla="*/ 575086 h 689916"/>
                <a:gd name="connsiteX39" fmla="*/ 313502 w 425773"/>
                <a:gd name="connsiteY39" fmla="*/ 589120 h 689916"/>
                <a:gd name="connsiteX40" fmla="*/ 320519 w 425773"/>
                <a:gd name="connsiteY40" fmla="*/ 598476 h 689916"/>
                <a:gd name="connsiteX41" fmla="*/ 91440 w 425773"/>
                <a:gd name="connsiteY41" fmla="*/ 689916 h 689916"/>
                <a:gd name="connsiteX0" fmla="*/ 0 w 425773"/>
                <a:gd name="connsiteY0" fmla="*/ 254331 h 598476"/>
                <a:gd name="connsiteX1" fmla="*/ 16450 w 425773"/>
                <a:gd name="connsiteY1" fmla="*/ 256985 h 598476"/>
                <a:gd name="connsiteX2" fmla="*/ 39840 w 425773"/>
                <a:gd name="connsiteY2" fmla="*/ 224239 h 598476"/>
                <a:gd name="connsiteX3" fmla="*/ 70247 w 425773"/>
                <a:gd name="connsiteY3" fmla="*/ 205527 h 598476"/>
                <a:gd name="connsiteX4" fmla="*/ 72586 w 425773"/>
                <a:gd name="connsiteY4" fmla="*/ 177459 h 598476"/>
                <a:gd name="connsiteX5" fmla="*/ 98315 w 425773"/>
                <a:gd name="connsiteY5" fmla="*/ 144714 h 598476"/>
                <a:gd name="connsiteX6" fmla="*/ 102993 w 425773"/>
                <a:gd name="connsiteY6" fmla="*/ 109629 h 598476"/>
                <a:gd name="connsiteX7" fmla="*/ 95976 w 425773"/>
                <a:gd name="connsiteY7" fmla="*/ 88578 h 598476"/>
                <a:gd name="connsiteX8" fmla="*/ 117027 w 425773"/>
                <a:gd name="connsiteY8" fmla="*/ 55833 h 598476"/>
                <a:gd name="connsiteX9" fmla="*/ 131061 w 425773"/>
                <a:gd name="connsiteY9" fmla="*/ 41799 h 598476"/>
                <a:gd name="connsiteX10" fmla="*/ 196552 w 425773"/>
                <a:gd name="connsiteY10" fmla="*/ 18409 h 598476"/>
                <a:gd name="connsiteX11" fmla="*/ 222281 w 425773"/>
                <a:gd name="connsiteY11" fmla="*/ 18409 h 598476"/>
                <a:gd name="connsiteX12" fmla="*/ 257366 w 425773"/>
                <a:gd name="connsiteY12" fmla="*/ 6714 h 598476"/>
                <a:gd name="connsiteX13" fmla="*/ 315551 w 425773"/>
                <a:gd name="connsiteY13" fmla="*/ 0 h 598476"/>
                <a:gd name="connsiteX14" fmla="*/ 335721 w 425773"/>
                <a:gd name="connsiteY14" fmla="*/ 27375 h 598476"/>
                <a:gd name="connsiteX15" fmla="*/ 374705 w 425773"/>
                <a:gd name="connsiteY15" fmla="*/ 35172 h 598476"/>
                <a:gd name="connsiteX16" fmla="*/ 386401 w 425773"/>
                <a:gd name="connsiteY16" fmla="*/ 54663 h 598476"/>
                <a:gd name="connsiteX17" fmla="*/ 386401 w 425773"/>
                <a:gd name="connsiteY17" fmla="*/ 76104 h 598476"/>
                <a:gd name="connsiteX18" fmla="*/ 370807 w 425773"/>
                <a:gd name="connsiteY18" fmla="*/ 81951 h 598476"/>
                <a:gd name="connsiteX19" fmla="*/ 376654 w 425773"/>
                <a:gd name="connsiteY19" fmla="*/ 99493 h 598476"/>
                <a:gd name="connsiteX20" fmla="*/ 398094 w 425773"/>
                <a:gd name="connsiteY20" fmla="*/ 115087 h 598476"/>
                <a:gd name="connsiteX21" fmla="*/ 398094 w 425773"/>
                <a:gd name="connsiteY21" fmla="*/ 173561 h 598476"/>
                <a:gd name="connsiteX22" fmla="*/ 423434 w 425773"/>
                <a:gd name="connsiteY22" fmla="*/ 208646 h 598476"/>
                <a:gd name="connsiteX23" fmla="*/ 411739 w 425773"/>
                <a:gd name="connsiteY23" fmla="*/ 230087 h 598476"/>
                <a:gd name="connsiteX24" fmla="*/ 421276 w 425773"/>
                <a:gd name="connsiteY24" fmla="*/ 239622 h 598476"/>
                <a:gd name="connsiteX25" fmla="*/ 421095 w 425773"/>
                <a:gd name="connsiteY25" fmla="*/ 240612 h 598476"/>
                <a:gd name="connsiteX26" fmla="*/ 411739 w 425773"/>
                <a:gd name="connsiteY26" fmla="*/ 322476 h 598476"/>
                <a:gd name="connsiteX27" fmla="*/ 425773 w 425773"/>
                <a:gd name="connsiteY27" fmla="*/ 362239 h 598476"/>
                <a:gd name="connsiteX28" fmla="*/ 418756 w 425773"/>
                <a:gd name="connsiteY28" fmla="*/ 397324 h 598476"/>
                <a:gd name="connsiteX29" fmla="*/ 407061 w 425773"/>
                <a:gd name="connsiteY29" fmla="*/ 416036 h 598476"/>
                <a:gd name="connsiteX30" fmla="*/ 414078 w 425773"/>
                <a:gd name="connsiteY30" fmla="*/ 455798 h 598476"/>
                <a:gd name="connsiteX31" fmla="*/ 388349 w 425773"/>
                <a:gd name="connsiteY31" fmla="*/ 455798 h 598476"/>
                <a:gd name="connsiteX32" fmla="*/ 353264 w 425773"/>
                <a:gd name="connsiteY32" fmla="*/ 486205 h 598476"/>
                <a:gd name="connsiteX33" fmla="*/ 348586 w 425773"/>
                <a:gd name="connsiteY33" fmla="*/ 511934 h 598476"/>
                <a:gd name="connsiteX34" fmla="*/ 374315 w 425773"/>
                <a:gd name="connsiteY34" fmla="*/ 514273 h 598476"/>
                <a:gd name="connsiteX35" fmla="*/ 364959 w 425773"/>
                <a:gd name="connsiteY35" fmla="*/ 542340 h 598476"/>
                <a:gd name="connsiteX36" fmla="*/ 339230 w 425773"/>
                <a:gd name="connsiteY36" fmla="*/ 551696 h 598476"/>
                <a:gd name="connsiteX37" fmla="*/ 332214 w 425773"/>
                <a:gd name="connsiteY37" fmla="*/ 570408 h 598476"/>
                <a:gd name="connsiteX38" fmla="*/ 313502 w 425773"/>
                <a:gd name="connsiteY38" fmla="*/ 575086 h 598476"/>
                <a:gd name="connsiteX39" fmla="*/ 313502 w 425773"/>
                <a:gd name="connsiteY39" fmla="*/ 589120 h 598476"/>
                <a:gd name="connsiteX40" fmla="*/ 320519 w 425773"/>
                <a:gd name="connsiteY40" fmla="*/ 598476 h 598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25773" h="598476">
                  <a:moveTo>
                    <a:pt x="0" y="254331"/>
                  </a:moveTo>
                  <a:lnTo>
                    <a:pt x="16450" y="256985"/>
                  </a:lnTo>
                  <a:lnTo>
                    <a:pt x="39840" y="224239"/>
                  </a:lnTo>
                  <a:lnTo>
                    <a:pt x="70247" y="205527"/>
                  </a:lnTo>
                  <a:lnTo>
                    <a:pt x="72586" y="177459"/>
                  </a:lnTo>
                  <a:lnTo>
                    <a:pt x="98315" y="144714"/>
                  </a:lnTo>
                  <a:lnTo>
                    <a:pt x="102993" y="109629"/>
                  </a:lnTo>
                  <a:lnTo>
                    <a:pt x="95976" y="88578"/>
                  </a:lnTo>
                  <a:lnTo>
                    <a:pt x="117027" y="55833"/>
                  </a:lnTo>
                  <a:lnTo>
                    <a:pt x="131061" y="41799"/>
                  </a:lnTo>
                  <a:lnTo>
                    <a:pt x="196552" y="18409"/>
                  </a:lnTo>
                  <a:lnTo>
                    <a:pt x="222281" y="18409"/>
                  </a:lnTo>
                  <a:lnTo>
                    <a:pt x="257366" y="6714"/>
                  </a:lnTo>
                  <a:lnTo>
                    <a:pt x="315551" y="0"/>
                  </a:lnTo>
                  <a:lnTo>
                    <a:pt x="335721" y="27375"/>
                  </a:lnTo>
                  <a:lnTo>
                    <a:pt x="374705" y="35172"/>
                  </a:lnTo>
                  <a:lnTo>
                    <a:pt x="386401" y="54663"/>
                  </a:lnTo>
                  <a:lnTo>
                    <a:pt x="386401" y="76104"/>
                  </a:lnTo>
                  <a:lnTo>
                    <a:pt x="370807" y="81951"/>
                  </a:lnTo>
                  <a:lnTo>
                    <a:pt x="376654" y="99493"/>
                  </a:lnTo>
                  <a:lnTo>
                    <a:pt x="398094" y="115087"/>
                  </a:lnTo>
                  <a:lnTo>
                    <a:pt x="398094" y="173561"/>
                  </a:lnTo>
                  <a:lnTo>
                    <a:pt x="423434" y="208646"/>
                  </a:lnTo>
                  <a:lnTo>
                    <a:pt x="411739" y="230087"/>
                  </a:lnTo>
                  <a:lnTo>
                    <a:pt x="421276" y="239622"/>
                  </a:lnTo>
                  <a:cubicBezTo>
                    <a:pt x="421216" y="239952"/>
                    <a:pt x="421155" y="240282"/>
                    <a:pt x="421095" y="240612"/>
                  </a:cubicBezTo>
                  <a:lnTo>
                    <a:pt x="411739" y="322476"/>
                  </a:lnTo>
                  <a:lnTo>
                    <a:pt x="425773" y="362239"/>
                  </a:lnTo>
                  <a:lnTo>
                    <a:pt x="418756" y="397324"/>
                  </a:lnTo>
                  <a:lnTo>
                    <a:pt x="407061" y="416036"/>
                  </a:lnTo>
                  <a:lnTo>
                    <a:pt x="414078" y="455798"/>
                  </a:lnTo>
                  <a:lnTo>
                    <a:pt x="388349" y="455798"/>
                  </a:lnTo>
                  <a:lnTo>
                    <a:pt x="353264" y="486205"/>
                  </a:lnTo>
                  <a:lnTo>
                    <a:pt x="348586" y="511934"/>
                  </a:lnTo>
                  <a:lnTo>
                    <a:pt x="374315" y="514273"/>
                  </a:lnTo>
                  <a:lnTo>
                    <a:pt x="364959" y="542340"/>
                  </a:lnTo>
                  <a:lnTo>
                    <a:pt x="339230" y="551696"/>
                  </a:lnTo>
                  <a:lnTo>
                    <a:pt x="332214" y="570408"/>
                  </a:lnTo>
                  <a:lnTo>
                    <a:pt x="313502" y="575086"/>
                  </a:lnTo>
                  <a:lnTo>
                    <a:pt x="313502" y="589120"/>
                  </a:lnTo>
                  <a:lnTo>
                    <a:pt x="320519" y="598476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3" name="正方形/長方形 162">
              <a:extLst>
                <a:ext uri="{FF2B5EF4-FFF2-40B4-BE49-F238E27FC236}">
                  <a16:creationId xmlns:a16="http://schemas.microsoft.com/office/drawing/2014/main" id="{6E3E86C4-ACDA-5E44-13DC-716296601141}"/>
                </a:ext>
              </a:extLst>
            </p:cNvPr>
            <p:cNvSpPr/>
            <p:nvPr/>
          </p:nvSpPr>
          <p:spPr>
            <a:xfrm>
              <a:off x="6692335" y="6035479"/>
              <a:ext cx="141578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富山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4830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13962B-B05B-31BA-E9ED-E3A7E87E66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0961F47-24CE-BAAC-F890-4E937A780506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新潟県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のおとなり、隣接する県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51EAC80-3684-AB79-066C-61DEC88E6F92}"/>
              </a:ext>
            </a:extLst>
          </p:cNvPr>
          <p:cNvGrpSpPr/>
          <p:nvPr/>
        </p:nvGrpSpPr>
        <p:grpSpPr>
          <a:xfrm>
            <a:off x="6532563" y="5060359"/>
            <a:ext cx="2761720" cy="624393"/>
            <a:chOff x="4533746" y="5652155"/>
            <a:chExt cx="4939924" cy="1116860"/>
          </a:xfrm>
        </p:grpSpPr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5D2AC985-31F7-06C2-FCA0-5849B434A293}"/>
                </a:ext>
              </a:extLst>
            </p:cNvPr>
            <p:cNvSpPr/>
            <p:nvPr/>
          </p:nvSpPr>
          <p:spPr>
            <a:xfrm rot="8100000" flipH="1">
              <a:off x="6887419" y="6230415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7F06FBC-B062-B793-2B39-5065763E2B0C}"/>
                </a:ext>
              </a:extLst>
            </p:cNvPr>
            <p:cNvGrpSpPr/>
            <p:nvPr/>
          </p:nvGrpSpPr>
          <p:grpSpPr>
            <a:xfrm>
              <a:off x="6437630" y="6473188"/>
              <a:ext cx="160531" cy="295824"/>
              <a:chOff x="5146675" y="2893474"/>
              <a:chExt cx="276225" cy="577278"/>
            </a:xfrm>
          </p:grpSpPr>
          <p:sp>
            <p:nvSpPr>
              <p:cNvPr id="157" name="台形 156">
                <a:extLst>
                  <a:ext uri="{FF2B5EF4-FFF2-40B4-BE49-F238E27FC236}">
                    <a16:creationId xmlns:a16="http://schemas.microsoft.com/office/drawing/2014/main" id="{488EEDA9-1310-8BB5-7D8D-B3B9489BAA8B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台形 157">
                <a:extLst>
                  <a:ext uri="{FF2B5EF4-FFF2-40B4-BE49-F238E27FC236}">
                    <a16:creationId xmlns:a16="http://schemas.microsoft.com/office/drawing/2014/main" id="{1F648032-6CF3-AC12-23EB-65B042F3FD9D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EDC15EB0-39BA-C3C5-ADF4-2C99F6C451B7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35160DC8-9CAF-924D-501C-14F21670FF33}"/>
                </a:ext>
              </a:extLst>
            </p:cNvPr>
            <p:cNvGrpSpPr/>
            <p:nvPr/>
          </p:nvGrpSpPr>
          <p:grpSpPr>
            <a:xfrm>
              <a:off x="6620987" y="6473188"/>
              <a:ext cx="160531" cy="295824"/>
              <a:chOff x="5146675" y="2893474"/>
              <a:chExt cx="276225" cy="577278"/>
            </a:xfrm>
          </p:grpSpPr>
          <p:sp>
            <p:nvSpPr>
              <p:cNvPr id="154" name="台形 153">
                <a:extLst>
                  <a:ext uri="{FF2B5EF4-FFF2-40B4-BE49-F238E27FC236}">
                    <a16:creationId xmlns:a16="http://schemas.microsoft.com/office/drawing/2014/main" id="{8C6F77E8-B753-AB13-2664-87D4D5F2FC42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台形 154">
                <a:extLst>
                  <a:ext uri="{FF2B5EF4-FFF2-40B4-BE49-F238E27FC236}">
                    <a16:creationId xmlns:a16="http://schemas.microsoft.com/office/drawing/2014/main" id="{3C1C2355-AE6F-C4E1-4206-6C308A374519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C02A064B-117F-4FDA-AD75-DEAB1B319CA1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6445D9C-B050-D57D-115C-0FB4F3FBFB8F}"/>
                </a:ext>
              </a:extLst>
            </p:cNvPr>
            <p:cNvSpPr/>
            <p:nvPr/>
          </p:nvSpPr>
          <p:spPr>
            <a:xfrm rot="10800000">
              <a:off x="6408261" y="6422936"/>
              <a:ext cx="403225" cy="142874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A01FCAC7-4BEF-239A-4CC2-EF5934C3DAF4}"/>
                </a:ext>
              </a:extLst>
            </p:cNvPr>
            <p:cNvSpPr/>
            <p:nvPr/>
          </p:nvSpPr>
          <p:spPr>
            <a:xfrm rot="13500000">
              <a:off x="6286814" y="6230414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6C011491-25D0-4F8C-FB2B-5801E03913E9}"/>
                </a:ext>
              </a:extLst>
            </p:cNvPr>
            <p:cNvSpPr/>
            <p:nvPr/>
          </p:nvSpPr>
          <p:spPr>
            <a:xfrm>
              <a:off x="6289664" y="6119889"/>
              <a:ext cx="640370" cy="321469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8C6AD99F-75A0-D166-7654-6AB9573DFDE2}"/>
                </a:ext>
              </a:extLst>
            </p:cNvPr>
            <p:cNvGrpSpPr/>
            <p:nvPr/>
          </p:nvGrpSpPr>
          <p:grpSpPr>
            <a:xfrm>
              <a:off x="5411896" y="6119889"/>
              <a:ext cx="732515" cy="649123"/>
              <a:chOff x="5445709" y="4203669"/>
              <a:chExt cx="732515" cy="649123"/>
            </a:xfrm>
          </p:grpSpPr>
          <p:sp>
            <p:nvSpPr>
              <p:cNvPr id="140" name="台形 139">
                <a:extLst>
                  <a:ext uri="{FF2B5EF4-FFF2-40B4-BE49-F238E27FC236}">
                    <a16:creationId xmlns:a16="http://schemas.microsoft.com/office/drawing/2014/main" id="{783E2170-26C1-5EC8-0BC7-35A3E90A5A7A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9E6A25ED-359D-491A-93C7-8BBEF0AD3779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51" name="台形 150">
                  <a:extLst>
                    <a:ext uri="{FF2B5EF4-FFF2-40B4-BE49-F238E27FC236}">
                      <a16:creationId xmlns:a16="http://schemas.microsoft.com/office/drawing/2014/main" id="{3D3F5CD8-8CB6-7CA2-00B1-BDE3AE5A0D5A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台形 151">
                  <a:extLst>
                    <a:ext uri="{FF2B5EF4-FFF2-40B4-BE49-F238E27FC236}">
                      <a16:creationId xmlns:a16="http://schemas.microsoft.com/office/drawing/2014/main" id="{ACE58F48-4B1D-CA3F-9C1C-02F9372A1D36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74655F29-F76A-5301-975F-67D4225502E2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086DC14E-0AD8-5073-5575-E8F0504385E6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48" name="台形 147">
                  <a:extLst>
                    <a:ext uri="{FF2B5EF4-FFF2-40B4-BE49-F238E27FC236}">
                      <a16:creationId xmlns:a16="http://schemas.microsoft.com/office/drawing/2014/main" id="{D61C047D-77FC-0E76-4CBE-D9319CAC41B4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台形 148">
                  <a:extLst>
                    <a:ext uri="{FF2B5EF4-FFF2-40B4-BE49-F238E27FC236}">
                      <a16:creationId xmlns:a16="http://schemas.microsoft.com/office/drawing/2014/main" id="{573A85DD-EF7E-E1BD-A2A9-141F60744BBD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B19D4FBB-F4C2-3ACE-F528-CC91915EB8FF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92335A3A-AF88-A02A-FC29-65CA7263BF47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台形 143">
                <a:extLst>
                  <a:ext uri="{FF2B5EF4-FFF2-40B4-BE49-F238E27FC236}">
                    <a16:creationId xmlns:a16="http://schemas.microsoft.com/office/drawing/2014/main" id="{13DAEF7C-1001-99B2-BBFE-B3C787D36F64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8A84A464-6523-D303-266F-95E636C85B14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851ACFB3-8481-D17C-2F58-0B92517BCFD1}"/>
                </a:ext>
              </a:extLst>
            </p:cNvPr>
            <p:cNvGrpSpPr/>
            <p:nvPr/>
          </p:nvGrpSpPr>
          <p:grpSpPr>
            <a:xfrm>
              <a:off x="4533746" y="6119889"/>
              <a:ext cx="820090" cy="649123"/>
              <a:chOff x="5358134" y="4203669"/>
              <a:chExt cx="820090" cy="649123"/>
            </a:xfrm>
          </p:grpSpPr>
          <p:sp>
            <p:nvSpPr>
              <p:cNvPr id="123" name="台形 122">
                <a:extLst>
                  <a:ext uri="{FF2B5EF4-FFF2-40B4-BE49-F238E27FC236}">
                    <a16:creationId xmlns:a16="http://schemas.microsoft.com/office/drawing/2014/main" id="{E7295457-20F8-9912-00BA-C605FDE33121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6DB7B56F-859F-F9CF-06E3-725AA5207E83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37" name="台形 136">
                  <a:extLst>
                    <a:ext uri="{FF2B5EF4-FFF2-40B4-BE49-F238E27FC236}">
                      <a16:creationId xmlns:a16="http://schemas.microsoft.com/office/drawing/2014/main" id="{36E1CCA9-8C60-B076-6878-D0910C20B25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台形 137">
                  <a:extLst>
                    <a:ext uri="{FF2B5EF4-FFF2-40B4-BE49-F238E27FC236}">
                      <a16:creationId xmlns:a16="http://schemas.microsoft.com/office/drawing/2014/main" id="{8D360A49-7703-3181-CA76-461F5986E5EE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6A541AAC-8C3C-2FDC-6085-1CAAE501E780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7451C627-0141-F64E-0BE9-7B7E4EB9E733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34" name="台形 133">
                  <a:extLst>
                    <a:ext uri="{FF2B5EF4-FFF2-40B4-BE49-F238E27FC236}">
                      <a16:creationId xmlns:a16="http://schemas.microsoft.com/office/drawing/2014/main" id="{DF23388F-1E8B-6385-EE4D-52F68855B0E3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台形 134">
                  <a:extLst>
                    <a:ext uri="{FF2B5EF4-FFF2-40B4-BE49-F238E27FC236}">
                      <a16:creationId xmlns:a16="http://schemas.microsoft.com/office/drawing/2014/main" id="{9AEE63EF-3ECF-86CB-25DC-1CDDCB14805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C0D485FF-5079-C797-E0CE-DDC511A719DF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93FEA356-4839-DD4C-6415-CA6E9F886E32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台形 126">
                <a:extLst>
                  <a:ext uri="{FF2B5EF4-FFF2-40B4-BE49-F238E27FC236}">
                    <a16:creationId xmlns:a16="http://schemas.microsoft.com/office/drawing/2014/main" id="{644AB9D8-31F2-FFFA-DF1F-723D39940B88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54CC7D0C-D0B9-C1EB-7886-F6E524731BF2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F1C5490E-4D97-6408-9047-3C0A53A7BDCE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132" name="四角形: 上の 2 つの角を丸める 131">
                  <a:extLst>
                    <a:ext uri="{FF2B5EF4-FFF2-40B4-BE49-F238E27FC236}">
                      <a16:creationId xmlns:a16="http://schemas.microsoft.com/office/drawing/2014/main" id="{26C5034F-BF45-E85C-9AC8-724798954CDD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5F66DF5E-916E-1042-650E-BD0E09CA12EB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9C1FA96F-3EE2-6B06-C6FF-BF38BC069168}"/>
                </a:ext>
              </a:extLst>
            </p:cNvPr>
            <p:cNvGrpSpPr/>
            <p:nvPr/>
          </p:nvGrpSpPr>
          <p:grpSpPr>
            <a:xfrm>
              <a:off x="5316033" y="6321745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15" name="四角形: 上の 2 つの角を丸める 114">
                <a:extLst>
                  <a:ext uri="{FF2B5EF4-FFF2-40B4-BE49-F238E27FC236}">
                    <a16:creationId xmlns:a16="http://schemas.microsoft.com/office/drawing/2014/main" id="{A40022D0-2520-A461-509F-3133E9BCA319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80F81605-8A41-B654-5B39-63E25ED704EA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四角形: 上の 2 つの角を丸める 116">
                <a:extLst>
                  <a:ext uri="{FF2B5EF4-FFF2-40B4-BE49-F238E27FC236}">
                    <a16:creationId xmlns:a16="http://schemas.microsoft.com/office/drawing/2014/main" id="{50B0775D-2439-B3AE-C240-712FAF11D932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18" name="四角形: 上の 2 つの角を丸める 117">
                <a:extLst>
                  <a:ext uri="{FF2B5EF4-FFF2-40B4-BE49-F238E27FC236}">
                    <a16:creationId xmlns:a16="http://schemas.microsoft.com/office/drawing/2014/main" id="{E1FA0E91-0607-A058-37C9-C9DDA68132AC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四角形: 上の 2 つの角を丸める 118">
                <a:extLst>
                  <a:ext uri="{FF2B5EF4-FFF2-40B4-BE49-F238E27FC236}">
                    <a16:creationId xmlns:a16="http://schemas.microsoft.com/office/drawing/2014/main" id="{F30D9EC6-3013-BE2C-CB73-5A8F6B549403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四角形: 上の 2 つの角を丸める 119">
                <a:extLst>
                  <a:ext uri="{FF2B5EF4-FFF2-40B4-BE49-F238E27FC236}">
                    <a16:creationId xmlns:a16="http://schemas.microsoft.com/office/drawing/2014/main" id="{EFA7920F-B019-3A30-7732-19D68FEE9628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四角形: 上の 2 つの角を丸める 120">
                <a:extLst>
                  <a:ext uri="{FF2B5EF4-FFF2-40B4-BE49-F238E27FC236}">
                    <a16:creationId xmlns:a16="http://schemas.microsoft.com/office/drawing/2014/main" id="{3E515A37-0720-815E-7990-2C3BECD13936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四角形: 上の 2 つの角を丸める 121">
                <a:extLst>
                  <a:ext uri="{FF2B5EF4-FFF2-40B4-BE49-F238E27FC236}">
                    <a16:creationId xmlns:a16="http://schemas.microsoft.com/office/drawing/2014/main" id="{D3552553-AF94-1D23-EE21-B0634148FB0D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98587F4C-AF60-507F-83A3-0DE0E08CAB7F}"/>
                </a:ext>
              </a:extLst>
            </p:cNvPr>
            <p:cNvGrpSpPr/>
            <p:nvPr/>
          </p:nvGrpSpPr>
          <p:grpSpPr>
            <a:xfrm>
              <a:off x="6109783" y="6321745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07" name="四角形: 上の 2 つの角を丸める 106">
                <a:extLst>
                  <a:ext uri="{FF2B5EF4-FFF2-40B4-BE49-F238E27FC236}">
                    <a16:creationId xmlns:a16="http://schemas.microsoft.com/office/drawing/2014/main" id="{46C6A78A-67DF-0A56-4B93-A0588735FCC6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D5524F05-1ED7-D2DD-FC34-1A307E1887BC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四角形: 上の 2 つの角を丸める 108">
                <a:extLst>
                  <a:ext uri="{FF2B5EF4-FFF2-40B4-BE49-F238E27FC236}">
                    <a16:creationId xmlns:a16="http://schemas.microsoft.com/office/drawing/2014/main" id="{4FA3526F-452A-7AE5-CCEE-A08F0FDE7412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10" name="四角形: 上の 2 つの角を丸める 109">
                <a:extLst>
                  <a:ext uri="{FF2B5EF4-FFF2-40B4-BE49-F238E27FC236}">
                    <a16:creationId xmlns:a16="http://schemas.microsoft.com/office/drawing/2014/main" id="{223BCEAD-3F5F-5ECA-0051-A2E4CC006103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四角形: 上の 2 つの角を丸める 110">
                <a:extLst>
                  <a:ext uri="{FF2B5EF4-FFF2-40B4-BE49-F238E27FC236}">
                    <a16:creationId xmlns:a16="http://schemas.microsoft.com/office/drawing/2014/main" id="{B18E8744-86EB-8DFC-C813-4497F8B68A22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四角形: 上の 2 つの角を丸める 111">
                <a:extLst>
                  <a:ext uri="{FF2B5EF4-FFF2-40B4-BE49-F238E27FC236}">
                    <a16:creationId xmlns:a16="http://schemas.microsoft.com/office/drawing/2014/main" id="{2432C647-932E-0EA7-1071-5048404C800D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四角形: 上の 2 つの角を丸める 112">
                <a:extLst>
                  <a:ext uri="{FF2B5EF4-FFF2-40B4-BE49-F238E27FC236}">
                    <a16:creationId xmlns:a16="http://schemas.microsoft.com/office/drawing/2014/main" id="{22E333C5-5C5C-2136-6BEB-B441653B0CE0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四角形: 上の 2 つの角を丸める 113">
                <a:extLst>
                  <a:ext uri="{FF2B5EF4-FFF2-40B4-BE49-F238E27FC236}">
                    <a16:creationId xmlns:a16="http://schemas.microsoft.com/office/drawing/2014/main" id="{159CFF65-CAD1-C798-2472-016B01FF9E1D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" name="台形 15">
              <a:extLst>
                <a:ext uri="{FF2B5EF4-FFF2-40B4-BE49-F238E27FC236}">
                  <a16:creationId xmlns:a16="http://schemas.microsoft.com/office/drawing/2014/main" id="{987618BE-44DB-21CA-F3F2-04D612F96049}"/>
                </a:ext>
              </a:extLst>
            </p:cNvPr>
            <p:cNvSpPr/>
            <p:nvPr/>
          </p:nvSpPr>
          <p:spPr>
            <a:xfrm rot="8100000" flipH="1">
              <a:off x="8474918" y="6230416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3F58820E-D24A-50FF-6CC6-07D2460C6CC1}"/>
                </a:ext>
              </a:extLst>
            </p:cNvPr>
            <p:cNvGrpSpPr/>
            <p:nvPr/>
          </p:nvGrpSpPr>
          <p:grpSpPr>
            <a:xfrm>
              <a:off x="8025129" y="6473189"/>
              <a:ext cx="160531" cy="295824"/>
              <a:chOff x="5146675" y="2893474"/>
              <a:chExt cx="276225" cy="577278"/>
            </a:xfrm>
          </p:grpSpPr>
          <p:sp>
            <p:nvSpPr>
              <p:cNvPr id="104" name="台形 103">
                <a:extLst>
                  <a:ext uri="{FF2B5EF4-FFF2-40B4-BE49-F238E27FC236}">
                    <a16:creationId xmlns:a16="http://schemas.microsoft.com/office/drawing/2014/main" id="{0DA68ED7-9D41-4CC1-2079-C6AF2AB6A39A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台形 104">
                <a:extLst>
                  <a:ext uri="{FF2B5EF4-FFF2-40B4-BE49-F238E27FC236}">
                    <a16:creationId xmlns:a16="http://schemas.microsoft.com/office/drawing/2014/main" id="{48913D25-E334-8493-8887-FC3342CEB5C7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90C31A58-E112-BBB4-6B03-DF9ABE71E93F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94160458-2F10-D086-98A7-F5915E79E385}"/>
                </a:ext>
              </a:extLst>
            </p:cNvPr>
            <p:cNvGrpSpPr/>
            <p:nvPr/>
          </p:nvGrpSpPr>
          <p:grpSpPr>
            <a:xfrm>
              <a:off x="8208486" y="6473189"/>
              <a:ext cx="160531" cy="295824"/>
              <a:chOff x="5146675" y="2893474"/>
              <a:chExt cx="276225" cy="577278"/>
            </a:xfrm>
          </p:grpSpPr>
          <p:sp>
            <p:nvSpPr>
              <p:cNvPr id="101" name="台形 100">
                <a:extLst>
                  <a:ext uri="{FF2B5EF4-FFF2-40B4-BE49-F238E27FC236}">
                    <a16:creationId xmlns:a16="http://schemas.microsoft.com/office/drawing/2014/main" id="{392643E4-5B4D-5CD0-9D79-66B1C749734A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台形 101">
                <a:extLst>
                  <a:ext uri="{FF2B5EF4-FFF2-40B4-BE49-F238E27FC236}">
                    <a16:creationId xmlns:a16="http://schemas.microsoft.com/office/drawing/2014/main" id="{5C665C5C-A64A-0117-283E-E8B70B30301E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9E9208EF-EF6E-A54F-917B-958B035DCE23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81398A82-EA27-746E-D0C3-C3175B2980AB}"/>
                </a:ext>
              </a:extLst>
            </p:cNvPr>
            <p:cNvSpPr/>
            <p:nvPr/>
          </p:nvSpPr>
          <p:spPr>
            <a:xfrm rot="10800000">
              <a:off x="7995760" y="6422937"/>
              <a:ext cx="403225" cy="142874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台形 19">
              <a:extLst>
                <a:ext uri="{FF2B5EF4-FFF2-40B4-BE49-F238E27FC236}">
                  <a16:creationId xmlns:a16="http://schemas.microsoft.com/office/drawing/2014/main" id="{469BB6BD-1470-D6B3-9E21-0FE4AA3AF6D9}"/>
                </a:ext>
              </a:extLst>
            </p:cNvPr>
            <p:cNvSpPr/>
            <p:nvPr/>
          </p:nvSpPr>
          <p:spPr>
            <a:xfrm rot="13500000">
              <a:off x="7874313" y="6230415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E197912F-8D64-04B5-6EBA-188314D94D3F}"/>
                </a:ext>
              </a:extLst>
            </p:cNvPr>
            <p:cNvSpPr/>
            <p:nvPr/>
          </p:nvSpPr>
          <p:spPr>
            <a:xfrm>
              <a:off x="7877163" y="6119890"/>
              <a:ext cx="640370" cy="321469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BF0C9F7F-3C4D-013E-4722-D84E06ADF0A0}"/>
                </a:ext>
              </a:extLst>
            </p:cNvPr>
            <p:cNvGrpSpPr/>
            <p:nvPr/>
          </p:nvGrpSpPr>
          <p:grpSpPr>
            <a:xfrm>
              <a:off x="6999395" y="6119890"/>
              <a:ext cx="732515" cy="649123"/>
              <a:chOff x="5445709" y="4203669"/>
              <a:chExt cx="732515" cy="649123"/>
            </a:xfrm>
          </p:grpSpPr>
          <p:sp>
            <p:nvSpPr>
              <p:cNvPr id="87" name="台形 86">
                <a:extLst>
                  <a:ext uri="{FF2B5EF4-FFF2-40B4-BE49-F238E27FC236}">
                    <a16:creationId xmlns:a16="http://schemas.microsoft.com/office/drawing/2014/main" id="{09122F9C-D005-15C1-022B-A42792C228CF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77BCE603-A867-6BEB-4FEE-19737BE77E59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98" name="台形 97">
                  <a:extLst>
                    <a:ext uri="{FF2B5EF4-FFF2-40B4-BE49-F238E27FC236}">
                      <a16:creationId xmlns:a16="http://schemas.microsoft.com/office/drawing/2014/main" id="{5EEE704D-E289-99B3-624F-7C67A2F48E48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台形 98">
                  <a:extLst>
                    <a:ext uri="{FF2B5EF4-FFF2-40B4-BE49-F238E27FC236}">
                      <a16:creationId xmlns:a16="http://schemas.microsoft.com/office/drawing/2014/main" id="{AA686755-B9D8-2880-01E2-3E305AA6EE07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E7AACA16-02B6-0438-059F-9227092E77CF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C9E94F6C-1781-A645-DA26-F484E4FA5EE9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95" name="台形 94">
                  <a:extLst>
                    <a:ext uri="{FF2B5EF4-FFF2-40B4-BE49-F238E27FC236}">
                      <a16:creationId xmlns:a16="http://schemas.microsoft.com/office/drawing/2014/main" id="{98BA9F8E-86CB-B7C4-3147-9ED6E9DB1788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台形 95">
                  <a:extLst>
                    <a:ext uri="{FF2B5EF4-FFF2-40B4-BE49-F238E27FC236}">
                      <a16:creationId xmlns:a16="http://schemas.microsoft.com/office/drawing/2014/main" id="{F0BF0FBF-502B-7B5F-FA29-15E86245047D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E7E07AC2-ADAB-F6A1-8F81-8705B983E124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2A84ADD6-CE86-CC3F-CD57-0DE2996CB5F6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台形 90">
                <a:extLst>
                  <a:ext uri="{FF2B5EF4-FFF2-40B4-BE49-F238E27FC236}">
                    <a16:creationId xmlns:a16="http://schemas.microsoft.com/office/drawing/2014/main" id="{4283A55C-0350-48AD-29F8-738E011927E2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188E1986-D58C-7B8A-9280-2048B01BEE1D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8C0D6A40-3472-01BF-AD33-E80180CAFF0B}"/>
                </a:ext>
              </a:extLst>
            </p:cNvPr>
            <p:cNvGrpSpPr/>
            <p:nvPr/>
          </p:nvGrpSpPr>
          <p:grpSpPr>
            <a:xfrm>
              <a:off x="6903532" y="6321746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618FCAC6-C967-C454-9719-1B148997602D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8168A847-A0B8-4227-5B2E-01230D68ED7E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四角形: 上の 2 つの角を丸める 80">
                <a:extLst>
                  <a:ext uri="{FF2B5EF4-FFF2-40B4-BE49-F238E27FC236}">
                    <a16:creationId xmlns:a16="http://schemas.microsoft.com/office/drawing/2014/main" id="{2B39470E-6001-D9E7-61BE-1330ED44B614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82" name="四角形: 上の 2 つの角を丸める 81">
                <a:extLst>
                  <a:ext uri="{FF2B5EF4-FFF2-40B4-BE49-F238E27FC236}">
                    <a16:creationId xmlns:a16="http://schemas.microsoft.com/office/drawing/2014/main" id="{F7822C1E-16EC-5791-7463-1D201EDF87F8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四角形: 上の 2 つの角を丸める 82">
                <a:extLst>
                  <a:ext uri="{FF2B5EF4-FFF2-40B4-BE49-F238E27FC236}">
                    <a16:creationId xmlns:a16="http://schemas.microsoft.com/office/drawing/2014/main" id="{7EA7EBA0-A8E9-023B-B661-546C6BE7F3A9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四角形: 上の 2 つの角を丸める 83">
                <a:extLst>
                  <a:ext uri="{FF2B5EF4-FFF2-40B4-BE49-F238E27FC236}">
                    <a16:creationId xmlns:a16="http://schemas.microsoft.com/office/drawing/2014/main" id="{5F1F64AC-504B-1459-0479-1D0D67CD36D8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四角形: 上の 2 つの角を丸める 84">
                <a:extLst>
                  <a:ext uri="{FF2B5EF4-FFF2-40B4-BE49-F238E27FC236}">
                    <a16:creationId xmlns:a16="http://schemas.microsoft.com/office/drawing/2014/main" id="{516A1566-B740-23A8-D492-6FF4A85E0BE1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四角形: 上の 2 つの角を丸める 85">
                <a:extLst>
                  <a:ext uri="{FF2B5EF4-FFF2-40B4-BE49-F238E27FC236}">
                    <a16:creationId xmlns:a16="http://schemas.microsoft.com/office/drawing/2014/main" id="{E99A89EC-7DD8-7159-44D4-0C244AA175F4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A1E83246-BBF4-4B8E-A0FE-85E1A011E623}"/>
                </a:ext>
              </a:extLst>
            </p:cNvPr>
            <p:cNvGrpSpPr/>
            <p:nvPr/>
          </p:nvGrpSpPr>
          <p:grpSpPr>
            <a:xfrm>
              <a:off x="7697282" y="6321746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71" name="四角形: 上の 2 つの角を丸める 70">
                <a:extLst>
                  <a:ext uri="{FF2B5EF4-FFF2-40B4-BE49-F238E27FC236}">
                    <a16:creationId xmlns:a16="http://schemas.microsoft.com/office/drawing/2014/main" id="{39944C66-2A0D-5311-0CAC-C1A6CBBDBE01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75BCF747-B9ED-9EB2-2079-E72001A043D6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四角形: 上の 2 つの角を丸める 72">
                <a:extLst>
                  <a:ext uri="{FF2B5EF4-FFF2-40B4-BE49-F238E27FC236}">
                    <a16:creationId xmlns:a16="http://schemas.microsoft.com/office/drawing/2014/main" id="{ED91B57A-8458-1C42-E380-5AA0F0A5289B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74" name="四角形: 上の 2 つの角を丸める 73">
                <a:extLst>
                  <a:ext uri="{FF2B5EF4-FFF2-40B4-BE49-F238E27FC236}">
                    <a16:creationId xmlns:a16="http://schemas.microsoft.com/office/drawing/2014/main" id="{E4FE1DFE-ABA0-FC0F-8C6F-A63482398834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FC9660C4-E60F-15D1-0627-0E3F5EC410E4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530C8F09-B189-95F0-CC4A-FBA48C8E70EB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上の 2 つの角を丸める 76">
                <a:extLst>
                  <a:ext uri="{FF2B5EF4-FFF2-40B4-BE49-F238E27FC236}">
                    <a16:creationId xmlns:a16="http://schemas.microsoft.com/office/drawing/2014/main" id="{1E9F2DA6-3001-C768-C4CA-18551C5F5C1F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A2EFBB79-F540-5F13-C04B-C8B1A8CEADB1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9C3EF7F0-50F3-92D6-5246-F82C4CBEC804}"/>
                </a:ext>
              </a:extLst>
            </p:cNvPr>
            <p:cNvGrpSpPr/>
            <p:nvPr/>
          </p:nvGrpSpPr>
          <p:grpSpPr>
            <a:xfrm>
              <a:off x="4761839" y="5652155"/>
              <a:ext cx="527424" cy="527424"/>
              <a:chOff x="5209989" y="3310357"/>
              <a:chExt cx="527424" cy="527424"/>
            </a:xfrm>
          </p:grpSpPr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87BB23E1-991A-860D-10EB-8C912E7AFCC5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0" name="テキスト ボックス 69">
                <a:extLst>
                  <a:ext uri="{FF2B5EF4-FFF2-40B4-BE49-F238E27FC236}">
                    <a16:creationId xmlns:a16="http://schemas.microsoft.com/office/drawing/2014/main" id="{414135ED-4B45-32DE-0159-78F526EBEC3E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　形</a:t>
                </a:r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D40001A3-26B2-5CBD-5E7B-445523BD988F}"/>
                </a:ext>
              </a:extLst>
            </p:cNvPr>
            <p:cNvGrpSpPr/>
            <p:nvPr/>
          </p:nvGrpSpPr>
          <p:grpSpPr>
            <a:xfrm>
              <a:off x="5552414" y="5652155"/>
              <a:ext cx="527424" cy="527424"/>
              <a:chOff x="5209989" y="3310357"/>
              <a:chExt cx="527424" cy="527424"/>
            </a:xfrm>
          </p:grpSpPr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F66EBF72-9A77-A883-F572-A2CA12ED6393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" name="テキスト ボックス 67">
                <a:extLst>
                  <a:ext uri="{FF2B5EF4-FFF2-40B4-BE49-F238E27FC236}">
                    <a16:creationId xmlns:a16="http://schemas.microsoft.com/office/drawing/2014/main" id="{3F0D1918-7FB1-CBB5-22DC-2B1FCD6C83E9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　島</a:t>
                </a:r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5228A443-758F-CBF7-9EB2-5F22A4F14404}"/>
                </a:ext>
              </a:extLst>
            </p:cNvPr>
            <p:cNvGrpSpPr/>
            <p:nvPr/>
          </p:nvGrpSpPr>
          <p:grpSpPr>
            <a:xfrm>
              <a:off x="6344893" y="5652155"/>
              <a:ext cx="527424" cy="527424"/>
              <a:chOff x="5209989" y="3310357"/>
              <a:chExt cx="527424" cy="527424"/>
            </a:xfrm>
          </p:grpSpPr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57A29FA7-803C-B32A-965B-20C897611A21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" name="テキスト ボックス 65">
                <a:extLst>
                  <a:ext uri="{FF2B5EF4-FFF2-40B4-BE49-F238E27FC236}">
                    <a16:creationId xmlns:a16="http://schemas.microsoft.com/office/drawing/2014/main" id="{F3A0F6D9-2976-15E9-98EC-D0710BB75B65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　潟</a:t>
                </a:r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7E77F333-14D5-0945-3A5F-713907F3963F}"/>
                </a:ext>
              </a:extLst>
            </p:cNvPr>
            <p:cNvGrpSpPr/>
            <p:nvPr/>
          </p:nvGrpSpPr>
          <p:grpSpPr>
            <a:xfrm>
              <a:off x="7125943" y="5652155"/>
              <a:ext cx="527424" cy="527424"/>
              <a:chOff x="5209989" y="3310357"/>
              <a:chExt cx="527424" cy="527424"/>
            </a:xfrm>
          </p:grpSpPr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AB8A14B6-34C5-AC4A-B4B1-B8D01C6D27D5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テキスト ボックス 63">
                <a:extLst>
                  <a:ext uri="{FF2B5EF4-FFF2-40B4-BE49-F238E27FC236}">
                    <a16:creationId xmlns:a16="http://schemas.microsoft.com/office/drawing/2014/main" id="{143E6B59-B1DC-E83F-4F61-6BFEC7C5BB0F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群　馬</a:t>
                </a:r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CEBD7C62-38D6-8339-A241-74D490874675}"/>
                </a:ext>
              </a:extLst>
            </p:cNvPr>
            <p:cNvGrpSpPr/>
            <p:nvPr/>
          </p:nvGrpSpPr>
          <p:grpSpPr>
            <a:xfrm>
              <a:off x="7938743" y="5652155"/>
              <a:ext cx="527424" cy="527424"/>
              <a:chOff x="5209989" y="3310357"/>
              <a:chExt cx="527424" cy="527424"/>
            </a:xfrm>
          </p:grpSpPr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7D66301C-3C9B-6BBB-4B2A-9AF2DAB1144F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2" name="テキスト ボックス 61">
                <a:extLst>
                  <a:ext uri="{FF2B5EF4-FFF2-40B4-BE49-F238E27FC236}">
                    <a16:creationId xmlns:a16="http://schemas.microsoft.com/office/drawing/2014/main" id="{5A05D34B-BE54-0159-E528-42C62C7256C8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　野</a:t>
                </a:r>
              </a:p>
            </p:txBody>
          </p:sp>
        </p:grpSp>
        <p:sp>
          <p:nvSpPr>
            <p:cNvPr id="32" name="台形 31">
              <a:extLst>
                <a:ext uri="{FF2B5EF4-FFF2-40B4-BE49-F238E27FC236}">
                  <a16:creationId xmlns:a16="http://schemas.microsoft.com/office/drawing/2014/main" id="{D89577C2-CCB0-A0AC-DBA3-A8928C76CD17}"/>
                </a:ext>
              </a:extLst>
            </p:cNvPr>
            <p:cNvSpPr/>
            <p:nvPr/>
          </p:nvSpPr>
          <p:spPr>
            <a:xfrm rot="8100000" flipH="1">
              <a:off x="9268667" y="6230418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E4E486AD-364F-CC10-FA51-77EF0A278A49}"/>
                </a:ext>
              </a:extLst>
            </p:cNvPr>
            <p:cNvGrpSpPr/>
            <p:nvPr/>
          </p:nvGrpSpPr>
          <p:grpSpPr>
            <a:xfrm>
              <a:off x="8818878" y="6473191"/>
              <a:ext cx="160531" cy="295824"/>
              <a:chOff x="5146675" y="2893474"/>
              <a:chExt cx="276225" cy="577278"/>
            </a:xfrm>
          </p:grpSpPr>
          <p:sp>
            <p:nvSpPr>
              <p:cNvPr id="58" name="台形 57">
                <a:extLst>
                  <a:ext uri="{FF2B5EF4-FFF2-40B4-BE49-F238E27FC236}">
                    <a16:creationId xmlns:a16="http://schemas.microsoft.com/office/drawing/2014/main" id="{8D4C7703-56E5-E29F-DBE6-91F6F1FADAD2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台形 58">
                <a:extLst>
                  <a:ext uri="{FF2B5EF4-FFF2-40B4-BE49-F238E27FC236}">
                    <a16:creationId xmlns:a16="http://schemas.microsoft.com/office/drawing/2014/main" id="{F0A434C1-D6EF-54E2-F880-6A269B4CFA2B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34CD3F07-1B66-D354-FA10-5A4EDC7D6923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0DA70E3B-D118-74A4-B82C-4F3881179A63}"/>
                </a:ext>
              </a:extLst>
            </p:cNvPr>
            <p:cNvGrpSpPr/>
            <p:nvPr/>
          </p:nvGrpSpPr>
          <p:grpSpPr>
            <a:xfrm>
              <a:off x="9002235" y="6473191"/>
              <a:ext cx="160531" cy="295824"/>
              <a:chOff x="5146675" y="2893474"/>
              <a:chExt cx="276225" cy="577278"/>
            </a:xfrm>
          </p:grpSpPr>
          <p:sp>
            <p:nvSpPr>
              <p:cNvPr id="55" name="台形 54">
                <a:extLst>
                  <a:ext uri="{FF2B5EF4-FFF2-40B4-BE49-F238E27FC236}">
                    <a16:creationId xmlns:a16="http://schemas.microsoft.com/office/drawing/2014/main" id="{7784F074-C308-6F50-4652-8EE82B9657BD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台形 55">
                <a:extLst>
                  <a:ext uri="{FF2B5EF4-FFF2-40B4-BE49-F238E27FC236}">
                    <a16:creationId xmlns:a16="http://schemas.microsoft.com/office/drawing/2014/main" id="{8B35F19B-EB1F-B94E-DA67-6DB2B9223DD4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1A6BCC10-3A38-4E26-4748-F7E831DC9031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E00236AF-EF96-1821-B961-D1431A9B32D3}"/>
                </a:ext>
              </a:extLst>
            </p:cNvPr>
            <p:cNvSpPr/>
            <p:nvPr/>
          </p:nvSpPr>
          <p:spPr>
            <a:xfrm rot="10800000">
              <a:off x="8789509" y="6422939"/>
              <a:ext cx="403225" cy="142874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台形 35">
              <a:extLst>
                <a:ext uri="{FF2B5EF4-FFF2-40B4-BE49-F238E27FC236}">
                  <a16:creationId xmlns:a16="http://schemas.microsoft.com/office/drawing/2014/main" id="{ABFB28F7-FAEB-6B7B-3133-056EC2396338}"/>
                </a:ext>
              </a:extLst>
            </p:cNvPr>
            <p:cNvSpPr/>
            <p:nvPr/>
          </p:nvSpPr>
          <p:spPr>
            <a:xfrm rot="13500000">
              <a:off x="8668062" y="6230417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9251AFA2-E05A-2EEC-FD1B-C970D4C55B31}"/>
                </a:ext>
              </a:extLst>
            </p:cNvPr>
            <p:cNvSpPr/>
            <p:nvPr/>
          </p:nvSpPr>
          <p:spPr>
            <a:xfrm>
              <a:off x="8670912" y="6119892"/>
              <a:ext cx="640370" cy="321469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495AC4D2-0F13-77C5-CC32-EF306A7F3274}"/>
                </a:ext>
              </a:extLst>
            </p:cNvPr>
            <p:cNvGrpSpPr/>
            <p:nvPr/>
          </p:nvGrpSpPr>
          <p:grpSpPr>
            <a:xfrm>
              <a:off x="8491031" y="6321748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47" name="四角形: 上の 2 つの角を丸める 46">
                <a:extLst>
                  <a:ext uri="{FF2B5EF4-FFF2-40B4-BE49-F238E27FC236}">
                    <a16:creationId xmlns:a16="http://schemas.microsoft.com/office/drawing/2014/main" id="{DE2D0C51-BCA6-543F-CB9E-0D66E4C2AF8F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77FCFB7E-6D89-E385-0EBB-D7802F0288F5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四角形: 上の 2 つの角を丸める 48">
                <a:extLst>
                  <a:ext uri="{FF2B5EF4-FFF2-40B4-BE49-F238E27FC236}">
                    <a16:creationId xmlns:a16="http://schemas.microsoft.com/office/drawing/2014/main" id="{3C928DEE-0721-EEFF-81DA-5A00CEED12C5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0" name="四角形: 上の 2 つの角を丸める 49">
                <a:extLst>
                  <a:ext uri="{FF2B5EF4-FFF2-40B4-BE49-F238E27FC236}">
                    <a16:creationId xmlns:a16="http://schemas.microsoft.com/office/drawing/2014/main" id="{82DA0A6C-D7FE-F28D-9C7D-5800B11C0B32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四角形: 上の 2 つの角を丸める 50">
                <a:extLst>
                  <a:ext uri="{FF2B5EF4-FFF2-40B4-BE49-F238E27FC236}">
                    <a16:creationId xmlns:a16="http://schemas.microsoft.com/office/drawing/2014/main" id="{31A1F1D2-3863-D08A-DD3D-4ADBA8DB984B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四角形: 上の 2 つの角を丸める 51">
                <a:extLst>
                  <a:ext uri="{FF2B5EF4-FFF2-40B4-BE49-F238E27FC236}">
                    <a16:creationId xmlns:a16="http://schemas.microsoft.com/office/drawing/2014/main" id="{270EA483-E798-FFE2-09AD-BC7CF96E2130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四角形: 上の 2 つの角を丸める 52">
                <a:extLst>
                  <a:ext uri="{FF2B5EF4-FFF2-40B4-BE49-F238E27FC236}">
                    <a16:creationId xmlns:a16="http://schemas.microsoft.com/office/drawing/2014/main" id="{89790DF1-5831-1D24-033B-112DF9FF6FA4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DBDEF199-601D-C12D-5586-DDF2272E3678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BB7EA86D-F7F4-4E0D-1F93-768E9E2CF69E}"/>
                </a:ext>
              </a:extLst>
            </p:cNvPr>
            <p:cNvGrpSpPr/>
            <p:nvPr/>
          </p:nvGrpSpPr>
          <p:grpSpPr>
            <a:xfrm>
              <a:off x="9277542" y="6343340"/>
              <a:ext cx="196128" cy="185649"/>
              <a:chOff x="8095331" y="5472437"/>
              <a:chExt cx="196128" cy="185649"/>
            </a:xfrm>
          </p:grpSpPr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7ECABE04-8F13-3255-777D-93FE36841271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6FCBCDFE-65A6-F724-B0B3-7759618B733D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879C3171-3191-D613-ED38-2D0A2F9D83F6}"/>
                </a:ext>
              </a:extLst>
            </p:cNvPr>
            <p:cNvGrpSpPr/>
            <p:nvPr/>
          </p:nvGrpSpPr>
          <p:grpSpPr>
            <a:xfrm>
              <a:off x="8732492" y="5652157"/>
              <a:ext cx="527424" cy="527424"/>
              <a:chOff x="5209989" y="3310357"/>
              <a:chExt cx="527424" cy="527424"/>
            </a:xfrm>
          </p:grpSpPr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8CC0D864-C000-0715-4AF7-3FDF4F30CB53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B2541359-3E0D-DA65-A6CC-2CD5488CD583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　山</a:t>
                </a:r>
              </a:p>
            </p:txBody>
          </p:sp>
        </p:grpSp>
      </p:grpSp>
      <p:grpSp>
        <p:nvGrpSpPr>
          <p:cNvPr id="663" name="グループ化 662">
            <a:extLst>
              <a:ext uri="{FF2B5EF4-FFF2-40B4-BE49-F238E27FC236}">
                <a16:creationId xmlns:a16="http://schemas.microsoft.com/office/drawing/2014/main" id="{6F9A23CE-F3F0-1874-752C-9D4C75FF676B}"/>
              </a:ext>
            </a:extLst>
          </p:cNvPr>
          <p:cNvGrpSpPr/>
          <p:nvPr/>
        </p:nvGrpSpPr>
        <p:grpSpPr>
          <a:xfrm>
            <a:off x="627698" y="4626193"/>
            <a:ext cx="2761720" cy="1058558"/>
            <a:chOff x="627698" y="4626193"/>
            <a:chExt cx="2761720" cy="1058558"/>
          </a:xfrm>
        </p:grpSpPr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0A88B6B5-67B3-E882-EEFD-084FAB8BBC98}"/>
                </a:ext>
              </a:extLst>
            </p:cNvPr>
            <p:cNvGrpSpPr/>
            <p:nvPr/>
          </p:nvGrpSpPr>
          <p:grpSpPr>
            <a:xfrm>
              <a:off x="627698" y="5321850"/>
              <a:ext cx="2761720" cy="362901"/>
              <a:chOff x="4533746" y="6119889"/>
              <a:chExt cx="4939924" cy="649126"/>
            </a:xfrm>
          </p:grpSpPr>
          <p:sp>
            <p:nvSpPr>
              <p:cNvPr id="359" name="台形 358">
                <a:extLst>
                  <a:ext uri="{FF2B5EF4-FFF2-40B4-BE49-F238E27FC236}">
                    <a16:creationId xmlns:a16="http://schemas.microsoft.com/office/drawing/2014/main" id="{657162C8-A704-82C5-B6F4-E001278DFE9F}"/>
                  </a:ext>
                </a:extLst>
              </p:cNvPr>
              <p:cNvSpPr/>
              <p:nvPr/>
            </p:nvSpPr>
            <p:spPr>
              <a:xfrm rot="8100000" flipH="1">
                <a:off x="6887419" y="623041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A5EB12D3-85C1-127E-01A4-76056C02E66D}"/>
                  </a:ext>
                </a:extLst>
              </p:cNvPr>
              <p:cNvGrpSpPr/>
              <p:nvPr/>
            </p:nvGrpSpPr>
            <p:grpSpPr>
              <a:xfrm>
                <a:off x="6437630" y="6473188"/>
                <a:ext cx="160531" cy="295824"/>
                <a:chOff x="5146675" y="2893474"/>
                <a:chExt cx="276225" cy="577278"/>
              </a:xfrm>
            </p:grpSpPr>
            <p:sp>
              <p:nvSpPr>
                <p:cNvPr id="494" name="台形 493">
                  <a:extLst>
                    <a:ext uri="{FF2B5EF4-FFF2-40B4-BE49-F238E27FC236}">
                      <a16:creationId xmlns:a16="http://schemas.microsoft.com/office/drawing/2014/main" id="{53282F12-2C4A-BC58-75E0-18F13ADE1AF7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台形 494">
                  <a:extLst>
                    <a:ext uri="{FF2B5EF4-FFF2-40B4-BE49-F238E27FC236}">
                      <a16:creationId xmlns:a16="http://schemas.microsoft.com/office/drawing/2014/main" id="{DB4A35CD-4F37-BF0F-16EB-446606A479D4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6AEAF9E6-7C56-C622-FF99-71C245A11D1E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D071C6CC-B189-1241-C419-9C249E154BDD}"/>
                  </a:ext>
                </a:extLst>
              </p:cNvPr>
              <p:cNvGrpSpPr/>
              <p:nvPr/>
            </p:nvGrpSpPr>
            <p:grpSpPr>
              <a:xfrm>
                <a:off x="6620987" y="6473188"/>
                <a:ext cx="160531" cy="295824"/>
                <a:chOff x="5146675" y="2893474"/>
                <a:chExt cx="276225" cy="577278"/>
              </a:xfrm>
            </p:grpSpPr>
            <p:sp>
              <p:nvSpPr>
                <p:cNvPr id="491" name="台形 490">
                  <a:extLst>
                    <a:ext uri="{FF2B5EF4-FFF2-40B4-BE49-F238E27FC236}">
                      <a16:creationId xmlns:a16="http://schemas.microsoft.com/office/drawing/2014/main" id="{F1F7DE18-F76D-B679-EBCB-9B91D9E8ACE3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2" name="台形 491">
                  <a:extLst>
                    <a:ext uri="{FF2B5EF4-FFF2-40B4-BE49-F238E27FC236}">
                      <a16:creationId xmlns:a16="http://schemas.microsoft.com/office/drawing/2014/main" id="{7A2F8C1A-5E60-63E7-5BAD-33E3C8EF0C55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11086543-6082-6350-D5B5-1A66E6E13B85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476725D7-3828-FB2A-CF8A-4472A656DC09}"/>
                  </a:ext>
                </a:extLst>
              </p:cNvPr>
              <p:cNvSpPr/>
              <p:nvPr/>
            </p:nvSpPr>
            <p:spPr>
              <a:xfrm rot="10800000">
                <a:off x="6408261" y="642293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台形 362">
                <a:extLst>
                  <a:ext uri="{FF2B5EF4-FFF2-40B4-BE49-F238E27FC236}">
                    <a16:creationId xmlns:a16="http://schemas.microsoft.com/office/drawing/2014/main" id="{1DB019D5-34B8-282C-BCA0-310F38EAA3E9}"/>
                  </a:ext>
                </a:extLst>
              </p:cNvPr>
              <p:cNvSpPr/>
              <p:nvPr/>
            </p:nvSpPr>
            <p:spPr>
              <a:xfrm rot="13500000">
                <a:off x="6286814" y="623041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E7D29A76-3C49-6786-F696-88BB0934C709}"/>
                  </a:ext>
                </a:extLst>
              </p:cNvPr>
              <p:cNvSpPr/>
              <p:nvPr/>
            </p:nvSpPr>
            <p:spPr>
              <a:xfrm>
                <a:off x="6289664" y="611988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正方形/長方形 364">
                <a:extLst>
                  <a:ext uri="{FF2B5EF4-FFF2-40B4-BE49-F238E27FC236}">
                    <a16:creationId xmlns:a16="http://schemas.microsoft.com/office/drawing/2014/main" id="{6B3CDF73-0C08-A82F-150B-8A0B2A0206AA}"/>
                  </a:ext>
                </a:extLst>
              </p:cNvPr>
              <p:cNvSpPr/>
              <p:nvPr/>
            </p:nvSpPr>
            <p:spPr>
              <a:xfrm>
                <a:off x="6448743" y="623958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テキスト ボックス 365">
                <a:extLst>
                  <a:ext uri="{FF2B5EF4-FFF2-40B4-BE49-F238E27FC236}">
                    <a16:creationId xmlns:a16="http://schemas.microsoft.com/office/drawing/2014/main" id="{56453CE3-0ECF-DFC7-9307-7FD967A11ACD}"/>
                  </a:ext>
                </a:extLst>
              </p:cNvPr>
              <p:cNvSpPr txBox="1"/>
              <p:nvPr/>
            </p:nvSpPr>
            <p:spPr>
              <a:xfrm>
                <a:off x="6471036" y="626339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　潟</a:t>
                </a:r>
              </a:p>
            </p:txBody>
          </p:sp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487769F9-57B8-279C-9606-2435B7A2D23B}"/>
                  </a:ext>
                </a:extLst>
              </p:cNvPr>
              <p:cNvGrpSpPr/>
              <p:nvPr/>
            </p:nvGrpSpPr>
            <p:grpSpPr>
              <a:xfrm>
                <a:off x="5411896" y="6119889"/>
                <a:ext cx="732515" cy="649123"/>
                <a:chOff x="5445709" y="4203669"/>
                <a:chExt cx="732515" cy="649123"/>
              </a:xfrm>
            </p:grpSpPr>
            <p:sp>
              <p:nvSpPr>
                <p:cNvPr id="477" name="台形 476">
                  <a:extLst>
                    <a:ext uri="{FF2B5EF4-FFF2-40B4-BE49-F238E27FC236}">
                      <a16:creationId xmlns:a16="http://schemas.microsoft.com/office/drawing/2014/main" id="{6F0A973E-F251-2F45-78EA-A129B78D5568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78" name="グループ化 477">
                  <a:extLst>
                    <a:ext uri="{FF2B5EF4-FFF2-40B4-BE49-F238E27FC236}">
                      <a16:creationId xmlns:a16="http://schemas.microsoft.com/office/drawing/2014/main" id="{E5BA20E3-C3B6-0E0B-A7DC-1B2F7BB0A843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88" name="台形 487">
                    <a:extLst>
                      <a:ext uri="{FF2B5EF4-FFF2-40B4-BE49-F238E27FC236}">
                        <a16:creationId xmlns:a16="http://schemas.microsoft.com/office/drawing/2014/main" id="{EAF840E7-9F1F-4D1D-285C-895C211D947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9" name="台形 488">
                    <a:extLst>
                      <a:ext uri="{FF2B5EF4-FFF2-40B4-BE49-F238E27FC236}">
                        <a16:creationId xmlns:a16="http://schemas.microsoft.com/office/drawing/2014/main" id="{DD437CE3-227A-F14E-87DD-96A358D0B3F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0" name="フリーフォーム: 図形 489">
                    <a:extLst>
                      <a:ext uri="{FF2B5EF4-FFF2-40B4-BE49-F238E27FC236}">
                        <a16:creationId xmlns:a16="http://schemas.microsoft.com/office/drawing/2014/main" id="{42268777-B5D2-15F2-4C99-6457F64DC874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9" name="グループ化 478">
                  <a:extLst>
                    <a:ext uri="{FF2B5EF4-FFF2-40B4-BE49-F238E27FC236}">
                      <a16:creationId xmlns:a16="http://schemas.microsoft.com/office/drawing/2014/main" id="{12E5DAAB-C8C4-E6B7-7591-2BBF76170E50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85" name="台形 484">
                    <a:extLst>
                      <a:ext uri="{FF2B5EF4-FFF2-40B4-BE49-F238E27FC236}">
                        <a16:creationId xmlns:a16="http://schemas.microsoft.com/office/drawing/2014/main" id="{01278D7B-2BEF-D51C-9F66-144DCA38480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6" name="台形 485">
                    <a:extLst>
                      <a:ext uri="{FF2B5EF4-FFF2-40B4-BE49-F238E27FC236}">
                        <a16:creationId xmlns:a16="http://schemas.microsoft.com/office/drawing/2014/main" id="{9871E88B-2287-F3A9-EF63-AB7B4E4717B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87" name="フリーフォーム: 図形 486">
                    <a:extLst>
                      <a:ext uri="{FF2B5EF4-FFF2-40B4-BE49-F238E27FC236}">
                        <a16:creationId xmlns:a16="http://schemas.microsoft.com/office/drawing/2014/main" id="{0C292013-3627-94D2-3FAF-CBA120677554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79F75E86-03DA-DE4F-CB9C-F26FC31D735E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台形 480">
                  <a:extLst>
                    <a:ext uri="{FF2B5EF4-FFF2-40B4-BE49-F238E27FC236}">
                      <a16:creationId xmlns:a16="http://schemas.microsoft.com/office/drawing/2014/main" id="{5DB871AE-DC6E-8426-5608-5E3B1856215C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0B7CD1F0-0CC1-BCFB-AA3D-99BF25A4BC61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正方形/長方形 482">
                  <a:extLst>
                    <a:ext uri="{FF2B5EF4-FFF2-40B4-BE49-F238E27FC236}">
                      <a16:creationId xmlns:a16="http://schemas.microsoft.com/office/drawing/2014/main" id="{AA3072C6-8FD3-6703-3E3E-A5DD65E6D9EA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4" name="テキスト ボックス 483">
                  <a:extLst>
                    <a:ext uri="{FF2B5EF4-FFF2-40B4-BE49-F238E27FC236}">
                      <a16:creationId xmlns:a16="http://schemas.microsoft.com/office/drawing/2014/main" id="{0DA3C5F1-39C1-F8E1-ED51-648FCFA63472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福　島</a:t>
                  </a:r>
                </a:p>
              </p:txBody>
            </p:sp>
          </p:grpSp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15A7A617-9D14-1BCE-A35E-6A0B022CF709}"/>
                  </a:ext>
                </a:extLst>
              </p:cNvPr>
              <p:cNvGrpSpPr/>
              <p:nvPr/>
            </p:nvGrpSpPr>
            <p:grpSpPr>
              <a:xfrm>
                <a:off x="4533746" y="6119889"/>
                <a:ext cx="820090" cy="649123"/>
                <a:chOff x="5358134" y="4203669"/>
                <a:chExt cx="820090" cy="649123"/>
              </a:xfrm>
            </p:grpSpPr>
            <p:sp>
              <p:nvSpPr>
                <p:cNvPr id="460" name="台形 459">
                  <a:extLst>
                    <a:ext uri="{FF2B5EF4-FFF2-40B4-BE49-F238E27FC236}">
                      <a16:creationId xmlns:a16="http://schemas.microsoft.com/office/drawing/2014/main" id="{7DEE156F-9E6B-28B8-8E5E-AD4489910EB0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61" name="グループ化 460">
                  <a:extLst>
                    <a:ext uri="{FF2B5EF4-FFF2-40B4-BE49-F238E27FC236}">
                      <a16:creationId xmlns:a16="http://schemas.microsoft.com/office/drawing/2014/main" id="{C379CE3D-6296-5718-0EE1-F550278EFB6F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74" name="台形 473">
                    <a:extLst>
                      <a:ext uri="{FF2B5EF4-FFF2-40B4-BE49-F238E27FC236}">
                        <a16:creationId xmlns:a16="http://schemas.microsoft.com/office/drawing/2014/main" id="{958E5253-5949-5B86-C901-BFCE3C4F796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5" name="台形 474">
                    <a:extLst>
                      <a:ext uri="{FF2B5EF4-FFF2-40B4-BE49-F238E27FC236}">
                        <a16:creationId xmlns:a16="http://schemas.microsoft.com/office/drawing/2014/main" id="{0CA2C27E-1078-2709-9046-D20C7F58BC9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6" name="フリーフォーム: 図形 475">
                    <a:extLst>
                      <a:ext uri="{FF2B5EF4-FFF2-40B4-BE49-F238E27FC236}">
                        <a16:creationId xmlns:a16="http://schemas.microsoft.com/office/drawing/2014/main" id="{5DFF5D14-F7E5-A716-4FDF-7239F8E1EFE1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62" name="グループ化 461">
                  <a:extLst>
                    <a:ext uri="{FF2B5EF4-FFF2-40B4-BE49-F238E27FC236}">
                      <a16:creationId xmlns:a16="http://schemas.microsoft.com/office/drawing/2014/main" id="{B1694BEE-8E13-E723-70D1-78CE71364A70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71" name="台形 470">
                    <a:extLst>
                      <a:ext uri="{FF2B5EF4-FFF2-40B4-BE49-F238E27FC236}">
                        <a16:creationId xmlns:a16="http://schemas.microsoft.com/office/drawing/2014/main" id="{998A8689-1F65-B99C-871E-FB4D01DD4FD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2" name="台形 471">
                    <a:extLst>
                      <a:ext uri="{FF2B5EF4-FFF2-40B4-BE49-F238E27FC236}">
                        <a16:creationId xmlns:a16="http://schemas.microsoft.com/office/drawing/2014/main" id="{E9F06032-28D8-499F-FC6C-2A13FAD2B2B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73" name="フリーフォーム: 図形 472">
                    <a:extLst>
                      <a:ext uri="{FF2B5EF4-FFF2-40B4-BE49-F238E27FC236}">
                        <a16:creationId xmlns:a16="http://schemas.microsoft.com/office/drawing/2014/main" id="{2258A3E5-38C5-410E-15EB-9B9618559F51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B79BFD3D-5BEC-19D1-3489-DBFA8E29ED17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台形 463">
                  <a:extLst>
                    <a:ext uri="{FF2B5EF4-FFF2-40B4-BE49-F238E27FC236}">
                      <a16:creationId xmlns:a16="http://schemas.microsoft.com/office/drawing/2014/main" id="{965E53EF-8C42-28AE-9E83-1C73149771FB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E5504D39-68B8-749D-6DDE-42C327D6968D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66" name="グループ化 465">
                  <a:extLst>
                    <a:ext uri="{FF2B5EF4-FFF2-40B4-BE49-F238E27FC236}">
                      <a16:creationId xmlns:a16="http://schemas.microsoft.com/office/drawing/2014/main" id="{51744997-B4FA-C930-04FD-103A150599BB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469" name="四角形: 上の 2 つの角を丸める 468">
                    <a:extLst>
                      <a:ext uri="{FF2B5EF4-FFF2-40B4-BE49-F238E27FC236}">
                        <a16:creationId xmlns:a16="http://schemas.microsoft.com/office/drawing/2014/main" id="{4212E58C-BEDE-3F17-B354-68D3C78A8AFB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0" name="フリーフォーム: 図形 469">
                    <a:extLst>
                      <a:ext uri="{FF2B5EF4-FFF2-40B4-BE49-F238E27FC236}">
                        <a16:creationId xmlns:a16="http://schemas.microsoft.com/office/drawing/2014/main" id="{37A7195F-A10E-A466-E157-F559A1D0000A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67" name="正方形/長方形 466">
                  <a:extLst>
                    <a:ext uri="{FF2B5EF4-FFF2-40B4-BE49-F238E27FC236}">
                      <a16:creationId xmlns:a16="http://schemas.microsoft.com/office/drawing/2014/main" id="{51270DA9-4C4C-3C2D-6114-D74058359D57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テキスト ボックス 467">
                  <a:extLst>
                    <a:ext uri="{FF2B5EF4-FFF2-40B4-BE49-F238E27FC236}">
                      <a16:creationId xmlns:a16="http://schemas.microsoft.com/office/drawing/2014/main" id="{416E4387-FB4C-CAFE-1195-0B43309D6ED2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山　形</a:t>
                  </a:r>
                </a:p>
              </p:txBody>
            </p:sp>
          </p:grpSp>
          <p:grpSp>
            <p:nvGrpSpPr>
              <p:cNvPr id="369" name="グループ化 368">
                <a:extLst>
                  <a:ext uri="{FF2B5EF4-FFF2-40B4-BE49-F238E27FC236}">
                    <a16:creationId xmlns:a16="http://schemas.microsoft.com/office/drawing/2014/main" id="{38FDE753-04F8-F526-345E-676E66F4857D}"/>
                  </a:ext>
                </a:extLst>
              </p:cNvPr>
              <p:cNvGrpSpPr/>
              <p:nvPr/>
            </p:nvGrpSpPr>
            <p:grpSpPr>
              <a:xfrm>
                <a:off x="5316033" y="6321745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52" name="四角形: 上の 2 つの角を丸める 451">
                  <a:extLst>
                    <a:ext uri="{FF2B5EF4-FFF2-40B4-BE49-F238E27FC236}">
                      <a16:creationId xmlns:a16="http://schemas.microsoft.com/office/drawing/2014/main" id="{4E231B01-099A-A5B9-AF3E-DF98F7B96F01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4EC05801-BDCA-F651-04D3-734340980A9D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四角形: 上の 2 つの角を丸める 453">
                  <a:extLst>
                    <a:ext uri="{FF2B5EF4-FFF2-40B4-BE49-F238E27FC236}">
                      <a16:creationId xmlns:a16="http://schemas.microsoft.com/office/drawing/2014/main" id="{2764E3F8-C824-7A9B-A02C-643145BFB901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55" name="四角形: 上の 2 つの角を丸める 454">
                  <a:extLst>
                    <a:ext uri="{FF2B5EF4-FFF2-40B4-BE49-F238E27FC236}">
                      <a16:creationId xmlns:a16="http://schemas.microsoft.com/office/drawing/2014/main" id="{408A7523-1681-BCC8-7C5D-A4E2774566C8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四角形: 上の 2 つの角を丸める 455">
                  <a:extLst>
                    <a:ext uri="{FF2B5EF4-FFF2-40B4-BE49-F238E27FC236}">
                      <a16:creationId xmlns:a16="http://schemas.microsoft.com/office/drawing/2014/main" id="{6B249F02-150F-A3D2-19B2-A3C9BE8E629F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四角形: 上の 2 つの角を丸める 456">
                  <a:extLst>
                    <a:ext uri="{FF2B5EF4-FFF2-40B4-BE49-F238E27FC236}">
                      <a16:creationId xmlns:a16="http://schemas.microsoft.com/office/drawing/2014/main" id="{85CDBCF4-7CAA-40B4-471E-148D75EF2CA2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四角形: 上の 2 つの角を丸める 457">
                  <a:extLst>
                    <a:ext uri="{FF2B5EF4-FFF2-40B4-BE49-F238E27FC236}">
                      <a16:creationId xmlns:a16="http://schemas.microsoft.com/office/drawing/2014/main" id="{29A2FCA8-6216-C8C5-3DF8-C2D615087120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四角形: 上の 2 つの角を丸める 458">
                  <a:extLst>
                    <a:ext uri="{FF2B5EF4-FFF2-40B4-BE49-F238E27FC236}">
                      <a16:creationId xmlns:a16="http://schemas.microsoft.com/office/drawing/2014/main" id="{A4D7D45E-297B-2687-8781-F609F9007D8A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FB9F72EA-0837-54CC-F3EB-E13F19BC6EB4}"/>
                  </a:ext>
                </a:extLst>
              </p:cNvPr>
              <p:cNvGrpSpPr/>
              <p:nvPr/>
            </p:nvGrpSpPr>
            <p:grpSpPr>
              <a:xfrm>
                <a:off x="6109783" y="6321745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44" name="四角形: 上の 2 つの角を丸める 443">
                  <a:extLst>
                    <a:ext uri="{FF2B5EF4-FFF2-40B4-BE49-F238E27FC236}">
                      <a16:creationId xmlns:a16="http://schemas.microsoft.com/office/drawing/2014/main" id="{A308AACF-21BF-8DEB-3FF0-C2E42739348F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19081D6B-EA33-E800-EB85-A5064E32EA59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四角形: 上の 2 つの角を丸める 445">
                  <a:extLst>
                    <a:ext uri="{FF2B5EF4-FFF2-40B4-BE49-F238E27FC236}">
                      <a16:creationId xmlns:a16="http://schemas.microsoft.com/office/drawing/2014/main" id="{F70682DC-693B-D923-C5ED-12FF783B4CA0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47" name="四角形: 上の 2 つの角を丸める 446">
                  <a:extLst>
                    <a:ext uri="{FF2B5EF4-FFF2-40B4-BE49-F238E27FC236}">
                      <a16:creationId xmlns:a16="http://schemas.microsoft.com/office/drawing/2014/main" id="{8B77A9D1-DC4F-857E-1CF9-2D957C5293C4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四角形: 上の 2 つの角を丸める 447">
                  <a:extLst>
                    <a:ext uri="{FF2B5EF4-FFF2-40B4-BE49-F238E27FC236}">
                      <a16:creationId xmlns:a16="http://schemas.microsoft.com/office/drawing/2014/main" id="{D1798263-1D26-CB84-B890-C698F98C73AE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四角形: 上の 2 つの角を丸める 448">
                  <a:extLst>
                    <a:ext uri="{FF2B5EF4-FFF2-40B4-BE49-F238E27FC236}">
                      <a16:creationId xmlns:a16="http://schemas.microsoft.com/office/drawing/2014/main" id="{8FA198AA-1DF5-DE17-4247-513CDB79B593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四角形: 上の 2 つの角を丸める 449">
                  <a:extLst>
                    <a:ext uri="{FF2B5EF4-FFF2-40B4-BE49-F238E27FC236}">
                      <a16:creationId xmlns:a16="http://schemas.microsoft.com/office/drawing/2014/main" id="{77A88056-35F8-5CF0-CF77-A4CED3C2D595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四角形: 上の 2 つの角を丸める 450">
                  <a:extLst>
                    <a:ext uri="{FF2B5EF4-FFF2-40B4-BE49-F238E27FC236}">
                      <a16:creationId xmlns:a16="http://schemas.microsoft.com/office/drawing/2014/main" id="{156BE95E-BBCB-0F5E-CAA2-AD1D7728FE24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1" name="台形 370">
                <a:extLst>
                  <a:ext uri="{FF2B5EF4-FFF2-40B4-BE49-F238E27FC236}">
                    <a16:creationId xmlns:a16="http://schemas.microsoft.com/office/drawing/2014/main" id="{6D86C430-EEE7-5EF1-E999-E19E94710722}"/>
                  </a:ext>
                </a:extLst>
              </p:cNvPr>
              <p:cNvSpPr/>
              <p:nvPr/>
            </p:nvSpPr>
            <p:spPr>
              <a:xfrm rot="8100000" flipH="1">
                <a:off x="8474918" y="6230416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914642E3-B423-5DE2-D26A-01E6F9DC8257}"/>
                  </a:ext>
                </a:extLst>
              </p:cNvPr>
              <p:cNvGrpSpPr/>
              <p:nvPr/>
            </p:nvGrpSpPr>
            <p:grpSpPr>
              <a:xfrm>
                <a:off x="8025129" y="6473189"/>
                <a:ext cx="160531" cy="295824"/>
                <a:chOff x="5146675" y="2893474"/>
                <a:chExt cx="276225" cy="577278"/>
              </a:xfrm>
            </p:grpSpPr>
            <p:sp>
              <p:nvSpPr>
                <p:cNvPr id="441" name="台形 440">
                  <a:extLst>
                    <a:ext uri="{FF2B5EF4-FFF2-40B4-BE49-F238E27FC236}">
                      <a16:creationId xmlns:a16="http://schemas.microsoft.com/office/drawing/2014/main" id="{4F619A1F-F90A-E12E-1AE8-601CE381926F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台形 441">
                  <a:extLst>
                    <a:ext uri="{FF2B5EF4-FFF2-40B4-BE49-F238E27FC236}">
                      <a16:creationId xmlns:a16="http://schemas.microsoft.com/office/drawing/2014/main" id="{A5FA56B3-69CA-BAB0-DE9D-199CAA90F486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13289FBA-4B82-9C40-5E8F-4EAF74AC9D3C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949C9532-8A7E-45C5-8ECE-DE94DFEBB9DD}"/>
                  </a:ext>
                </a:extLst>
              </p:cNvPr>
              <p:cNvGrpSpPr/>
              <p:nvPr/>
            </p:nvGrpSpPr>
            <p:grpSpPr>
              <a:xfrm>
                <a:off x="8208486" y="6473189"/>
                <a:ext cx="160531" cy="295824"/>
                <a:chOff x="5146675" y="2893474"/>
                <a:chExt cx="276225" cy="577278"/>
              </a:xfrm>
            </p:grpSpPr>
            <p:sp>
              <p:nvSpPr>
                <p:cNvPr id="438" name="台形 437">
                  <a:extLst>
                    <a:ext uri="{FF2B5EF4-FFF2-40B4-BE49-F238E27FC236}">
                      <a16:creationId xmlns:a16="http://schemas.microsoft.com/office/drawing/2014/main" id="{078D7359-AF05-161E-8151-67EBEDE59E73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台形 438">
                  <a:extLst>
                    <a:ext uri="{FF2B5EF4-FFF2-40B4-BE49-F238E27FC236}">
                      <a16:creationId xmlns:a16="http://schemas.microsoft.com/office/drawing/2014/main" id="{B7CBCC40-3DA9-5295-CE80-264A9CA67E49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82AF84F6-0657-0C1D-37F0-926D0C0876EC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5C703DF5-2501-68B5-75B7-AF19932A6D83}"/>
                  </a:ext>
                </a:extLst>
              </p:cNvPr>
              <p:cNvSpPr/>
              <p:nvPr/>
            </p:nvSpPr>
            <p:spPr>
              <a:xfrm rot="10800000">
                <a:off x="7995760" y="6422937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台形 374">
                <a:extLst>
                  <a:ext uri="{FF2B5EF4-FFF2-40B4-BE49-F238E27FC236}">
                    <a16:creationId xmlns:a16="http://schemas.microsoft.com/office/drawing/2014/main" id="{15B4D2A5-4D6E-F7A3-2D3C-E4DB00B15D47}"/>
                  </a:ext>
                </a:extLst>
              </p:cNvPr>
              <p:cNvSpPr/>
              <p:nvPr/>
            </p:nvSpPr>
            <p:spPr>
              <a:xfrm rot="13500000">
                <a:off x="7874313" y="623041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E4DC1A86-BA76-2AD0-8B1A-D7EE3722EB6C}"/>
                  </a:ext>
                </a:extLst>
              </p:cNvPr>
              <p:cNvSpPr/>
              <p:nvPr/>
            </p:nvSpPr>
            <p:spPr>
              <a:xfrm>
                <a:off x="7877163" y="6119890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正方形/長方形 376">
                <a:extLst>
                  <a:ext uri="{FF2B5EF4-FFF2-40B4-BE49-F238E27FC236}">
                    <a16:creationId xmlns:a16="http://schemas.microsoft.com/office/drawing/2014/main" id="{35AF5904-10AD-173B-25FD-61C74D0C5E1C}"/>
                  </a:ext>
                </a:extLst>
              </p:cNvPr>
              <p:cNvSpPr/>
              <p:nvPr/>
            </p:nvSpPr>
            <p:spPr>
              <a:xfrm>
                <a:off x="8036242" y="6239581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テキスト ボックス 377">
                <a:extLst>
                  <a:ext uri="{FF2B5EF4-FFF2-40B4-BE49-F238E27FC236}">
                    <a16:creationId xmlns:a16="http://schemas.microsoft.com/office/drawing/2014/main" id="{8B38FE7C-2132-ABD2-0BD3-A119279BDA9D}"/>
                  </a:ext>
                </a:extLst>
              </p:cNvPr>
              <p:cNvSpPr txBox="1"/>
              <p:nvPr/>
            </p:nvSpPr>
            <p:spPr>
              <a:xfrm>
                <a:off x="8058535" y="6263393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　野</a:t>
                </a:r>
              </a:p>
            </p:txBody>
          </p:sp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C2CFEF78-6D1D-AAB2-BCDC-77528B39FAC3}"/>
                  </a:ext>
                </a:extLst>
              </p:cNvPr>
              <p:cNvGrpSpPr/>
              <p:nvPr/>
            </p:nvGrpSpPr>
            <p:grpSpPr>
              <a:xfrm>
                <a:off x="6999395" y="6119890"/>
                <a:ext cx="732515" cy="649123"/>
                <a:chOff x="5445709" y="4203669"/>
                <a:chExt cx="732515" cy="649123"/>
              </a:xfrm>
            </p:grpSpPr>
            <p:sp>
              <p:nvSpPr>
                <p:cNvPr id="424" name="台形 423">
                  <a:extLst>
                    <a:ext uri="{FF2B5EF4-FFF2-40B4-BE49-F238E27FC236}">
                      <a16:creationId xmlns:a16="http://schemas.microsoft.com/office/drawing/2014/main" id="{3AC90A75-7D9B-3D11-9D90-D6767153AF90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25" name="グループ化 424">
                  <a:extLst>
                    <a:ext uri="{FF2B5EF4-FFF2-40B4-BE49-F238E27FC236}">
                      <a16:creationId xmlns:a16="http://schemas.microsoft.com/office/drawing/2014/main" id="{A1FA075C-D311-431E-189B-5687406D78CC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35" name="台形 434">
                    <a:extLst>
                      <a:ext uri="{FF2B5EF4-FFF2-40B4-BE49-F238E27FC236}">
                        <a16:creationId xmlns:a16="http://schemas.microsoft.com/office/drawing/2014/main" id="{75703553-0961-4A18-DA8A-6D022828907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6" name="台形 435">
                    <a:extLst>
                      <a:ext uri="{FF2B5EF4-FFF2-40B4-BE49-F238E27FC236}">
                        <a16:creationId xmlns:a16="http://schemas.microsoft.com/office/drawing/2014/main" id="{406F3B63-7FCA-D82E-C8A4-EEE2A446D41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7" name="フリーフォーム: 図形 436">
                    <a:extLst>
                      <a:ext uri="{FF2B5EF4-FFF2-40B4-BE49-F238E27FC236}">
                        <a16:creationId xmlns:a16="http://schemas.microsoft.com/office/drawing/2014/main" id="{B67FA866-3ABD-C079-3FCE-E1CACC466FA9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6" name="グループ化 425">
                  <a:extLst>
                    <a:ext uri="{FF2B5EF4-FFF2-40B4-BE49-F238E27FC236}">
                      <a16:creationId xmlns:a16="http://schemas.microsoft.com/office/drawing/2014/main" id="{A820573E-69F5-905D-0D1E-B78830CC8E9D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32" name="台形 431">
                    <a:extLst>
                      <a:ext uri="{FF2B5EF4-FFF2-40B4-BE49-F238E27FC236}">
                        <a16:creationId xmlns:a16="http://schemas.microsoft.com/office/drawing/2014/main" id="{DC321B19-7B57-1C6D-BFC5-F5EE015D03E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3" name="台形 432">
                    <a:extLst>
                      <a:ext uri="{FF2B5EF4-FFF2-40B4-BE49-F238E27FC236}">
                        <a16:creationId xmlns:a16="http://schemas.microsoft.com/office/drawing/2014/main" id="{D36C71F1-0652-DDF0-22D7-3FA0E571062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34" name="フリーフォーム: 図形 433">
                    <a:extLst>
                      <a:ext uri="{FF2B5EF4-FFF2-40B4-BE49-F238E27FC236}">
                        <a16:creationId xmlns:a16="http://schemas.microsoft.com/office/drawing/2014/main" id="{CD27D391-FD82-132E-3559-1BA3BC24D4FE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0BFE125E-EEB7-4683-824A-CEE710FABCA5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台形 427">
                  <a:extLst>
                    <a:ext uri="{FF2B5EF4-FFF2-40B4-BE49-F238E27FC236}">
                      <a16:creationId xmlns:a16="http://schemas.microsoft.com/office/drawing/2014/main" id="{27DF31B9-DA80-8526-D813-A6C025110D32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BD9C1811-7273-15A4-4C55-42273FACF6C9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正方形/長方形 429">
                  <a:extLst>
                    <a:ext uri="{FF2B5EF4-FFF2-40B4-BE49-F238E27FC236}">
                      <a16:creationId xmlns:a16="http://schemas.microsoft.com/office/drawing/2014/main" id="{92523A70-8804-9B1A-A527-3D15F9D9F22F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テキスト ボックス 430">
                  <a:extLst>
                    <a:ext uri="{FF2B5EF4-FFF2-40B4-BE49-F238E27FC236}">
                      <a16:creationId xmlns:a16="http://schemas.microsoft.com/office/drawing/2014/main" id="{3CCC36A4-879F-CD88-8749-850F17812EC2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群　馬</a:t>
                  </a:r>
                </a:p>
              </p:txBody>
            </p:sp>
          </p:grpSp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FA9873DC-90E4-A0AD-88A9-5B2FA3615A66}"/>
                  </a:ext>
                </a:extLst>
              </p:cNvPr>
              <p:cNvGrpSpPr/>
              <p:nvPr/>
            </p:nvGrpSpPr>
            <p:grpSpPr>
              <a:xfrm>
                <a:off x="6903532" y="6321746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16" name="四角形: 上の 2 つの角を丸める 415">
                  <a:extLst>
                    <a:ext uri="{FF2B5EF4-FFF2-40B4-BE49-F238E27FC236}">
                      <a16:creationId xmlns:a16="http://schemas.microsoft.com/office/drawing/2014/main" id="{5BA23CF9-6260-E343-04C8-79367011DDE6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C6C17118-4901-F1BF-E9F8-21231C01B15D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四角形: 上の 2 つの角を丸める 417">
                  <a:extLst>
                    <a:ext uri="{FF2B5EF4-FFF2-40B4-BE49-F238E27FC236}">
                      <a16:creationId xmlns:a16="http://schemas.microsoft.com/office/drawing/2014/main" id="{19BABAA9-A8AB-9A1C-23C4-7A49F7A4ACCF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19" name="四角形: 上の 2 つの角を丸める 418">
                  <a:extLst>
                    <a:ext uri="{FF2B5EF4-FFF2-40B4-BE49-F238E27FC236}">
                      <a16:creationId xmlns:a16="http://schemas.microsoft.com/office/drawing/2014/main" id="{F911F2CB-8CEA-215C-5465-D825EEF6081F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四角形: 上の 2 つの角を丸める 419">
                  <a:extLst>
                    <a:ext uri="{FF2B5EF4-FFF2-40B4-BE49-F238E27FC236}">
                      <a16:creationId xmlns:a16="http://schemas.microsoft.com/office/drawing/2014/main" id="{9A528EB6-7D9F-1E20-9788-3A955D775C5C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四角形: 上の 2 つの角を丸める 420">
                  <a:extLst>
                    <a:ext uri="{FF2B5EF4-FFF2-40B4-BE49-F238E27FC236}">
                      <a16:creationId xmlns:a16="http://schemas.microsoft.com/office/drawing/2014/main" id="{7A4BE248-A982-9A40-4193-49E52E66A19B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四角形: 上の 2 つの角を丸める 421">
                  <a:extLst>
                    <a:ext uri="{FF2B5EF4-FFF2-40B4-BE49-F238E27FC236}">
                      <a16:creationId xmlns:a16="http://schemas.microsoft.com/office/drawing/2014/main" id="{08309BC5-F523-D999-BA91-5AD0E48E9825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四角形: 上の 2 つの角を丸める 422">
                  <a:extLst>
                    <a:ext uri="{FF2B5EF4-FFF2-40B4-BE49-F238E27FC236}">
                      <a16:creationId xmlns:a16="http://schemas.microsoft.com/office/drawing/2014/main" id="{A457291D-077E-BA32-4D07-8E152D2E32EB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FDB5FB20-F04D-AEC8-D0C6-3493CD23DB0F}"/>
                  </a:ext>
                </a:extLst>
              </p:cNvPr>
              <p:cNvGrpSpPr/>
              <p:nvPr/>
            </p:nvGrpSpPr>
            <p:grpSpPr>
              <a:xfrm>
                <a:off x="7697282" y="6321746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08" name="四角形: 上の 2 つの角を丸める 407">
                  <a:extLst>
                    <a:ext uri="{FF2B5EF4-FFF2-40B4-BE49-F238E27FC236}">
                      <a16:creationId xmlns:a16="http://schemas.microsoft.com/office/drawing/2014/main" id="{91FB4ECB-738A-F403-1EA2-23BC75686B3E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836E1631-EE9E-B5BC-BEC7-78F6F649A3F7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四角形: 上の 2 つの角を丸める 409">
                  <a:extLst>
                    <a:ext uri="{FF2B5EF4-FFF2-40B4-BE49-F238E27FC236}">
                      <a16:creationId xmlns:a16="http://schemas.microsoft.com/office/drawing/2014/main" id="{F7A8F297-9769-34E2-C5FD-4C990C87B861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11" name="四角形: 上の 2 つの角を丸める 410">
                  <a:extLst>
                    <a:ext uri="{FF2B5EF4-FFF2-40B4-BE49-F238E27FC236}">
                      <a16:creationId xmlns:a16="http://schemas.microsoft.com/office/drawing/2014/main" id="{9B816A5B-E684-378F-B2B6-939B3BE67756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四角形: 上の 2 つの角を丸める 411">
                  <a:extLst>
                    <a:ext uri="{FF2B5EF4-FFF2-40B4-BE49-F238E27FC236}">
                      <a16:creationId xmlns:a16="http://schemas.microsoft.com/office/drawing/2014/main" id="{A099DB7F-56EA-2CE1-28E9-CF4C487E52C4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四角形: 上の 2 つの角を丸める 412">
                  <a:extLst>
                    <a:ext uri="{FF2B5EF4-FFF2-40B4-BE49-F238E27FC236}">
                      <a16:creationId xmlns:a16="http://schemas.microsoft.com/office/drawing/2014/main" id="{4A086E0A-691F-D6D9-08FF-DEDC0015AAC0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四角形: 上の 2 つの角を丸める 413">
                  <a:extLst>
                    <a:ext uri="{FF2B5EF4-FFF2-40B4-BE49-F238E27FC236}">
                      <a16:creationId xmlns:a16="http://schemas.microsoft.com/office/drawing/2014/main" id="{753B397E-85C8-26DD-D571-CD1B37D0115F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四角形: 上の 2 つの角を丸める 414">
                  <a:extLst>
                    <a:ext uri="{FF2B5EF4-FFF2-40B4-BE49-F238E27FC236}">
                      <a16:creationId xmlns:a16="http://schemas.microsoft.com/office/drawing/2014/main" id="{EE43A9A7-4BAE-6ECD-AD94-FF8E57623814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2" name="台形 381">
                <a:extLst>
                  <a:ext uri="{FF2B5EF4-FFF2-40B4-BE49-F238E27FC236}">
                    <a16:creationId xmlns:a16="http://schemas.microsoft.com/office/drawing/2014/main" id="{DDEBF8EA-C744-A699-185C-17101EBF7EA4}"/>
                  </a:ext>
                </a:extLst>
              </p:cNvPr>
              <p:cNvSpPr/>
              <p:nvPr/>
            </p:nvSpPr>
            <p:spPr>
              <a:xfrm rot="8100000" flipH="1">
                <a:off x="9268667" y="6230418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3" name="グループ化 382">
                <a:extLst>
                  <a:ext uri="{FF2B5EF4-FFF2-40B4-BE49-F238E27FC236}">
                    <a16:creationId xmlns:a16="http://schemas.microsoft.com/office/drawing/2014/main" id="{A78AB69A-CF4F-5306-2BCB-F6923B2B75CB}"/>
                  </a:ext>
                </a:extLst>
              </p:cNvPr>
              <p:cNvGrpSpPr/>
              <p:nvPr/>
            </p:nvGrpSpPr>
            <p:grpSpPr>
              <a:xfrm>
                <a:off x="8818878" y="6473191"/>
                <a:ext cx="160531" cy="295824"/>
                <a:chOff x="5146675" y="2893474"/>
                <a:chExt cx="276225" cy="577278"/>
              </a:xfrm>
            </p:grpSpPr>
            <p:sp>
              <p:nvSpPr>
                <p:cNvPr id="405" name="台形 404">
                  <a:extLst>
                    <a:ext uri="{FF2B5EF4-FFF2-40B4-BE49-F238E27FC236}">
                      <a16:creationId xmlns:a16="http://schemas.microsoft.com/office/drawing/2014/main" id="{8037B0AC-12A9-E13C-8297-6E530AAC4910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台形 405">
                  <a:extLst>
                    <a:ext uri="{FF2B5EF4-FFF2-40B4-BE49-F238E27FC236}">
                      <a16:creationId xmlns:a16="http://schemas.microsoft.com/office/drawing/2014/main" id="{00C0F501-9713-81CF-7E04-3263093DD287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2B8EFEF8-6ED6-C2DB-20C4-1B3F8B01F6EF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4" name="グループ化 383">
                <a:extLst>
                  <a:ext uri="{FF2B5EF4-FFF2-40B4-BE49-F238E27FC236}">
                    <a16:creationId xmlns:a16="http://schemas.microsoft.com/office/drawing/2014/main" id="{90E46E25-538B-BF11-A3A2-ABBE2A7BB830}"/>
                  </a:ext>
                </a:extLst>
              </p:cNvPr>
              <p:cNvGrpSpPr/>
              <p:nvPr/>
            </p:nvGrpSpPr>
            <p:grpSpPr>
              <a:xfrm>
                <a:off x="9002235" y="6473191"/>
                <a:ext cx="160531" cy="295824"/>
                <a:chOff x="5146675" y="2893474"/>
                <a:chExt cx="276225" cy="577278"/>
              </a:xfrm>
            </p:grpSpPr>
            <p:sp>
              <p:nvSpPr>
                <p:cNvPr id="402" name="台形 401">
                  <a:extLst>
                    <a:ext uri="{FF2B5EF4-FFF2-40B4-BE49-F238E27FC236}">
                      <a16:creationId xmlns:a16="http://schemas.microsoft.com/office/drawing/2014/main" id="{EDF6B126-06C4-3A36-5575-FFBA9B13F5E4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台形 402">
                  <a:extLst>
                    <a:ext uri="{FF2B5EF4-FFF2-40B4-BE49-F238E27FC236}">
                      <a16:creationId xmlns:a16="http://schemas.microsoft.com/office/drawing/2014/main" id="{593530AF-3F5B-1EC8-08F4-D3DDCF5DA781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6D7C6545-FB9B-3AB4-5030-BEDA18B12030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76BC9B15-3360-8841-FB0E-75FCDFD1BBEC}"/>
                  </a:ext>
                </a:extLst>
              </p:cNvPr>
              <p:cNvSpPr/>
              <p:nvPr/>
            </p:nvSpPr>
            <p:spPr>
              <a:xfrm rot="10800000">
                <a:off x="8789509" y="6422939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台形 385">
                <a:extLst>
                  <a:ext uri="{FF2B5EF4-FFF2-40B4-BE49-F238E27FC236}">
                    <a16:creationId xmlns:a16="http://schemas.microsoft.com/office/drawing/2014/main" id="{05618967-2204-9C45-5A75-49BE5164F962}"/>
                  </a:ext>
                </a:extLst>
              </p:cNvPr>
              <p:cNvSpPr/>
              <p:nvPr/>
            </p:nvSpPr>
            <p:spPr>
              <a:xfrm rot="13500000">
                <a:off x="8668062" y="6230417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08706465-A32B-C658-0ED4-3E0E38CC07DB}"/>
                  </a:ext>
                </a:extLst>
              </p:cNvPr>
              <p:cNvSpPr/>
              <p:nvPr/>
            </p:nvSpPr>
            <p:spPr>
              <a:xfrm>
                <a:off x="8670912" y="6119892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正方形/長方形 387">
                <a:extLst>
                  <a:ext uri="{FF2B5EF4-FFF2-40B4-BE49-F238E27FC236}">
                    <a16:creationId xmlns:a16="http://schemas.microsoft.com/office/drawing/2014/main" id="{054D278C-0C86-EC35-836F-E413B4023B64}"/>
                  </a:ext>
                </a:extLst>
              </p:cNvPr>
              <p:cNvSpPr/>
              <p:nvPr/>
            </p:nvSpPr>
            <p:spPr>
              <a:xfrm>
                <a:off x="8829991" y="6239583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テキスト ボックス 388">
                <a:extLst>
                  <a:ext uri="{FF2B5EF4-FFF2-40B4-BE49-F238E27FC236}">
                    <a16:creationId xmlns:a16="http://schemas.microsoft.com/office/drawing/2014/main" id="{53A590B5-181B-E986-6CC2-7BCDDBA03DF1}"/>
                  </a:ext>
                </a:extLst>
              </p:cNvPr>
              <p:cNvSpPr txBox="1"/>
              <p:nvPr/>
            </p:nvSpPr>
            <p:spPr>
              <a:xfrm>
                <a:off x="8852284" y="6263395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　山</a:t>
                </a:r>
              </a:p>
            </p:txBody>
          </p:sp>
          <p:grpSp>
            <p:nvGrpSpPr>
              <p:cNvPr id="390" name="グループ化 389">
                <a:extLst>
                  <a:ext uri="{FF2B5EF4-FFF2-40B4-BE49-F238E27FC236}">
                    <a16:creationId xmlns:a16="http://schemas.microsoft.com/office/drawing/2014/main" id="{F24D51F2-E681-3EB0-F3B8-2AD90F40B09F}"/>
                  </a:ext>
                </a:extLst>
              </p:cNvPr>
              <p:cNvGrpSpPr/>
              <p:nvPr/>
            </p:nvGrpSpPr>
            <p:grpSpPr>
              <a:xfrm>
                <a:off x="8491031" y="6321748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394" name="四角形: 上の 2 つの角を丸める 393">
                  <a:extLst>
                    <a:ext uri="{FF2B5EF4-FFF2-40B4-BE49-F238E27FC236}">
                      <a16:creationId xmlns:a16="http://schemas.microsoft.com/office/drawing/2014/main" id="{E8A9D7E9-1D89-D45B-E161-A440B0BE27B3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27AA9ADC-2E21-A94C-5B68-1F1198FC1966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四角形: 上の 2 つの角を丸める 395">
                  <a:extLst>
                    <a:ext uri="{FF2B5EF4-FFF2-40B4-BE49-F238E27FC236}">
                      <a16:creationId xmlns:a16="http://schemas.microsoft.com/office/drawing/2014/main" id="{312EFDDE-A892-8362-6F82-06A2DE2B4EFF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397" name="四角形: 上の 2 つの角を丸める 396">
                  <a:extLst>
                    <a:ext uri="{FF2B5EF4-FFF2-40B4-BE49-F238E27FC236}">
                      <a16:creationId xmlns:a16="http://schemas.microsoft.com/office/drawing/2014/main" id="{FF4D0E19-0DA8-77E1-3C70-B1EF7832B5E5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四角形: 上の 2 つの角を丸める 397">
                  <a:extLst>
                    <a:ext uri="{FF2B5EF4-FFF2-40B4-BE49-F238E27FC236}">
                      <a16:creationId xmlns:a16="http://schemas.microsoft.com/office/drawing/2014/main" id="{34650625-0280-0751-E2EA-8DA4D1DB5146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四角形: 上の 2 つの角を丸める 398">
                  <a:extLst>
                    <a:ext uri="{FF2B5EF4-FFF2-40B4-BE49-F238E27FC236}">
                      <a16:creationId xmlns:a16="http://schemas.microsoft.com/office/drawing/2014/main" id="{49782BE9-1F9D-70CA-B089-45BA895812EC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四角形: 上の 2 つの角を丸める 399">
                  <a:extLst>
                    <a:ext uri="{FF2B5EF4-FFF2-40B4-BE49-F238E27FC236}">
                      <a16:creationId xmlns:a16="http://schemas.microsoft.com/office/drawing/2014/main" id="{C5CEB8A9-BC72-4D3D-8A2C-B4E0FFDD5AFF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四角形: 上の 2 つの角を丸める 400">
                  <a:extLst>
                    <a:ext uri="{FF2B5EF4-FFF2-40B4-BE49-F238E27FC236}">
                      <a16:creationId xmlns:a16="http://schemas.microsoft.com/office/drawing/2014/main" id="{C05BE99F-7DC6-3BE3-B00B-A85B5897CC45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FA41EFCE-49F9-4590-82FB-5833B18BB316}"/>
                  </a:ext>
                </a:extLst>
              </p:cNvPr>
              <p:cNvGrpSpPr/>
              <p:nvPr/>
            </p:nvGrpSpPr>
            <p:grpSpPr>
              <a:xfrm>
                <a:off x="9277542" y="6343340"/>
                <a:ext cx="196128" cy="185649"/>
                <a:chOff x="8095331" y="5472437"/>
                <a:chExt cx="196128" cy="185649"/>
              </a:xfrm>
            </p:grpSpPr>
            <p:sp>
              <p:nvSpPr>
                <p:cNvPr id="392" name="四角形: 上の 2 つの角を丸める 391">
                  <a:extLst>
                    <a:ext uri="{FF2B5EF4-FFF2-40B4-BE49-F238E27FC236}">
                      <a16:creationId xmlns:a16="http://schemas.microsoft.com/office/drawing/2014/main" id="{09E61CB7-A2A2-576D-2A84-C8756ECCDCF1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41C153E0-2241-9231-7B98-3D133DD5D7AC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97" name="フリーフォーム: 図形 496">
              <a:extLst>
                <a:ext uri="{FF2B5EF4-FFF2-40B4-BE49-F238E27FC236}">
                  <a16:creationId xmlns:a16="http://schemas.microsoft.com/office/drawing/2014/main" id="{E3B547C5-63CF-FA71-5A0F-0229FC23D894}"/>
                </a:ext>
              </a:extLst>
            </p:cNvPr>
            <p:cNvSpPr/>
            <p:nvPr/>
          </p:nvSpPr>
          <p:spPr>
            <a:xfrm>
              <a:off x="1533305" y="4757135"/>
              <a:ext cx="670298" cy="676832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98" name="フリーフォーム: 図形 497">
              <a:extLst>
                <a:ext uri="{FF2B5EF4-FFF2-40B4-BE49-F238E27FC236}">
                  <a16:creationId xmlns:a16="http://schemas.microsoft.com/office/drawing/2014/main" id="{A2708CC6-8207-CBFC-A3A6-C366FDA766BF}"/>
                </a:ext>
              </a:extLst>
            </p:cNvPr>
            <p:cNvSpPr/>
            <p:nvPr/>
          </p:nvSpPr>
          <p:spPr>
            <a:xfrm>
              <a:off x="748228" y="4814377"/>
              <a:ext cx="326832" cy="528414"/>
            </a:xfrm>
            <a:custGeom>
              <a:avLst/>
              <a:gdLst>
                <a:gd name="connsiteX0" fmla="*/ 1554480 w 3360420"/>
                <a:gd name="connsiteY0" fmla="*/ 0 h 5433060"/>
                <a:gd name="connsiteX1" fmla="*/ 1592580 w 3360420"/>
                <a:gd name="connsiteY1" fmla="*/ 167640 h 5433060"/>
                <a:gd name="connsiteX2" fmla="*/ 1714500 w 3360420"/>
                <a:gd name="connsiteY2" fmla="*/ 213360 h 5433060"/>
                <a:gd name="connsiteX3" fmla="*/ 1775460 w 3360420"/>
                <a:gd name="connsiteY3" fmla="*/ 259080 h 5433060"/>
                <a:gd name="connsiteX4" fmla="*/ 1874520 w 3360420"/>
                <a:gd name="connsiteY4" fmla="*/ 304800 h 5433060"/>
                <a:gd name="connsiteX5" fmla="*/ 1981200 w 3360420"/>
                <a:gd name="connsiteY5" fmla="*/ 281940 h 5433060"/>
                <a:gd name="connsiteX6" fmla="*/ 2019300 w 3360420"/>
                <a:gd name="connsiteY6" fmla="*/ 358140 h 5433060"/>
                <a:gd name="connsiteX7" fmla="*/ 2133600 w 3360420"/>
                <a:gd name="connsiteY7" fmla="*/ 396240 h 5433060"/>
                <a:gd name="connsiteX8" fmla="*/ 2225040 w 3360420"/>
                <a:gd name="connsiteY8" fmla="*/ 373380 h 5433060"/>
                <a:gd name="connsiteX9" fmla="*/ 2331720 w 3360420"/>
                <a:gd name="connsiteY9" fmla="*/ 457200 h 5433060"/>
                <a:gd name="connsiteX10" fmla="*/ 2392680 w 3360420"/>
                <a:gd name="connsiteY10" fmla="*/ 381000 h 5433060"/>
                <a:gd name="connsiteX11" fmla="*/ 2529840 w 3360420"/>
                <a:gd name="connsiteY11" fmla="*/ 472440 h 5433060"/>
                <a:gd name="connsiteX12" fmla="*/ 2590800 w 3360420"/>
                <a:gd name="connsiteY12" fmla="*/ 533400 h 5433060"/>
                <a:gd name="connsiteX13" fmla="*/ 2705100 w 3360420"/>
                <a:gd name="connsiteY13" fmla="*/ 548640 h 5433060"/>
                <a:gd name="connsiteX14" fmla="*/ 2766060 w 3360420"/>
                <a:gd name="connsiteY14" fmla="*/ 647700 h 5433060"/>
                <a:gd name="connsiteX15" fmla="*/ 2766060 w 3360420"/>
                <a:gd name="connsiteY15" fmla="*/ 807720 h 5433060"/>
                <a:gd name="connsiteX16" fmla="*/ 2865120 w 3360420"/>
                <a:gd name="connsiteY16" fmla="*/ 838200 h 5433060"/>
                <a:gd name="connsiteX17" fmla="*/ 2887980 w 3360420"/>
                <a:gd name="connsiteY17" fmla="*/ 899160 h 5433060"/>
                <a:gd name="connsiteX18" fmla="*/ 3040380 w 3360420"/>
                <a:gd name="connsiteY18" fmla="*/ 922020 h 5433060"/>
                <a:gd name="connsiteX19" fmla="*/ 3092984 w 3360420"/>
                <a:gd name="connsiteY19" fmla="*/ 987773 h 5433060"/>
                <a:gd name="connsiteX20" fmla="*/ 3078480 w 3360420"/>
                <a:gd name="connsiteY20" fmla="*/ 1082040 h 5433060"/>
                <a:gd name="connsiteX21" fmla="*/ 3124200 w 3360420"/>
                <a:gd name="connsiteY21" fmla="*/ 1127760 h 5433060"/>
                <a:gd name="connsiteX22" fmla="*/ 3230880 w 3360420"/>
                <a:gd name="connsiteY22" fmla="*/ 1203960 h 5433060"/>
                <a:gd name="connsiteX23" fmla="*/ 3200400 w 3360420"/>
                <a:gd name="connsiteY23" fmla="*/ 1295400 h 5433060"/>
                <a:gd name="connsiteX24" fmla="*/ 3246120 w 3360420"/>
                <a:gd name="connsiteY24" fmla="*/ 1386840 h 5433060"/>
                <a:gd name="connsiteX25" fmla="*/ 3329940 w 3360420"/>
                <a:gd name="connsiteY25" fmla="*/ 1386840 h 5433060"/>
                <a:gd name="connsiteX26" fmla="*/ 3360420 w 3360420"/>
                <a:gd name="connsiteY26" fmla="*/ 1417320 h 5433060"/>
                <a:gd name="connsiteX27" fmla="*/ 3230880 w 3360420"/>
                <a:gd name="connsiteY27" fmla="*/ 1615440 h 5433060"/>
                <a:gd name="connsiteX28" fmla="*/ 3238500 w 3360420"/>
                <a:gd name="connsiteY28" fmla="*/ 1676400 h 5433060"/>
                <a:gd name="connsiteX29" fmla="*/ 3307080 w 3360420"/>
                <a:gd name="connsiteY29" fmla="*/ 1699260 h 5433060"/>
                <a:gd name="connsiteX30" fmla="*/ 3246120 w 3360420"/>
                <a:gd name="connsiteY30" fmla="*/ 1859280 h 5433060"/>
                <a:gd name="connsiteX31" fmla="*/ 3169920 w 3360420"/>
                <a:gd name="connsiteY31" fmla="*/ 1958340 h 5433060"/>
                <a:gd name="connsiteX32" fmla="*/ 3055620 w 3360420"/>
                <a:gd name="connsiteY32" fmla="*/ 1882140 h 5433060"/>
                <a:gd name="connsiteX33" fmla="*/ 3025140 w 3360420"/>
                <a:gd name="connsiteY33" fmla="*/ 1981200 h 5433060"/>
                <a:gd name="connsiteX34" fmla="*/ 3093720 w 3360420"/>
                <a:gd name="connsiteY34" fmla="*/ 2057400 h 5433060"/>
                <a:gd name="connsiteX35" fmla="*/ 3139440 w 3360420"/>
                <a:gd name="connsiteY35" fmla="*/ 2217420 h 5433060"/>
                <a:gd name="connsiteX36" fmla="*/ 3086100 w 3360420"/>
                <a:gd name="connsiteY36" fmla="*/ 2331720 h 5433060"/>
                <a:gd name="connsiteX37" fmla="*/ 3124200 w 3360420"/>
                <a:gd name="connsiteY37" fmla="*/ 2392680 h 5433060"/>
                <a:gd name="connsiteX38" fmla="*/ 3108960 w 3360420"/>
                <a:gd name="connsiteY38" fmla="*/ 2461260 h 5433060"/>
                <a:gd name="connsiteX39" fmla="*/ 3238500 w 3360420"/>
                <a:gd name="connsiteY39" fmla="*/ 2552700 h 5433060"/>
                <a:gd name="connsiteX40" fmla="*/ 3253740 w 3360420"/>
                <a:gd name="connsiteY40" fmla="*/ 2628900 h 5433060"/>
                <a:gd name="connsiteX41" fmla="*/ 3238500 w 3360420"/>
                <a:gd name="connsiteY41" fmla="*/ 2697480 h 5433060"/>
                <a:gd name="connsiteX42" fmla="*/ 3154680 w 3360420"/>
                <a:gd name="connsiteY42" fmla="*/ 2712720 h 5433060"/>
                <a:gd name="connsiteX43" fmla="*/ 3108960 w 3360420"/>
                <a:gd name="connsiteY43" fmla="*/ 2926080 h 5433060"/>
                <a:gd name="connsiteX44" fmla="*/ 2987040 w 3360420"/>
                <a:gd name="connsiteY44" fmla="*/ 3063240 h 5433060"/>
                <a:gd name="connsiteX45" fmla="*/ 2987040 w 3360420"/>
                <a:gd name="connsiteY45" fmla="*/ 3192780 h 5433060"/>
                <a:gd name="connsiteX46" fmla="*/ 2887980 w 3360420"/>
                <a:gd name="connsiteY46" fmla="*/ 3268980 h 5433060"/>
                <a:gd name="connsiteX47" fmla="*/ 2887980 w 3360420"/>
                <a:gd name="connsiteY47" fmla="*/ 3368040 h 5433060"/>
                <a:gd name="connsiteX48" fmla="*/ 2827020 w 3360420"/>
                <a:gd name="connsiteY48" fmla="*/ 3383280 h 5433060"/>
                <a:gd name="connsiteX49" fmla="*/ 2827020 w 3360420"/>
                <a:gd name="connsiteY49" fmla="*/ 3749040 h 5433060"/>
                <a:gd name="connsiteX50" fmla="*/ 2758440 w 3360420"/>
                <a:gd name="connsiteY50" fmla="*/ 3817620 h 5433060"/>
                <a:gd name="connsiteX51" fmla="*/ 2750820 w 3360420"/>
                <a:gd name="connsiteY51" fmla="*/ 3886200 h 5433060"/>
                <a:gd name="connsiteX52" fmla="*/ 2697480 w 3360420"/>
                <a:gd name="connsiteY52" fmla="*/ 3924300 h 5433060"/>
                <a:gd name="connsiteX53" fmla="*/ 2659380 w 3360420"/>
                <a:gd name="connsiteY53" fmla="*/ 4038600 h 5433060"/>
                <a:gd name="connsiteX54" fmla="*/ 2659380 w 3360420"/>
                <a:gd name="connsiteY54" fmla="*/ 4114800 h 5433060"/>
                <a:gd name="connsiteX55" fmla="*/ 2644140 w 3360420"/>
                <a:gd name="connsiteY55" fmla="*/ 4137660 h 5433060"/>
                <a:gd name="connsiteX56" fmla="*/ 2567940 w 3360420"/>
                <a:gd name="connsiteY56" fmla="*/ 4160520 h 5433060"/>
                <a:gd name="connsiteX57" fmla="*/ 2529840 w 3360420"/>
                <a:gd name="connsiteY57" fmla="*/ 4183380 h 5433060"/>
                <a:gd name="connsiteX58" fmla="*/ 2255520 w 3360420"/>
                <a:gd name="connsiteY58" fmla="*/ 4183380 h 5433060"/>
                <a:gd name="connsiteX59" fmla="*/ 2232660 w 3360420"/>
                <a:gd name="connsiteY59" fmla="*/ 4297680 h 5433060"/>
                <a:gd name="connsiteX60" fmla="*/ 2263140 w 3360420"/>
                <a:gd name="connsiteY60" fmla="*/ 4411980 h 5433060"/>
                <a:gd name="connsiteX61" fmla="*/ 2217420 w 3360420"/>
                <a:gd name="connsiteY61" fmla="*/ 4511040 h 5433060"/>
                <a:gd name="connsiteX62" fmla="*/ 2232660 w 3360420"/>
                <a:gd name="connsiteY62" fmla="*/ 4678680 h 5433060"/>
                <a:gd name="connsiteX63" fmla="*/ 2225040 w 3360420"/>
                <a:gd name="connsiteY63" fmla="*/ 4739640 h 5433060"/>
                <a:gd name="connsiteX64" fmla="*/ 2194560 w 3360420"/>
                <a:gd name="connsiteY64" fmla="*/ 4991100 h 5433060"/>
                <a:gd name="connsiteX65" fmla="*/ 2179320 w 3360420"/>
                <a:gd name="connsiteY65" fmla="*/ 5052060 h 5433060"/>
                <a:gd name="connsiteX66" fmla="*/ 2293620 w 3360420"/>
                <a:gd name="connsiteY66" fmla="*/ 5158740 h 5433060"/>
                <a:gd name="connsiteX67" fmla="*/ 2065020 w 3360420"/>
                <a:gd name="connsiteY67" fmla="*/ 5394960 h 5433060"/>
                <a:gd name="connsiteX68" fmla="*/ 1935480 w 3360420"/>
                <a:gd name="connsiteY68" fmla="*/ 5356860 h 5433060"/>
                <a:gd name="connsiteX69" fmla="*/ 1851660 w 3360420"/>
                <a:gd name="connsiteY69" fmla="*/ 5356860 h 5433060"/>
                <a:gd name="connsiteX70" fmla="*/ 1798320 w 3360420"/>
                <a:gd name="connsiteY70" fmla="*/ 5425440 h 5433060"/>
                <a:gd name="connsiteX71" fmla="*/ 1706880 w 3360420"/>
                <a:gd name="connsiteY71" fmla="*/ 5433060 h 5433060"/>
                <a:gd name="connsiteX72" fmla="*/ 1600200 w 3360420"/>
                <a:gd name="connsiteY72" fmla="*/ 5356860 h 5433060"/>
                <a:gd name="connsiteX73" fmla="*/ 1600200 w 3360420"/>
                <a:gd name="connsiteY73" fmla="*/ 5334000 h 5433060"/>
                <a:gd name="connsiteX74" fmla="*/ 1531620 w 3360420"/>
                <a:gd name="connsiteY74" fmla="*/ 5280660 h 5433060"/>
                <a:gd name="connsiteX75" fmla="*/ 1501140 w 3360420"/>
                <a:gd name="connsiteY75" fmla="*/ 5326380 h 5433060"/>
                <a:gd name="connsiteX76" fmla="*/ 1348740 w 3360420"/>
                <a:gd name="connsiteY76" fmla="*/ 5334000 h 5433060"/>
                <a:gd name="connsiteX77" fmla="*/ 1287780 w 3360420"/>
                <a:gd name="connsiteY77" fmla="*/ 5250180 h 5433060"/>
                <a:gd name="connsiteX78" fmla="*/ 1249680 w 3360420"/>
                <a:gd name="connsiteY78" fmla="*/ 5135880 h 5433060"/>
                <a:gd name="connsiteX79" fmla="*/ 1165860 w 3360420"/>
                <a:gd name="connsiteY79" fmla="*/ 5067300 h 5433060"/>
                <a:gd name="connsiteX80" fmla="*/ 1127760 w 3360420"/>
                <a:gd name="connsiteY80" fmla="*/ 5128260 h 5433060"/>
                <a:gd name="connsiteX81" fmla="*/ 1021080 w 3360420"/>
                <a:gd name="connsiteY81" fmla="*/ 5143500 h 5433060"/>
                <a:gd name="connsiteX82" fmla="*/ 922020 w 3360420"/>
                <a:gd name="connsiteY82" fmla="*/ 5105400 h 5433060"/>
                <a:gd name="connsiteX83" fmla="*/ 800100 w 3360420"/>
                <a:gd name="connsiteY83" fmla="*/ 5166360 h 5433060"/>
                <a:gd name="connsiteX84" fmla="*/ 716280 w 3360420"/>
                <a:gd name="connsiteY84" fmla="*/ 5067300 h 5433060"/>
                <a:gd name="connsiteX85" fmla="*/ 579120 w 3360420"/>
                <a:gd name="connsiteY85" fmla="*/ 5090160 h 5433060"/>
                <a:gd name="connsiteX86" fmla="*/ 487680 w 3360420"/>
                <a:gd name="connsiteY86" fmla="*/ 4983480 h 5433060"/>
                <a:gd name="connsiteX87" fmla="*/ 441960 w 3360420"/>
                <a:gd name="connsiteY87" fmla="*/ 4991100 h 5433060"/>
                <a:gd name="connsiteX88" fmla="*/ 335280 w 3360420"/>
                <a:gd name="connsiteY88" fmla="*/ 4922520 h 5433060"/>
                <a:gd name="connsiteX89" fmla="*/ 259080 w 3360420"/>
                <a:gd name="connsiteY89" fmla="*/ 4808220 h 5433060"/>
                <a:gd name="connsiteX90" fmla="*/ 243840 w 3360420"/>
                <a:gd name="connsiteY90" fmla="*/ 4732020 h 5433060"/>
                <a:gd name="connsiteX91" fmla="*/ 243840 w 3360420"/>
                <a:gd name="connsiteY91" fmla="*/ 4678680 h 5433060"/>
                <a:gd name="connsiteX92" fmla="*/ 297180 w 3360420"/>
                <a:gd name="connsiteY92" fmla="*/ 4556760 h 5433060"/>
                <a:gd name="connsiteX93" fmla="*/ 289560 w 3360420"/>
                <a:gd name="connsiteY93" fmla="*/ 4511040 h 5433060"/>
                <a:gd name="connsiteX94" fmla="*/ 281940 w 3360420"/>
                <a:gd name="connsiteY94" fmla="*/ 4450080 h 5433060"/>
                <a:gd name="connsiteX95" fmla="*/ 320040 w 3360420"/>
                <a:gd name="connsiteY95" fmla="*/ 4404360 h 5433060"/>
                <a:gd name="connsiteX96" fmla="*/ 320040 w 3360420"/>
                <a:gd name="connsiteY96" fmla="*/ 4259580 h 5433060"/>
                <a:gd name="connsiteX97" fmla="*/ 388620 w 3360420"/>
                <a:gd name="connsiteY97" fmla="*/ 4251960 h 5433060"/>
                <a:gd name="connsiteX98" fmla="*/ 434340 w 3360420"/>
                <a:gd name="connsiteY98" fmla="*/ 4175760 h 5433060"/>
                <a:gd name="connsiteX99" fmla="*/ 434340 w 3360420"/>
                <a:gd name="connsiteY99" fmla="*/ 4107180 h 5433060"/>
                <a:gd name="connsiteX100" fmla="*/ 396240 w 3360420"/>
                <a:gd name="connsiteY100" fmla="*/ 4038600 h 5433060"/>
                <a:gd name="connsiteX101" fmla="*/ 426720 w 3360420"/>
                <a:gd name="connsiteY101" fmla="*/ 3977640 h 5433060"/>
                <a:gd name="connsiteX102" fmla="*/ 434340 w 3360420"/>
                <a:gd name="connsiteY102" fmla="*/ 3810000 h 5433060"/>
                <a:gd name="connsiteX103" fmla="*/ 403860 w 3360420"/>
                <a:gd name="connsiteY103" fmla="*/ 3741420 h 5433060"/>
                <a:gd name="connsiteX104" fmla="*/ 464820 w 3360420"/>
                <a:gd name="connsiteY104" fmla="*/ 3665220 h 5433060"/>
                <a:gd name="connsiteX105" fmla="*/ 464820 w 3360420"/>
                <a:gd name="connsiteY105" fmla="*/ 3634740 h 5433060"/>
                <a:gd name="connsiteX106" fmla="*/ 510540 w 3360420"/>
                <a:gd name="connsiteY106" fmla="*/ 3627120 h 5433060"/>
                <a:gd name="connsiteX107" fmla="*/ 632460 w 3360420"/>
                <a:gd name="connsiteY107" fmla="*/ 3649980 h 5433060"/>
                <a:gd name="connsiteX108" fmla="*/ 739140 w 3360420"/>
                <a:gd name="connsiteY108" fmla="*/ 3665220 h 5433060"/>
                <a:gd name="connsiteX109" fmla="*/ 815340 w 3360420"/>
                <a:gd name="connsiteY109" fmla="*/ 3596640 h 5433060"/>
                <a:gd name="connsiteX110" fmla="*/ 967740 w 3360420"/>
                <a:gd name="connsiteY110" fmla="*/ 3512820 h 5433060"/>
                <a:gd name="connsiteX111" fmla="*/ 1005840 w 3360420"/>
                <a:gd name="connsiteY111" fmla="*/ 3398520 h 5433060"/>
                <a:gd name="connsiteX112" fmla="*/ 1066800 w 3360420"/>
                <a:gd name="connsiteY112" fmla="*/ 3345180 h 5433060"/>
                <a:gd name="connsiteX113" fmla="*/ 1059180 w 3360420"/>
                <a:gd name="connsiteY113" fmla="*/ 3261360 h 5433060"/>
                <a:gd name="connsiteX114" fmla="*/ 1028700 w 3360420"/>
                <a:gd name="connsiteY114" fmla="*/ 3230880 h 5433060"/>
                <a:gd name="connsiteX115" fmla="*/ 914400 w 3360420"/>
                <a:gd name="connsiteY115" fmla="*/ 3101340 h 5433060"/>
                <a:gd name="connsiteX116" fmla="*/ 792480 w 3360420"/>
                <a:gd name="connsiteY116" fmla="*/ 3032760 h 5433060"/>
                <a:gd name="connsiteX117" fmla="*/ 701040 w 3360420"/>
                <a:gd name="connsiteY117" fmla="*/ 3055620 h 5433060"/>
                <a:gd name="connsiteX118" fmla="*/ 556260 w 3360420"/>
                <a:gd name="connsiteY118" fmla="*/ 2971800 h 5433060"/>
                <a:gd name="connsiteX119" fmla="*/ 548640 w 3360420"/>
                <a:gd name="connsiteY119" fmla="*/ 2880360 h 5433060"/>
                <a:gd name="connsiteX120" fmla="*/ 487680 w 3360420"/>
                <a:gd name="connsiteY120" fmla="*/ 2903220 h 5433060"/>
                <a:gd name="connsiteX121" fmla="*/ 487680 w 3360420"/>
                <a:gd name="connsiteY121" fmla="*/ 2827020 h 5433060"/>
                <a:gd name="connsiteX122" fmla="*/ 518160 w 3360420"/>
                <a:gd name="connsiteY122" fmla="*/ 2788920 h 5433060"/>
                <a:gd name="connsiteX123" fmla="*/ 541020 w 3360420"/>
                <a:gd name="connsiteY123" fmla="*/ 2621280 h 5433060"/>
                <a:gd name="connsiteX124" fmla="*/ 502920 w 3360420"/>
                <a:gd name="connsiteY124" fmla="*/ 2552700 h 5433060"/>
                <a:gd name="connsiteX125" fmla="*/ 556260 w 3360420"/>
                <a:gd name="connsiteY125" fmla="*/ 2491740 h 5433060"/>
                <a:gd name="connsiteX126" fmla="*/ 464820 w 3360420"/>
                <a:gd name="connsiteY126" fmla="*/ 2446020 h 5433060"/>
                <a:gd name="connsiteX127" fmla="*/ 396240 w 3360420"/>
                <a:gd name="connsiteY127" fmla="*/ 2446020 h 5433060"/>
                <a:gd name="connsiteX128" fmla="*/ 289560 w 3360420"/>
                <a:gd name="connsiteY128" fmla="*/ 2423160 h 5433060"/>
                <a:gd name="connsiteX129" fmla="*/ 259080 w 3360420"/>
                <a:gd name="connsiteY129" fmla="*/ 2362200 h 5433060"/>
                <a:gd name="connsiteX130" fmla="*/ 182880 w 3360420"/>
                <a:gd name="connsiteY130" fmla="*/ 2392680 h 5433060"/>
                <a:gd name="connsiteX131" fmla="*/ 7620 w 3360420"/>
                <a:gd name="connsiteY131" fmla="*/ 2301240 h 5433060"/>
                <a:gd name="connsiteX132" fmla="*/ 0 w 3360420"/>
                <a:gd name="connsiteY132" fmla="*/ 2232660 h 5433060"/>
                <a:gd name="connsiteX133" fmla="*/ 91440 w 3360420"/>
                <a:gd name="connsiteY133" fmla="*/ 2057400 h 5433060"/>
                <a:gd name="connsiteX134" fmla="*/ 160020 w 3360420"/>
                <a:gd name="connsiteY134" fmla="*/ 1836420 h 5433060"/>
                <a:gd name="connsiteX135" fmla="*/ 259080 w 3360420"/>
                <a:gd name="connsiteY135" fmla="*/ 1752600 h 5433060"/>
                <a:gd name="connsiteX136" fmla="*/ 342900 w 3360420"/>
                <a:gd name="connsiteY136" fmla="*/ 1722120 h 5433060"/>
                <a:gd name="connsiteX137" fmla="*/ 396240 w 3360420"/>
                <a:gd name="connsiteY137" fmla="*/ 1615440 h 5433060"/>
                <a:gd name="connsiteX138" fmla="*/ 480060 w 3360420"/>
                <a:gd name="connsiteY138" fmla="*/ 1546860 h 5433060"/>
                <a:gd name="connsiteX139" fmla="*/ 525780 w 3360420"/>
                <a:gd name="connsiteY139" fmla="*/ 1463040 h 5433060"/>
                <a:gd name="connsiteX140" fmla="*/ 617220 w 3360420"/>
                <a:gd name="connsiteY140" fmla="*/ 1394460 h 5433060"/>
                <a:gd name="connsiteX141" fmla="*/ 670560 w 3360420"/>
                <a:gd name="connsiteY141" fmla="*/ 1272540 h 5433060"/>
                <a:gd name="connsiteX142" fmla="*/ 792480 w 3360420"/>
                <a:gd name="connsiteY142" fmla="*/ 845820 h 5433060"/>
                <a:gd name="connsiteX143" fmla="*/ 800100 w 3360420"/>
                <a:gd name="connsiteY143" fmla="*/ 754380 h 5433060"/>
                <a:gd name="connsiteX144" fmla="*/ 861060 w 3360420"/>
                <a:gd name="connsiteY144" fmla="*/ 662940 h 5433060"/>
                <a:gd name="connsiteX145" fmla="*/ 838200 w 3360420"/>
                <a:gd name="connsiteY145" fmla="*/ 617220 h 5433060"/>
                <a:gd name="connsiteX146" fmla="*/ 883920 w 3360420"/>
                <a:gd name="connsiteY146" fmla="*/ 541020 h 5433060"/>
                <a:gd name="connsiteX147" fmla="*/ 922020 w 3360420"/>
                <a:gd name="connsiteY147" fmla="*/ 434340 h 5433060"/>
                <a:gd name="connsiteX148" fmla="*/ 952500 w 3360420"/>
                <a:gd name="connsiteY148" fmla="*/ 381000 h 5433060"/>
                <a:gd name="connsiteX149" fmla="*/ 1005840 w 3360420"/>
                <a:gd name="connsiteY149" fmla="*/ 175260 h 5433060"/>
                <a:gd name="connsiteX150" fmla="*/ 982980 w 3360420"/>
                <a:gd name="connsiteY150" fmla="*/ 38100 h 5433060"/>
                <a:gd name="connsiteX151" fmla="*/ 993236 w 3360420"/>
                <a:gd name="connsiteY151" fmla="*/ 32688 h 5433060"/>
                <a:gd name="connsiteX152" fmla="*/ 989512 w 3360420"/>
                <a:gd name="connsiteY152" fmla="*/ 45720 h 5433060"/>
                <a:gd name="connsiteX153" fmla="*/ 1264920 w 3360420"/>
                <a:gd name="connsiteY153" fmla="*/ 45720 h 5433060"/>
                <a:gd name="connsiteX154" fmla="*/ 1379220 w 3360420"/>
                <a:gd name="connsiteY154" fmla="*/ 91440 h 5433060"/>
                <a:gd name="connsiteX155" fmla="*/ 1394460 w 3360420"/>
                <a:gd name="connsiteY155" fmla="*/ 22860 h 543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60420" h="5433060">
                  <a:moveTo>
                    <a:pt x="1554480" y="0"/>
                  </a:moveTo>
                  <a:lnTo>
                    <a:pt x="1592580" y="167640"/>
                  </a:lnTo>
                  <a:lnTo>
                    <a:pt x="1714500" y="213360"/>
                  </a:lnTo>
                  <a:lnTo>
                    <a:pt x="1775460" y="259080"/>
                  </a:lnTo>
                  <a:lnTo>
                    <a:pt x="1874520" y="304800"/>
                  </a:lnTo>
                  <a:lnTo>
                    <a:pt x="1981200" y="281940"/>
                  </a:lnTo>
                  <a:lnTo>
                    <a:pt x="2019300" y="358140"/>
                  </a:lnTo>
                  <a:lnTo>
                    <a:pt x="2133600" y="396240"/>
                  </a:lnTo>
                  <a:lnTo>
                    <a:pt x="2225040" y="373380"/>
                  </a:lnTo>
                  <a:lnTo>
                    <a:pt x="2331720" y="457200"/>
                  </a:lnTo>
                  <a:lnTo>
                    <a:pt x="2392680" y="381000"/>
                  </a:lnTo>
                  <a:lnTo>
                    <a:pt x="2529840" y="472440"/>
                  </a:lnTo>
                  <a:lnTo>
                    <a:pt x="2590800" y="533400"/>
                  </a:lnTo>
                  <a:lnTo>
                    <a:pt x="2705100" y="548640"/>
                  </a:lnTo>
                  <a:lnTo>
                    <a:pt x="2766060" y="647700"/>
                  </a:lnTo>
                  <a:lnTo>
                    <a:pt x="2766060" y="807720"/>
                  </a:lnTo>
                  <a:lnTo>
                    <a:pt x="2865120" y="838200"/>
                  </a:lnTo>
                  <a:lnTo>
                    <a:pt x="2887980" y="899160"/>
                  </a:lnTo>
                  <a:lnTo>
                    <a:pt x="3040380" y="922020"/>
                  </a:lnTo>
                  <a:lnTo>
                    <a:pt x="3092984" y="987773"/>
                  </a:lnTo>
                  <a:lnTo>
                    <a:pt x="3078480" y="1082040"/>
                  </a:lnTo>
                  <a:lnTo>
                    <a:pt x="3124200" y="1127760"/>
                  </a:lnTo>
                  <a:lnTo>
                    <a:pt x="3230880" y="1203960"/>
                  </a:lnTo>
                  <a:lnTo>
                    <a:pt x="3200400" y="1295400"/>
                  </a:lnTo>
                  <a:lnTo>
                    <a:pt x="3246120" y="1386840"/>
                  </a:lnTo>
                  <a:lnTo>
                    <a:pt x="3329940" y="1386840"/>
                  </a:lnTo>
                  <a:lnTo>
                    <a:pt x="3360420" y="1417320"/>
                  </a:lnTo>
                  <a:lnTo>
                    <a:pt x="3230880" y="1615440"/>
                  </a:lnTo>
                  <a:lnTo>
                    <a:pt x="3238500" y="1676400"/>
                  </a:lnTo>
                  <a:lnTo>
                    <a:pt x="3307080" y="1699260"/>
                  </a:lnTo>
                  <a:lnTo>
                    <a:pt x="3246120" y="1859280"/>
                  </a:lnTo>
                  <a:lnTo>
                    <a:pt x="3169920" y="1958340"/>
                  </a:lnTo>
                  <a:lnTo>
                    <a:pt x="3055620" y="1882140"/>
                  </a:lnTo>
                  <a:lnTo>
                    <a:pt x="3025140" y="1981200"/>
                  </a:lnTo>
                  <a:lnTo>
                    <a:pt x="3093720" y="2057400"/>
                  </a:lnTo>
                  <a:lnTo>
                    <a:pt x="3139440" y="2217420"/>
                  </a:lnTo>
                  <a:lnTo>
                    <a:pt x="3086100" y="2331720"/>
                  </a:lnTo>
                  <a:lnTo>
                    <a:pt x="3124200" y="2392680"/>
                  </a:lnTo>
                  <a:lnTo>
                    <a:pt x="3108960" y="2461260"/>
                  </a:lnTo>
                  <a:lnTo>
                    <a:pt x="3238500" y="2552700"/>
                  </a:lnTo>
                  <a:lnTo>
                    <a:pt x="3253740" y="2628900"/>
                  </a:lnTo>
                  <a:lnTo>
                    <a:pt x="3238500" y="2697480"/>
                  </a:lnTo>
                  <a:lnTo>
                    <a:pt x="3154680" y="2712720"/>
                  </a:lnTo>
                  <a:lnTo>
                    <a:pt x="3108960" y="2926080"/>
                  </a:lnTo>
                  <a:lnTo>
                    <a:pt x="2987040" y="3063240"/>
                  </a:lnTo>
                  <a:lnTo>
                    <a:pt x="2987040" y="3192780"/>
                  </a:lnTo>
                  <a:lnTo>
                    <a:pt x="2887980" y="3268980"/>
                  </a:lnTo>
                  <a:lnTo>
                    <a:pt x="2887980" y="3368040"/>
                  </a:lnTo>
                  <a:lnTo>
                    <a:pt x="2827020" y="3383280"/>
                  </a:lnTo>
                  <a:lnTo>
                    <a:pt x="2827020" y="3749040"/>
                  </a:lnTo>
                  <a:lnTo>
                    <a:pt x="2758440" y="3817620"/>
                  </a:lnTo>
                  <a:lnTo>
                    <a:pt x="2750820" y="3886200"/>
                  </a:lnTo>
                  <a:lnTo>
                    <a:pt x="2697480" y="3924300"/>
                  </a:lnTo>
                  <a:lnTo>
                    <a:pt x="2659380" y="4038600"/>
                  </a:lnTo>
                  <a:lnTo>
                    <a:pt x="2659380" y="4114800"/>
                  </a:lnTo>
                  <a:lnTo>
                    <a:pt x="2644140" y="4137660"/>
                  </a:lnTo>
                  <a:lnTo>
                    <a:pt x="2567940" y="4160520"/>
                  </a:lnTo>
                  <a:lnTo>
                    <a:pt x="2529840" y="4183380"/>
                  </a:lnTo>
                  <a:lnTo>
                    <a:pt x="2255520" y="4183380"/>
                  </a:lnTo>
                  <a:lnTo>
                    <a:pt x="2232660" y="4297680"/>
                  </a:lnTo>
                  <a:lnTo>
                    <a:pt x="2263140" y="4411980"/>
                  </a:lnTo>
                  <a:lnTo>
                    <a:pt x="2217420" y="4511040"/>
                  </a:lnTo>
                  <a:lnTo>
                    <a:pt x="2232660" y="4678680"/>
                  </a:lnTo>
                  <a:lnTo>
                    <a:pt x="2225040" y="4739640"/>
                  </a:lnTo>
                  <a:lnTo>
                    <a:pt x="2194560" y="4991100"/>
                  </a:lnTo>
                  <a:lnTo>
                    <a:pt x="2179320" y="5052060"/>
                  </a:lnTo>
                  <a:lnTo>
                    <a:pt x="2293620" y="5158740"/>
                  </a:lnTo>
                  <a:lnTo>
                    <a:pt x="2065020" y="5394960"/>
                  </a:lnTo>
                  <a:lnTo>
                    <a:pt x="1935480" y="5356860"/>
                  </a:lnTo>
                  <a:lnTo>
                    <a:pt x="1851660" y="5356860"/>
                  </a:lnTo>
                  <a:lnTo>
                    <a:pt x="1798320" y="5425440"/>
                  </a:lnTo>
                  <a:lnTo>
                    <a:pt x="1706880" y="5433060"/>
                  </a:lnTo>
                  <a:lnTo>
                    <a:pt x="1600200" y="5356860"/>
                  </a:lnTo>
                  <a:lnTo>
                    <a:pt x="1600200" y="5334000"/>
                  </a:lnTo>
                  <a:lnTo>
                    <a:pt x="1531620" y="5280660"/>
                  </a:lnTo>
                  <a:lnTo>
                    <a:pt x="1501140" y="5326380"/>
                  </a:lnTo>
                  <a:lnTo>
                    <a:pt x="1348740" y="5334000"/>
                  </a:lnTo>
                  <a:lnTo>
                    <a:pt x="1287780" y="5250180"/>
                  </a:lnTo>
                  <a:lnTo>
                    <a:pt x="1249680" y="5135880"/>
                  </a:lnTo>
                  <a:lnTo>
                    <a:pt x="1165860" y="5067300"/>
                  </a:lnTo>
                  <a:lnTo>
                    <a:pt x="1127760" y="5128260"/>
                  </a:lnTo>
                  <a:lnTo>
                    <a:pt x="1021080" y="5143500"/>
                  </a:lnTo>
                  <a:lnTo>
                    <a:pt x="922020" y="5105400"/>
                  </a:lnTo>
                  <a:lnTo>
                    <a:pt x="800100" y="5166360"/>
                  </a:lnTo>
                  <a:lnTo>
                    <a:pt x="716280" y="5067300"/>
                  </a:lnTo>
                  <a:lnTo>
                    <a:pt x="579120" y="5090160"/>
                  </a:lnTo>
                  <a:lnTo>
                    <a:pt x="487680" y="4983480"/>
                  </a:lnTo>
                  <a:lnTo>
                    <a:pt x="441960" y="4991100"/>
                  </a:lnTo>
                  <a:lnTo>
                    <a:pt x="335280" y="4922520"/>
                  </a:lnTo>
                  <a:lnTo>
                    <a:pt x="259080" y="4808220"/>
                  </a:lnTo>
                  <a:lnTo>
                    <a:pt x="243840" y="4732020"/>
                  </a:lnTo>
                  <a:lnTo>
                    <a:pt x="243840" y="4678680"/>
                  </a:lnTo>
                  <a:lnTo>
                    <a:pt x="297180" y="4556760"/>
                  </a:lnTo>
                  <a:lnTo>
                    <a:pt x="289560" y="4511040"/>
                  </a:lnTo>
                  <a:lnTo>
                    <a:pt x="281940" y="4450080"/>
                  </a:lnTo>
                  <a:lnTo>
                    <a:pt x="320040" y="4404360"/>
                  </a:lnTo>
                  <a:lnTo>
                    <a:pt x="320040" y="4259580"/>
                  </a:lnTo>
                  <a:lnTo>
                    <a:pt x="388620" y="4251960"/>
                  </a:lnTo>
                  <a:lnTo>
                    <a:pt x="434340" y="4175760"/>
                  </a:lnTo>
                  <a:lnTo>
                    <a:pt x="434340" y="4107180"/>
                  </a:lnTo>
                  <a:lnTo>
                    <a:pt x="396240" y="4038600"/>
                  </a:lnTo>
                  <a:lnTo>
                    <a:pt x="426720" y="3977640"/>
                  </a:lnTo>
                  <a:lnTo>
                    <a:pt x="434340" y="3810000"/>
                  </a:lnTo>
                  <a:lnTo>
                    <a:pt x="403860" y="3741420"/>
                  </a:lnTo>
                  <a:lnTo>
                    <a:pt x="464820" y="3665220"/>
                  </a:lnTo>
                  <a:lnTo>
                    <a:pt x="464820" y="3634740"/>
                  </a:lnTo>
                  <a:lnTo>
                    <a:pt x="510540" y="3627120"/>
                  </a:lnTo>
                  <a:lnTo>
                    <a:pt x="632460" y="3649980"/>
                  </a:lnTo>
                  <a:lnTo>
                    <a:pt x="739140" y="3665220"/>
                  </a:lnTo>
                  <a:lnTo>
                    <a:pt x="815340" y="3596640"/>
                  </a:lnTo>
                  <a:lnTo>
                    <a:pt x="967740" y="3512820"/>
                  </a:lnTo>
                  <a:lnTo>
                    <a:pt x="1005840" y="3398520"/>
                  </a:lnTo>
                  <a:lnTo>
                    <a:pt x="1066800" y="3345180"/>
                  </a:lnTo>
                  <a:lnTo>
                    <a:pt x="1059180" y="3261360"/>
                  </a:lnTo>
                  <a:lnTo>
                    <a:pt x="1028700" y="3230880"/>
                  </a:lnTo>
                  <a:lnTo>
                    <a:pt x="914400" y="3101340"/>
                  </a:lnTo>
                  <a:lnTo>
                    <a:pt x="792480" y="3032760"/>
                  </a:lnTo>
                  <a:lnTo>
                    <a:pt x="701040" y="3055620"/>
                  </a:lnTo>
                  <a:lnTo>
                    <a:pt x="556260" y="2971800"/>
                  </a:lnTo>
                  <a:lnTo>
                    <a:pt x="548640" y="2880360"/>
                  </a:lnTo>
                  <a:lnTo>
                    <a:pt x="487680" y="2903220"/>
                  </a:lnTo>
                  <a:lnTo>
                    <a:pt x="487680" y="2827020"/>
                  </a:lnTo>
                  <a:lnTo>
                    <a:pt x="518160" y="2788920"/>
                  </a:lnTo>
                  <a:lnTo>
                    <a:pt x="541020" y="2621280"/>
                  </a:lnTo>
                  <a:lnTo>
                    <a:pt x="502920" y="2552700"/>
                  </a:lnTo>
                  <a:lnTo>
                    <a:pt x="556260" y="2491740"/>
                  </a:lnTo>
                  <a:lnTo>
                    <a:pt x="464820" y="2446020"/>
                  </a:lnTo>
                  <a:lnTo>
                    <a:pt x="396240" y="2446020"/>
                  </a:lnTo>
                  <a:lnTo>
                    <a:pt x="289560" y="2423160"/>
                  </a:lnTo>
                  <a:lnTo>
                    <a:pt x="259080" y="2362200"/>
                  </a:lnTo>
                  <a:lnTo>
                    <a:pt x="182880" y="2392680"/>
                  </a:lnTo>
                  <a:lnTo>
                    <a:pt x="7620" y="2301240"/>
                  </a:lnTo>
                  <a:lnTo>
                    <a:pt x="0" y="2232660"/>
                  </a:lnTo>
                  <a:lnTo>
                    <a:pt x="91440" y="2057400"/>
                  </a:lnTo>
                  <a:lnTo>
                    <a:pt x="160020" y="1836420"/>
                  </a:lnTo>
                  <a:lnTo>
                    <a:pt x="259080" y="1752600"/>
                  </a:lnTo>
                  <a:lnTo>
                    <a:pt x="342900" y="1722120"/>
                  </a:lnTo>
                  <a:lnTo>
                    <a:pt x="396240" y="1615440"/>
                  </a:lnTo>
                  <a:lnTo>
                    <a:pt x="480060" y="1546860"/>
                  </a:lnTo>
                  <a:lnTo>
                    <a:pt x="525780" y="1463040"/>
                  </a:lnTo>
                  <a:lnTo>
                    <a:pt x="617220" y="1394460"/>
                  </a:lnTo>
                  <a:lnTo>
                    <a:pt x="670560" y="1272540"/>
                  </a:lnTo>
                  <a:lnTo>
                    <a:pt x="792480" y="845820"/>
                  </a:lnTo>
                  <a:lnTo>
                    <a:pt x="800100" y="754380"/>
                  </a:lnTo>
                  <a:lnTo>
                    <a:pt x="861060" y="662940"/>
                  </a:lnTo>
                  <a:lnTo>
                    <a:pt x="838200" y="617220"/>
                  </a:lnTo>
                  <a:lnTo>
                    <a:pt x="883920" y="541020"/>
                  </a:lnTo>
                  <a:lnTo>
                    <a:pt x="922020" y="434340"/>
                  </a:lnTo>
                  <a:lnTo>
                    <a:pt x="952500" y="381000"/>
                  </a:lnTo>
                  <a:lnTo>
                    <a:pt x="1005840" y="175260"/>
                  </a:lnTo>
                  <a:lnTo>
                    <a:pt x="982980" y="38100"/>
                  </a:lnTo>
                  <a:lnTo>
                    <a:pt x="993236" y="32688"/>
                  </a:lnTo>
                  <a:lnTo>
                    <a:pt x="989512" y="45720"/>
                  </a:lnTo>
                  <a:lnTo>
                    <a:pt x="1264920" y="45720"/>
                  </a:lnTo>
                  <a:lnTo>
                    <a:pt x="1379220" y="91440"/>
                  </a:lnTo>
                  <a:lnTo>
                    <a:pt x="1394460" y="228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99" name="フリーフォーム: 図形 498">
              <a:extLst>
                <a:ext uri="{FF2B5EF4-FFF2-40B4-BE49-F238E27FC236}">
                  <a16:creationId xmlns:a16="http://schemas.microsoft.com/office/drawing/2014/main" id="{052A5733-9579-7A38-EF00-7E0570FDAB5A}"/>
                </a:ext>
              </a:extLst>
            </p:cNvPr>
            <p:cNvSpPr/>
            <p:nvPr/>
          </p:nvSpPr>
          <p:spPr>
            <a:xfrm>
              <a:off x="1033725" y="4994965"/>
              <a:ext cx="555838" cy="443150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00" name="フリーフォーム: 図形 499">
              <a:extLst>
                <a:ext uri="{FF2B5EF4-FFF2-40B4-BE49-F238E27FC236}">
                  <a16:creationId xmlns:a16="http://schemas.microsoft.com/office/drawing/2014/main" id="{A214199F-51A2-B9C6-0FAA-3A16DECC6C1B}"/>
                </a:ext>
              </a:extLst>
            </p:cNvPr>
            <p:cNvSpPr/>
            <p:nvPr/>
          </p:nvSpPr>
          <p:spPr>
            <a:xfrm>
              <a:off x="2965952" y="5124111"/>
              <a:ext cx="294964" cy="256330"/>
            </a:xfrm>
            <a:custGeom>
              <a:avLst/>
              <a:gdLst>
                <a:gd name="connsiteX0" fmla="*/ 2673676 w 3032760"/>
                <a:gd name="connsiteY0" fmla="*/ 0 h 2635532"/>
                <a:gd name="connsiteX1" fmla="*/ 2739388 w 3032760"/>
                <a:gd name="connsiteY1" fmla="*/ 89182 h 2635532"/>
                <a:gd name="connsiteX2" fmla="*/ 2866388 w 3032760"/>
                <a:gd name="connsiteY2" fmla="*/ 114582 h 2635532"/>
                <a:gd name="connsiteX3" fmla="*/ 2904492 w 3032760"/>
                <a:gd name="connsiteY3" fmla="*/ 178082 h 2635532"/>
                <a:gd name="connsiteX4" fmla="*/ 2904492 w 3032760"/>
                <a:gd name="connsiteY4" fmla="*/ 247932 h 2635532"/>
                <a:gd name="connsiteX5" fmla="*/ 2853692 w 3032760"/>
                <a:gd name="connsiteY5" fmla="*/ 266982 h 2635532"/>
                <a:gd name="connsiteX6" fmla="*/ 2872740 w 3032760"/>
                <a:gd name="connsiteY6" fmla="*/ 324132 h 2635532"/>
                <a:gd name="connsiteX7" fmla="*/ 2942588 w 3032760"/>
                <a:gd name="connsiteY7" fmla="*/ 374932 h 2635532"/>
                <a:gd name="connsiteX8" fmla="*/ 2942588 w 3032760"/>
                <a:gd name="connsiteY8" fmla="*/ 565432 h 2635532"/>
                <a:gd name="connsiteX9" fmla="*/ 3025140 w 3032760"/>
                <a:gd name="connsiteY9" fmla="*/ 679732 h 2635532"/>
                <a:gd name="connsiteX10" fmla="*/ 2987040 w 3032760"/>
                <a:gd name="connsiteY10" fmla="*/ 749582 h 2635532"/>
                <a:gd name="connsiteX11" fmla="*/ 3018108 w 3032760"/>
                <a:gd name="connsiteY11" fmla="*/ 780648 h 2635532"/>
                <a:gd name="connsiteX12" fmla="*/ 3017520 w 3032760"/>
                <a:gd name="connsiteY12" fmla="*/ 783872 h 2635532"/>
                <a:gd name="connsiteX13" fmla="*/ 2987040 w 3032760"/>
                <a:gd name="connsiteY13" fmla="*/ 1050572 h 2635532"/>
                <a:gd name="connsiteX14" fmla="*/ 3032760 w 3032760"/>
                <a:gd name="connsiteY14" fmla="*/ 1180112 h 2635532"/>
                <a:gd name="connsiteX15" fmla="*/ 3009900 w 3032760"/>
                <a:gd name="connsiteY15" fmla="*/ 1294412 h 2635532"/>
                <a:gd name="connsiteX16" fmla="*/ 2971800 w 3032760"/>
                <a:gd name="connsiteY16" fmla="*/ 1355372 h 2635532"/>
                <a:gd name="connsiteX17" fmla="*/ 2994660 w 3032760"/>
                <a:gd name="connsiteY17" fmla="*/ 1484912 h 2635532"/>
                <a:gd name="connsiteX18" fmla="*/ 2910840 w 3032760"/>
                <a:gd name="connsiteY18" fmla="*/ 1484912 h 2635532"/>
                <a:gd name="connsiteX19" fmla="*/ 2796540 w 3032760"/>
                <a:gd name="connsiteY19" fmla="*/ 1583972 h 2635532"/>
                <a:gd name="connsiteX20" fmla="*/ 2781300 w 3032760"/>
                <a:gd name="connsiteY20" fmla="*/ 1667792 h 2635532"/>
                <a:gd name="connsiteX21" fmla="*/ 2865120 w 3032760"/>
                <a:gd name="connsiteY21" fmla="*/ 1675412 h 2635532"/>
                <a:gd name="connsiteX22" fmla="*/ 2834640 w 3032760"/>
                <a:gd name="connsiteY22" fmla="*/ 1766852 h 2635532"/>
                <a:gd name="connsiteX23" fmla="*/ 2750820 w 3032760"/>
                <a:gd name="connsiteY23" fmla="*/ 1797332 h 2635532"/>
                <a:gd name="connsiteX24" fmla="*/ 2727960 w 3032760"/>
                <a:gd name="connsiteY24" fmla="*/ 1858292 h 2635532"/>
                <a:gd name="connsiteX25" fmla="*/ 2667000 w 3032760"/>
                <a:gd name="connsiteY25" fmla="*/ 1873532 h 2635532"/>
                <a:gd name="connsiteX26" fmla="*/ 2667000 w 3032760"/>
                <a:gd name="connsiteY26" fmla="*/ 1919252 h 2635532"/>
                <a:gd name="connsiteX27" fmla="*/ 2712720 w 3032760"/>
                <a:gd name="connsiteY27" fmla="*/ 1980212 h 2635532"/>
                <a:gd name="connsiteX28" fmla="*/ 2621280 w 3032760"/>
                <a:gd name="connsiteY28" fmla="*/ 2064032 h 2635532"/>
                <a:gd name="connsiteX29" fmla="*/ 2606040 w 3032760"/>
                <a:gd name="connsiteY29" fmla="*/ 2124992 h 2635532"/>
                <a:gd name="connsiteX30" fmla="*/ 2552700 w 3032760"/>
                <a:gd name="connsiteY30" fmla="*/ 2140232 h 2635532"/>
                <a:gd name="connsiteX31" fmla="*/ 2545080 w 3032760"/>
                <a:gd name="connsiteY31" fmla="*/ 2201192 h 2635532"/>
                <a:gd name="connsiteX32" fmla="*/ 2499360 w 3032760"/>
                <a:gd name="connsiteY32" fmla="*/ 2231672 h 2635532"/>
                <a:gd name="connsiteX33" fmla="*/ 2362200 w 3032760"/>
                <a:gd name="connsiteY33" fmla="*/ 2239292 h 2635532"/>
                <a:gd name="connsiteX34" fmla="*/ 2225040 w 3032760"/>
                <a:gd name="connsiteY34" fmla="*/ 2109752 h 2635532"/>
                <a:gd name="connsiteX35" fmla="*/ 2148840 w 3032760"/>
                <a:gd name="connsiteY35" fmla="*/ 2102132 h 2635532"/>
                <a:gd name="connsiteX36" fmla="*/ 2080260 w 3032760"/>
                <a:gd name="connsiteY36" fmla="*/ 2147852 h 2635532"/>
                <a:gd name="connsiteX37" fmla="*/ 1920240 w 3032760"/>
                <a:gd name="connsiteY37" fmla="*/ 2071652 h 2635532"/>
                <a:gd name="connsiteX38" fmla="*/ 1905000 w 3032760"/>
                <a:gd name="connsiteY38" fmla="*/ 1964972 h 2635532"/>
                <a:gd name="connsiteX39" fmla="*/ 1813560 w 3032760"/>
                <a:gd name="connsiteY39" fmla="*/ 2010692 h 2635532"/>
                <a:gd name="connsiteX40" fmla="*/ 1821180 w 3032760"/>
                <a:gd name="connsiteY40" fmla="*/ 2056412 h 2635532"/>
                <a:gd name="connsiteX41" fmla="*/ 1767840 w 3032760"/>
                <a:gd name="connsiteY41" fmla="*/ 2064032 h 2635532"/>
                <a:gd name="connsiteX42" fmla="*/ 1638300 w 3032760"/>
                <a:gd name="connsiteY42" fmla="*/ 2086892 h 2635532"/>
                <a:gd name="connsiteX43" fmla="*/ 1684020 w 3032760"/>
                <a:gd name="connsiteY43" fmla="*/ 1964972 h 2635532"/>
                <a:gd name="connsiteX44" fmla="*/ 1638300 w 3032760"/>
                <a:gd name="connsiteY44" fmla="*/ 1957352 h 2635532"/>
                <a:gd name="connsiteX45" fmla="*/ 1569720 w 3032760"/>
                <a:gd name="connsiteY45" fmla="*/ 1980212 h 2635532"/>
                <a:gd name="connsiteX46" fmla="*/ 1531620 w 3032760"/>
                <a:gd name="connsiteY46" fmla="*/ 1949732 h 2635532"/>
                <a:gd name="connsiteX47" fmla="*/ 1478280 w 3032760"/>
                <a:gd name="connsiteY47" fmla="*/ 1995452 h 2635532"/>
                <a:gd name="connsiteX48" fmla="*/ 1432560 w 3032760"/>
                <a:gd name="connsiteY48" fmla="*/ 1980212 h 2635532"/>
                <a:gd name="connsiteX49" fmla="*/ 1341120 w 3032760"/>
                <a:gd name="connsiteY49" fmla="*/ 2071652 h 2635532"/>
                <a:gd name="connsiteX50" fmla="*/ 1264920 w 3032760"/>
                <a:gd name="connsiteY50" fmla="*/ 2003072 h 2635532"/>
                <a:gd name="connsiteX51" fmla="*/ 1158240 w 3032760"/>
                <a:gd name="connsiteY51" fmla="*/ 2003072 h 2635532"/>
                <a:gd name="connsiteX52" fmla="*/ 1013460 w 3032760"/>
                <a:gd name="connsiteY52" fmla="*/ 2163092 h 2635532"/>
                <a:gd name="connsiteX53" fmla="*/ 975360 w 3032760"/>
                <a:gd name="connsiteY53" fmla="*/ 2269772 h 2635532"/>
                <a:gd name="connsiteX54" fmla="*/ 876300 w 3032760"/>
                <a:gd name="connsiteY54" fmla="*/ 2315492 h 2635532"/>
                <a:gd name="connsiteX55" fmla="*/ 853440 w 3032760"/>
                <a:gd name="connsiteY55" fmla="*/ 2475512 h 2635532"/>
                <a:gd name="connsiteX56" fmla="*/ 769620 w 3032760"/>
                <a:gd name="connsiteY56" fmla="*/ 2536472 h 2635532"/>
                <a:gd name="connsiteX57" fmla="*/ 655320 w 3032760"/>
                <a:gd name="connsiteY57" fmla="*/ 2635532 h 2635532"/>
                <a:gd name="connsiteX58" fmla="*/ 579120 w 3032760"/>
                <a:gd name="connsiteY58" fmla="*/ 2635532 h 2635532"/>
                <a:gd name="connsiteX59" fmla="*/ 609600 w 3032760"/>
                <a:gd name="connsiteY59" fmla="*/ 2513612 h 2635532"/>
                <a:gd name="connsiteX60" fmla="*/ 518160 w 3032760"/>
                <a:gd name="connsiteY60" fmla="*/ 2384072 h 2635532"/>
                <a:gd name="connsiteX61" fmla="*/ 403860 w 3032760"/>
                <a:gd name="connsiteY61" fmla="*/ 2361212 h 2635532"/>
                <a:gd name="connsiteX62" fmla="*/ 335280 w 3032760"/>
                <a:gd name="connsiteY62" fmla="*/ 2429792 h 2635532"/>
                <a:gd name="connsiteX63" fmla="*/ 266700 w 3032760"/>
                <a:gd name="connsiteY63" fmla="*/ 2391692 h 2635532"/>
                <a:gd name="connsiteX64" fmla="*/ 205740 w 3032760"/>
                <a:gd name="connsiteY64" fmla="*/ 2399312 h 2635532"/>
                <a:gd name="connsiteX65" fmla="*/ 228600 w 3032760"/>
                <a:gd name="connsiteY65" fmla="*/ 2498372 h 2635532"/>
                <a:gd name="connsiteX66" fmla="*/ 167640 w 3032760"/>
                <a:gd name="connsiteY66" fmla="*/ 2582192 h 2635532"/>
                <a:gd name="connsiteX67" fmla="*/ 60960 w 3032760"/>
                <a:gd name="connsiteY67" fmla="*/ 2566952 h 2635532"/>
                <a:gd name="connsiteX68" fmla="*/ 45720 w 3032760"/>
                <a:gd name="connsiteY68" fmla="*/ 2399312 h 2635532"/>
                <a:gd name="connsiteX69" fmla="*/ 91440 w 3032760"/>
                <a:gd name="connsiteY69" fmla="*/ 2353592 h 2635532"/>
                <a:gd name="connsiteX70" fmla="*/ 76200 w 3032760"/>
                <a:gd name="connsiteY70" fmla="*/ 2170712 h 2635532"/>
                <a:gd name="connsiteX71" fmla="*/ 0 w 3032760"/>
                <a:gd name="connsiteY71" fmla="*/ 2155472 h 2635532"/>
                <a:gd name="connsiteX72" fmla="*/ 0 w 3032760"/>
                <a:gd name="connsiteY72" fmla="*/ 2094512 h 2635532"/>
                <a:gd name="connsiteX73" fmla="*/ 60960 w 3032760"/>
                <a:gd name="connsiteY73" fmla="*/ 2033552 h 2635532"/>
                <a:gd name="connsiteX74" fmla="*/ 83820 w 3032760"/>
                <a:gd name="connsiteY74" fmla="*/ 1728752 h 2635532"/>
                <a:gd name="connsiteX75" fmla="*/ 121920 w 3032760"/>
                <a:gd name="connsiteY75" fmla="*/ 1698272 h 2635532"/>
                <a:gd name="connsiteX76" fmla="*/ 106680 w 3032760"/>
                <a:gd name="connsiteY76" fmla="*/ 1583972 h 2635532"/>
                <a:gd name="connsiteX77" fmla="*/ 45720 w 3032760"/>
                <a:gd name="connsiteY77" fmla="*/ 1523012 h 2635532"/>
                <a:gd name="connsiteX78" fmla="*/ 38100 w 3032760"/>
                <a:gd name="connsiteY78" fmla="*/ 1340132 h 2635532"/>
                <a:gd name="connsiteX79" fmla="*/ 129540 w 3032760"/>
                <a:gd name="connsiteY79" fmla="*/ 1218212 h 2635532"/>
                <a:gd name="connsiteX80" fmla="*/ 121920 w 3032760"/>
                <a:gd name="connsiteY80" fmla="*/ 1157252 h 2635532"/>
                <a:gd name="connsiteX81" fmla="*/ 106680 w 3032760"/>
                <a:gd name="connsiteY81" fmla="*/ 1065812 h 2635532"/>
                <a:gd name="connsiteX82" fmla="*/ 76200 w 3032760"/>
                <a:gd name="connsiteY82" fmla="*/ 997232 h 2635532"/>
                <a:gd name="connsiteX83" fmla="*/ 76200 w 3032760"/>
                <a:gd name="connsiteY83" fmla="*/ 943892 h 2635532"/>
                <a:gd name="connsiteX84" fmla="*/ 236220 w 3032760"/>
                <a:gd name="connsiteY84" fmla="*/ 867692 h 2635532"/>
                <a:gd name="connsiteX85" fmla="*/ 251460 w 3032760"/>
                <a:gd name="connsiteY85" fmla="*/ 768632 h 2635532"/>
                <a:gd name="connsiteX86" fmla="*/ 228600 w 3032760"/>
                <a:gd name="connsiteY86" fmla="*/ 700052 h 2635532"/>
                <a:gd name="connsiteX87" fmla="*/ 259080 w 3032760"/>
                <a:gd name="connsiteY87" fmla="*/ 471452 h 2635532"/>
                <a:gd name="connsiteX88" fmla="*/ 342900 w 3032760"/>
                <a:gd name="connsiteY88" fmla="*/ 364772 h 2635532"/>
                <a:gd name="connsiteX89" fmla="*/ 358140 w 3032760"/>
                <a:gd name="connsiteY89" fmla="*/ 242852 h 2635532"/>
                <a:gd name="connsiteX90" fmla="*/ 457200 w 3032760"/>
                <a:gd name="connsiteY90" fmla="*/ 159032 h 2635532"/>
                <a:gd name="connsiteX91" fmla="*/ 457200 w 3032760"/>
                <a:gd name="connsiteY91" fmla="*/ 113312 h 2635532"/>
                <a:gd name="connsiteX92" fmla="*/ 548640 w 3032760"/>
                <a:gd name="connsiteY92" fmla="*/ 67592 h 2635532"/>
                <a:gd name="connsiteX93" fmla="*/ 609600 w 3032760"/>
                <a:gd name="connsiteY93" fmla="*/ 113312 h 2635532"/>
                <a:gd name="connsiteX94" fmla="*/ 662940 w 3032760"/>
                <a:gd name="connsiteY94" fmla="*/ 37112 h 2635532"/>
                <a:gd name="connsiteX95" fmla="*/ 861060 w 3032760"/>
                <a:gd name="connsiteY95" fmla="*/ 37112 h 2635532"/>
                <a:gd name="connsiteX96" fmla="*/ 777240 w 3032760"/>
                <a:gd name="connsiteY96" fmla="*/ 143792 h 2635532"/>
                <a:gd name="connsiteX97" fmla="*/ 784860 w 3032760"/>
                <a:gd name="connsiteY97" fmla="*/ 258092 h 2635532"/>
                <a:gd name="connsiteX98" fmla="*/ 655320 w 3032760"/>
                <a:gd name="connsiteY98" fmla="*/ 387632 h 2635532"/>
                <a:gd name="connsiteX99" fmla="*/ 685800 w 3032760"/>
                <a:gd name="connsiteY99" fmla="*/ 448592 h 2635532"/>
                <a:gd name="connsiteX100" fmla="*/ 693420 w 3032760"/>
                <a:gd name="connsiteY100" fmla="*/ 509552 h 2635532"/>
                <a:gd name="connsiteX101" fmla="*/ 731520 w 3032760"/>
                <a:gd name="connsiteY101" fmla="*/ 547652 h 2635532"/>
                <a:gd name="connsiteX102" fmla="*/ 906780 w 3032760"/>
                <a:gd name="connsiteY102" fmla="*/ 700052 h 2635532"/>
                <a:gd name="connsiteX103" fmla="*/ 1013460 w 3032760"/>
                <a:gd name="connsiteY103" fmla="*/ 753392 h 2635532"/>
                <a:gd name="connsiteX104" fmla="*/ 1043940 w 3032760"/>
                <a:gd name="connsiteY104" fmla="*/ 799112 h 2635532"/>
                <a:gd name="connsiteX105" fmla="*/ 1089660 w 3032760"/>
                <a:gd name="connsiteY105" fmla="*/ 791492 h 2635532"/>
                <a:gd name="connsiteX106" fmla="*/ 1234440 w 3032760"/>
                <a:gd name="connsiteY106" fmla="*/ 837212 h 2635532"/>
                <a:gd name="connsiteX107" fmla="*/ 1463040 w 3032760"/>
                <a:gd name="connsiteY107" fmla="*/ 799112 h 2635532"/>
                <a:gd name="connsiteX108" fmla="*/ 1699260 w 3032760"/>
                <a:gd name="connsiteY108" fmla="*/ 837212 h 2635532"/>
                <a:gd name="connsiteX109" fmla="*/ 1775460 w 3032760"/>
                <a:gd name="connsiteY109" fmla="*/ 730532 h 2635532"/>
                <a:gd name="connsiteX110" fmla="*/ 1874520 w 3032760"/>
                <a:gd name="connsiteY110" fmla="*/ 669572 h 2635532"/>
                <a:gd name="connsiteX111" fmla="*/ 1882140 w 3032760"/>
                <a:gd name="connsiteY111" fmla="*/ 578132 h 2635532"/>
                <a:gd name="connsiteX112" fmla="*/ 1965960 w 3032760"/>
                <a:gd name="connsiteY112" fmla="*/ 471452 h 2635532"/>
                <a:gd name="connsiteX113" fmla="*/ 1981200 w 3032760"/>
                <a:gd name="connsiteY113" fmla="*/ 357152 h 2635532"/>
                <a:gd name="connsiteX114" fmla="*/ 1958340 w 3032760"/>
                <a:gd name="connsiteY114" fmla="*/ 288572 h 2635532"/>
                <a:gd name="connsiteX115" fmla="*/ 2026920 w 3032760"/>
                <a:gd name="connsiteY115" fmla="*/ 181892 h 2635532"/>
                <a:gd name="connsiteX116" fmla="*/ 2072640 w 3032760"/>
                <a:gd name="connsiteY116" fmla="*/ 136172 h 2635532"/>
                <a:gd name="connsiteX117" fmla="*/ 2286000 w 3032760"/>
                <a:gd name="connsiteY117" fmla="*/ 59972 h 2635532"/>
                <a:gd name="connsiteX118" fmla="*/ 2369820 w 3032760"/>
                <a:gd name="connsiteY118" fmla="*/ 59972 h 2635532"/>
                <a:gd name="connsiteX119" fmla="*/ 2484120 w 3032760"/>
                <a:gd name="connsiteY119" fmla="*/ 21872 h 263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3032760" h="2635532">
                  <a:moveTo>
                    <a:pt x="2673676" y="0"/>
                  </a:moveTo>
                  <a:lnTo>
                    <a:pt x="2739388" y="89182"/>
                  </a:lnTo>
                  <a:lnTo>
                    <a:pt x="2866388" y="114582"/>
                  </a:lnTo>
                  <a:lnTo>
                    <a:pt x="2904492" y="178082"/>
                  </a:lnTo>
                  <a:lnTo>
                    <a:pt x="2904492" y="247932"/>
                  </a:lnTo>
                  <a:lnTo>
                    <a:pt x="2853692" y="266982"/>
                  </a:lnTo>
                  <a:lnTo>
                    <a:pt x="2872740" y="324132"/>
                  </a:lnTo>
                  <a:lnTo>
                    <a:pt x="2942588" y="374932"/>
                  </a:lnTo>
                  <a:lnTo>
                    <a:pt x="2942588" y="565432"/>
                  </a:lnTo>
                  <a:lnTo>
                    <a:pt x="3025140" y="679732"/>
                  </a:lnTo>
                  <a:lnTo>
                    <a:pt x="2987040" y="749582"/>
                  </a:lnTo>
                  <a:lnTo>
                    <a:pt x="3018108" y="780648"/>
                  </a:lnTo>
                  <a:lnTo>
                    <a:pt x="3017520" y="783872"/>
                  </a:lnTo>
                  <a:lnTo>
                    <a:pt x="2987040" y="1050572"/>
                  </a:lnTo>
                  <a:lnTo>
                    <a:pt x="3032760" y="1180112"/>
                  </a:lnTo>
                  <a:lnTo>
                    <a:pt x="3009900" y="1294412"/>
                  </a:lnTo>
                  <a:lnTo>
                    <a:pt x="2971800" y="1355372"/>
                  </a:lnTo>
                  <a:lnTo>
                    <a:pt x="2994660" y="1484912"/>
                  </a:lnTo>
                  <a:lnTo>
                    <a:pt x="2910840" y="1484912"/>
                  </a:lnTo>
                  <a:lnTo>
                    <a:pt x="2796540" y="1583972"/>
                  </a:lnTo>
                  <a:lnTo>
                    <a:pt x="2781300" y="1667792"/>
                  </a:lnTo>
                  <a:lnTo>
                    <a:pt x="2865120" y="1675412"/>
                  </a:lnTo>
                  <a:lnTo>
                    <a:pt x="2834640" y="1766852"/>
                  </a:lnTo>
                  <a:lnTo>
                    <a:pt x="2750820" y="1797332"/>
                  </a:lnTo>
                  <a:lnTo>
                    <a:pt x="2727960" y="1858292"/>
                  </a:lnTo>
                  <a:lnTo>
                    <a:pt x="2667000" y="1873532"/>
                  </a:lnTo>
                  <a:lnTo>
                    <a:pt x="2667000" y="1919252"/>
                  </a:lnTo>
                  <a:lnTo>
                    <a:pt x="2712720" y="1980212"/>
                  </a:lnTo>
                  <a:lnTo>
                    <a:pt x="2621280" y="2064032"/>
                  </a:lnTo>
                  <a:lnTo>
                    <a:pt x="2606040" y="2124992"/>
                  </a:lnTo>
                  <a:lnTo>
                    <a:pt x="2552700" y="2140232"/>
                  </a:lnTo>
                  <a:lnTo>
                    <a:pt x="2545080" y="2201192"/>
                  </a:lnTo>
                  <a:lnTo>
                    <a:pt x="2499360" y="2231672"/>
                  </a:lnTo>
                  <a:lnTo>
                    <a:pt x="2362200" y="2239292"/>
                  </a:lnTo>
                  <a:lnTo>
                    <a:pt x="2225040" y="2109752"/>
                  </a:lnTo>
                  <a:lnTo>
                    <a:pt x="2148840" y="2102132"/>
                  </a:lnTo>
                  <a:lnTo>
                    <a:pt x="2080260" y="2147852"/>
                  </a:lnTo>
                  <a:lnTo>
                    <a:pt x="1920240" y="2071652"/>
                  </a:lnTo>
                  <a:lnTo>
                    <a:pt x="1905000" y="1964972"/>
                  </a:lnTo>
                  <a:lnTo>
                    <a:pt x="1813560" y="2010692"/>
                  </a:lnTo>
                  <a:lnTo>
                    <a:pt x="1821180" y="2056412"/>
                  </a:lnTo>
                  <a:lnTo>
                    <a:pt x="1767840" y="2064032"/>
                  </a:lnTo>
                  <a:lnTo>
                    <a:pt x="1638300" y="2086892"/>
                  </a:lnTo>
                  <a:lnTo>
                    <a:pt x="1684020" y="1964972"/>
                  </a:lnTo>
                  <a:lnTo>
                    <a:pt x="1638300" y="1957352"/>
                  </a:lnTo>
                  <a:lnTo>
                    <a:pt x="1569720" y="1980212"/>
                  </a:lnTo>
                  <a:lnTo>
                    <a:pt x="1531620" y="1949732"/>
                  </a:lnTo>
                  <a:lnTo>
                    <a:pt x="1478280" y="1995452"/>
                  </a:lnTo>
                  <a:lnTo>
                    <a:pt x="1432560" y="1980212"/>
                  </a:lnTo>
                  <a:lnTo>
                    <a:pt x="1341120" y="2071652"/>
                  </a:lnTo>
                  <a:lnTo>
                    <a:pt x="1264920" y="2003072"/>
                  </a:lnTo>
                  <a:lnTo>
                    <a:pt x="1158240" y="2003072"/>
                  </a:lnTo>
                  <a:lnTo>
                    <a:pt x="1013460" y="2163092"/>
                  </a:lnTo>
                  <a:lnTo>
                    <a:pt x="975360" y="2269772"/>
                  </a:lnTo>
                  <a:lnTo>
                    <a:pt x="876300" y="2315492"/>
                  </a:lnTo>
                  <a:lnTo>
                    <a:pt x="853440" y="2475512"/>
                  </a:lnTo>
                  <a:lnTo>
                    <a:pt x="769620" y="2536472"/>
                  </a:lnTo>
                  <a:lnTo>
                    <a:pt x="655320" y="2635532"/>
                  </a:lnTo>
                  <a:lnTo>
                    <a:pt x="579120" y="2635532"/>
                  </a:lnTo>
                  <a:lnTo>
                    <a:pt x="609600" y="2513612"/>
                  </a:lnTo>
                  <a:lnTo>
                    <a:pt x="518160" y="2384072"/>
                  </a:lnTo>
                  <a:lnTo>
                    <a:pt x="403860" y="2361212"/>
                  </a:lnTo>
                  <a:lnTo>
                    <a:pt x="335280" y="2429792"/>
                  </a:lnTo>
                  <a:lnTo>
                    <a:pt x="266700" y="2391692"/>
                  </a:lnTo>
                  <a:lnTo>
                    <a:pt x="205740" y="2399312"/>
                  </a:lnTo>
                  <a:lnTo>
                    <a:pt x="228600" y="2498372"/>
                  </a:lnTo>
                  <a:lnTo>
                    <a:pt x="167640" y="2582192"/>
                  </a:lnTo>
                  <a:lnTo>
                    <a:pt x="60960" y="2566952"/>
                  </a:lnTo>
                  <a:lnTo>
                    <a:pt x="45720" y="2399312"/>
                  </a:lnTo>
                  <a:lnTo>
                    <a:pt x="91440" y="2353592"/>
                  </a:lnTo>
                  <a:lnTo>
                    <a:pt x="76200" y="2170712"/>
                  </a:lnTo>
                  <a:lnTo>
                    <a:pt x="0" y="2155472"/>
                  </a:lnTo>
                  <a:lnTo>
                    <a:pt x="0" y="2094512"/>
                  </a:lnTo>
                  <a:lnTo>
                    <a:pt x="60960" y="2033552"/>
                  </a:lnTo>
                  <a:lnTo>
                    <a:pt x="83820" y="1728752"/>
                  </a:lnTo>
                  <a:lnTo>
                    <a:pt x="121920" y="1698272"/>
                  </a:lnTo>
                  <a:lnTo>
                    <a:pt x="106680" y="1583972"/>
                  </a:lnTo>
                  <a:lnTo>
                    <a:pt x="45720" y="1523012"/>
                  </a:lnTo>
                  <a:lnTo>
                    <a:pt x="38100" y="1340132"/>
                  </a:lnTo>
                  <a:lnTo>
                    <a:pt x="129540" y="1218212"/>
                  </a:lnTo>
                  <a:lnTo>
                    <a:pt x="121920" y="1157252"/>
                  </a:lnTo>
                  <a:lnTo>
                    <a:pt x="106680" y="1065812"/>
                  </a:lnTo>
                  <a:lnTo>
                    <a:pt x="76200" y="997232"/>
                  </a:lnTo>
                  <a:lnTo>
                    <a:pt x="76200" y="943892"/>
                  </a:lnTo>
                  <a:lnTo>
                    <a:pt x="236220" y="867692"/>
                  </a:lnTo>
                  <a:lnTo>
                    <a:pt x="251460" y="768632"/>
                  </a:lnTo>
                  <a:lnTo>
                    <a:pt x="228600" y="700052"/>
                  </a:lnTo>
                  <a:lnTo>
                    <a:pt x="259080" y="471452"/>
                  </a:lnTo>
                  <a:lnTo>
                    <a:pt x="342900" y="364772"/>
                  </a:lnTo>
                  <a:lnTo>
                    <a:pt x="358140" y="242852"/>
                  </a:lnTo>
                  <a:lnTo>
                    <a:pt x="457200" y="159032"/>
                  </a:lnTo>
                  <a:lnTo>
                    <a:pt x="457200" y="113312"/>
                  </a:lnTo>
                  <a:lnTo>
                    <a:pt x="548640" y="67592"/>
                  </a:lnTo>
                  <a:lnTo>
                    <a:pt x="609600" y="113312"/>
                  </a:lnTo>
                  <a:lnTo>
                    <a:pt x="662940" y="37112"/>
                  </a:lnTo>
                  <a:lnTo>
                    <a:pt x="861060" y="37112"/>
                  </a:lnTo>
                  <a:lnTo>
                    <a:pt x="777240" y="143792"/>
                  </a:lnTo>
                  <a:lnTo>
                    <a:pt x="784860" y="258092"/>
                  </a:lnTo>
                  <a:lnTo>
                    <a:pt x="655320" y="387632"/>
                  </a:lnTo>
                  <a:lnTo>
                    <a:pt x="685800" y="448592"/>
                  </a:lnTo>
                  <a:lnTo>
                    <a:pt x="693420" y="509552"/>
                  </a:lnTo>
                  <a:lnTo>
                    <a:pt x="731520" y="547652"/>
                  </a:lnTo>
                  <a:lnTo>
                    <a:pt x="906780" y="700052"/>
                  </a:lnTo>
                  <a:lnTo>
                    <a:pt x="1013460" y="753392"/>
                  </a:lnTo>
                  <a:lnTo>
                    <a:pt x="1043940" y="799112"/>
                  </a:lnTo>
                  <a:lnTo>
                    <a:pt x="1089660" y="791492"/>
                  </a:lnTo>
                  <a:lnTo>
                    <a:pt x="1234440" y="837212"/>
                  </a:lnTo>
                  <a:lnTo>
                    <a:pt x="1463040" y="799112"/>
                  </a:lnTo>
                  <a:lnTo>
                    <a:pt x="1699260" y="837212"/>
                  </a:lnTo>
                  <a:lnTo>
                    <a:pt x="1775460" y="730532"/>
                  </a:lnTo>
                  <a:lnTo>
                    <a:pt x="1874520" y="669572"/>
                  </a:lnTo>
                  <a:lnTo>
                    <a:pt x="1882140" y="578132"/>
                  </a:lnTo>
                  <a:lnTo>
                    <a:pt x="1965960" y="471452"/>
                  </a:lnTo>
                  <a:lnTo>
                    <a:pt x="1981200" y="357152"/>
                  </a:lnTo>
                  <a:lnTo>
                    <a:pt x="1958340" y="288572"/>
                  </a:lnTo>
                  <a:lnTo>
                    <a:pt x="2026920" y="181892"/>
                  </a:lnTo>
                  <a:lnTo>
                    <a:pt x="2072640" y="136172"/>
                  </a:lnTo>
                  <a:lnTo>
                    <a:pt x="2286000" y="59972"/>
                  </a:lnTo>
                  <a:lnTo>
                    <a:pt x="2369820" y="59972"/>
                  </a:lnTo>
                  <a:lnTo>
                    <a:pt x="2484120" y="2187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01" name="フリーフォーム: 図形 500">
              <a:extLst>
                <a:ext uri="{FF2B5EF4-FFF2-40B4-BE49-F238E27FC236}">
                  <a16:creationId xmlns:a16="http://schemas.microsoft.com/office/drawing/2014/main" id="{8D0E1D85-B9AB-7D91-3434-C23FBE3D8A88}"/>
                </a:ext>
              </a:extLst>
            </p:cNvPr>
            <p:cNvSpPr/>
            <p:nvPr/>
          </p:nvSpPr>
          <p:spPr>
            <a:xfrm>
              <a:off x="2104472" y="5005087"/>
              <a:ext cx="374482" cy="396990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02" name="フリーフォーム: 図形 501">
              <a:extLst>
                <a:ext uri="{FF2B5EF4-FFF2-40B4-BE49-F238E27FC236}">
                  <a16:creationId xmlns:a16="http://schemas.microsoft.com/office/drawing/2014/main" id="{3367F218-D2E1-B458-A14D-43A1F0CDD0E0}"/>
                </a:ext>
              </a:extLst>
            </p:cNvPr>
            <p:cNvSpPr/>
            <p:nvPr/>
          </p:nvSpPr>
          <p:spPr>
            <a:xfrm>
              <a:off x="2529071" y="4626193"/>
              <a:ext cx="463684" cy="741622"/>
            </a:xfrm>
            <a:custGeom>
              <a:avLst/>
              <a:gdLst>
                <a:gd name="connsiteX0" fmla="*/ 1172876 w 4343400"/>
                <a:gd name="connsiteY0" fmla="*/ 515072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0" fmla="*/ 1172876 w 4343400"/>
                <a:gd name="connsiteY0" fmla="*/ 515074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256" fmla="*/ 3632200 w 4343400"/>
                <a:gd name="connsiteY256" fmla="*/ 0 h 6946900"/>
                <a:gd name="connsiteX0" fmla="*/ 3632200 w 4343400"/>
                <a:gd name="connsiteY0" fmla="*/ 0 h 6946900"/>
                <a:gd name="connsiteX1" fmla="*/ 3663948 w 4343400"/>
                <a:gd name="connsiteY1" fmla="*/ 25400 h 6946900"/>
                <a:gd name="connsiteX2" fmla="*/ 3810000 w 4343400"/>
                <a:gd name="connsiteY2" fmla="*/ 38100 h 6946900"/>
                <a:gd name="connsiteX3" fmla="*/ 3816348 w 4343400"/>
                <a:gd name="connsiteY3" fmla="*/ 114300 h 6946900"/>
                <a:gd name="connsiteX4" fmla="*/ 3841748 w 4343400"/>
                <a:gd name="connsiteY4" fmla="*/ 158750 h 6946900"/>
                <a:gd name="connsiteX5" fmla="*/ 3867148 w 4343400"/>
                <a:gd name="connsiteY5" fmla="*/ 393700 h 6946900"/>
                <a:gd name="connsiteX6" fmla="*/ 3873500 w 4343400"/>
                <a:gd name="connsiteY6" fmla="*/ 431800 h 6946900"/>
                <a:gd name="connsiteX7" fmla="*/ 3886200 w 4343400"/>
                <a:gd name="connsiteY7" fmla="*/ 469900 h 6946900"/>
                <a:gd name="connsiteX8" fmla="*/ 3949700 w 4343400"/>
                <a:gd name="connsiteY8" fmla="*/ 469900 h 6946900"/>
                <a:gd name="connsiteX9" fmla="*/ 3949700 w 4343400"/>
                <a:gd name="connsiteY9" fmla="*/ 546100 h 6946900"/>
                <a:gd name="connsiteX10" fmla="*/ 4076700 w 4343400"/>
                <a:gd name="connsiteY10" fmla="*/ 635000 h 6946900"/>
                <a:gd name="connsiteX11" fmla="*/ 4140200 w 4343400"/>
                <a:gd name="connsiteY11" fmla="*/ 622300 h 6946900"/>
                <a:gd name="connsiteX12" fmla="*/ 4178300 w 4343400"/>
                <a:gd name="connsiteY12" fmla="*/ 692150 h 6946900"/>
                <a:gd name="connsiteX13" fmla="*/ 4152900 w 4343400"/>
                <a:gd name="connsiteY13" fmla="*/ 787400 h 6946900"/>
                <a:gd name="connsiteX14" fmla="*/ 4178300 w 4343400"/>
                <a:gd name="connsiteY14" fmla="*/ 850900 h 6946900"/>
                <a:gd name="connsiteX15" fmla="*/ 4171948 w 4343400"/>
                <a:gd name="connsiteY15" fmla="*/ 914400 h 6946900"/>
                <a:gd name="connsiteX16" fmla="*/ 4108452 w 4343400"/>
                <a:gd name="connsiteY16" fmla="*/ 946150 h 6946900"/>
                <a:gd name="connsiteX17" fmla="*/ 4108452 w 4343400"/>
                <a:gd name="connsiteY17" fmla="*/ 984250 h 6946900"/>
                <a:gd name="connsiteX18" fmla="*/ 4159252 w 4343400"/>
                <a:gd name="connsiteY18" fmla="*/ 1003300 h 6946900"/>
                <a:gd name="connsiteX19" fmla="*/ 4177940 w 4343400"/>
                <a:gd name="connsiteY19" fmla="*/ 1115438 h 6946900"/>
                <a:gd name="connsiteX20" fmla="*/ 3931920 w 4343400"/>
                <a:gd name="connsiteY20" fmla="*/ 1189990 h 6946900"/>
                <a:gd name="connsiteX21" fmla="*/ 3878580 w 4343400"/>
                <a:gd name="connsiteY21" fmla="*/ 1266190 h 6946900"/>
                <a:gd name="connsiteX22" fmla="*/ 3787140 w 4343400"/>
                <a:gd name="connsiteY22" fmla="*/ 1243330 h 6946900"/>
                <a:gd name="connsiteX23" fmla="*/ 3665220 w 4343400"/>
                <a:gd name="connsiteY23" fmla="*/ 1289050 h 6946900"/>
                <a:gd name="connsiteX24" fmla="*/ 3665220 w 4343400"/>
                <a:gd name="connsiteY24" fmla="*/ 1365250 h 6946900"/>
                <a:gd name="connsiteX25" fmla="*/ 3649980 w 4343400"/>
                <a:gd name="connsiteY25" fmla="*/ 1471930 h 6946900"/>
                <a:gd name="connsiteX26" fmla="*/ 3497580 w 4343400"/>
                <a:gd name="connsiteY26" fmla="*/ 1502410 h 6946900"/>
                <a:gd name="connsiteX27" fmla="*/ 3467100 w 4343400"/>
                <a:gd name="connsiteY27" fmla="*/ 1563370 h 6946900"/>
                <a:gd name="connsiteX28" fmla="*/ 3375660 w 4343400"/>
                <a:gd name="connsiteY28" fmla="*/ 1662430 h 6946900"/>
                <a:gd name="connsiteX29" fmla="*/ 3352800 w 4343400"/>
                <a:gd name="connsiteY29" fmla="*/ 1723390 h 6946900"/>
                <a:gd name="connsiteX30" fmla="*/ 3375660 w 4343400"/>
                <a:gd name="connsiteY30" fmla="*/ 1807210 h 6946900"/>
                <a:gd name="connsiteX31" fmla="*/ 3307080 w 4343400"/>
                <a:gd name="connsiteY31" fmla="*/ 1913890 h 6946900"/>
                <a:gd name="connsiteX32" fmla="*/ 3291840 w 4343400"/>
                <a:gd name="connsiteY32" fmla="*/ 2272030 h 6946900"/>
                <a:gd name="connsiteX33" fmla="*/ 3436620 w 4343400"/>
                <a:gd name="connsiteY33" fmla="*/ 2325370 h 6946900"/>
                <a:gd name="connsiteX34" fmla="*/ 3489960 w 4343400"/>
                <a:gd name="connsiteY34" fmla="*/ 2393950 h 6946900"/>
                <a:gd name="connsiteX35" fmla="*/ 3558540 w 4343400"/>
                <a:gd name="connsiteY35" fmla="*/ 2401570 h 6946900"/>
                <a:gd name="connsiteX36" fmla="*/ 3573780 w 4343400"/>
                <a:gd name="connsiteY36" fmla="*/ 2348230 h 6946900"/>
                <a:gd name="connsiteX37" fmla="*/ 3688080 w 4343400"/>
                <a:gd name="connsiteY37" fmla="*/ 2409190 h 6946900"/>
                <a:gd name="connsiteX38" fmla="*/ 3810000 w 4343400"/>
                <a:gd name="connsiteY38" fmla="*/ 2332990 h 6946900"/>
                <a:gd name="connsiteX39" fmla="*/ 3992880 w 4343400"/>
                <a:gd name="connsiteY39" fmla="*/ 2340610 h 6946900"/>
                <a:gd name="connsiteX40" fmla="*/ 4046220 w 4343400"/>
                <a:gd name="connsiteY40" fmla="*/ 2416810 h 6946900"/>
                <a:gd name="connsiteX41" fmla="*/ 4061460 w 4343400"/>
                <a:gd name="connsiteY41" fmla="*/ 2630170 h 6946900"/>
                <a:gd name="connsiteX42" fmla="*/ 4061460 w 4343400"/>
                <a:gd name="connsiteY42" fmla="*/ 2790190 h 6946900"/>
                <a:gd name="connsiteX43" fmla="*/ 4023360 w 4343400"/>
                <a:gd name="connsiteY43" fmla="*/ 2835910 h 6946900"/>
                <a:gd name="connsiteX44" fmla="*/ 3901440 w 4343400"/>
                <a:gd name="connsiteY44" fmla="*/ 2896870 h 6946900"/>
                <a:gd name="connsiteX45" fmla="*/ 3916680 w 4343400"/>
                <a:gd name="connsiteY45" fmla="*/ 3003550 h 6946900"/>
                <a:gd name="connsiteX46" fmla="*/ 3992880 w 4343400"/>
                <a:gd name="connsiteY46" fmla="*/ 3079750 h 6946900"/>
                <a:gd name="connsiteX47" fmla="*/ 3992880 w 4343400"/>
                <a:gd name="connsiteY47" fmla="*/ 3110230 h 6946900"/>
                <a:gd name="connsiteX48" fmla="*/ 3985260 w 4343400"/>
                <a:gd name="connsiteY48" fmla="*/ 3186430 h 6946900"/>
                <a:gd name="connsiteX49" fmla="*/ 4000500 w 4343400"/>
                <a:gd name="connsiteY49" fmla="*/ 3270250 h 6946900"/>
                <a:gd name="connsiteX50" fmla="*/ 3863340 w 4343400"/>
                <a:gd name="connsiteY50" fmla="*/ 3300730 h 6946900"/>
                <a:gd name="connsiteX51" fmla="*/ 3893820 w 4343400"/>
                <a:gd name="connsiteY51" fmla="*/ 3415030 h 6946900"/>
                <a:gd name="connsiteX52" fmla="*/ 4015740 w 4343400"/>
                <a:gd name="connsiteY52" fmla="*/ 3422650 h 6946900"/>
                <a:gd name="connsiteX53" fmla="*/ 4053840 w 4343400"/>
                <a:gd name="connsiteY53" fmla="*/ 3521710 h 6946900"/>
                <a:gd name="connsiteX54" fmla="*/ 4000500 w 4343400"/>
                <a:gd name="connsiteY54" fmla="*/ 3590290 h 6946900"/>
                <a:gd name="connsiteX55" fmla="*/ 4030980 w 4343400"/>
                <a:gd name="connsiteY55" fmla="*/ 3696970 h 6946900"/>
                <a:gd name="connsiteX56" fmla="*/ 4015740 w 4343400"/>
                <a:gd name="connsiteY56" fmla="*/ 3818890 h 6946900"/>
                <a:gd name="connsiteX57" fmla="*/ 4238624 w 4343400"/>
                <a:gd name="connsiteY57" fmla="*/ 3982338 h 6946900"/>
                <a:gd name="connsiteX58" fmla="*/ 4238624 w 4343400"/>
                <a:gd name="connsiteY58" fmla="*/ 4060826 h 6946900"/>
                <a:gd name="connsiteX59" fmla="*/ 4295776 w 4343400"/>
                <a:gd name="connsiteY59" fmla="*/ 4108450 h 6946900"/>
                <a:gd name="connsiteX60" fmla="*/ 4343400 w 4343400"/>
                <a:gd name="connsiteY60" fmla="*/ 4146550 h 6946900"/>
                <a:gd name="connsiteX61" fmla="*/ 4295776 w 4343400"/>
                <a:gd name="connsiteY61" fmla="*/ 4279900 h 6946900"/>
                <a:gd name="connsiteX62" fmla="*/ 4181476 w 4343400"/>
                <a:gd name="connsiteY62" fmla="*/ 4279900 h 6946900"/>
                <a:gd name="connsiteX63" fmla="*/ 4152900 w 4343400"/>
                <a:gd name="connsiteY63" fmla="*/ 4318000 h 6946900"/>
                <a:gd name="connsiteX64" fmla="*/ 4143376 w 4343400"/>
                <a:gd name="connsiteY64" fmla="*/ 4403726 h 6946900"/>
                <a:gd name="connsiteX65" fmla="*/ 3933824 w 4343400"/>
                <a:gd name="connsiteY65" fmla="*/ 4403726 h 6946900"/>
                <a:gd name="connsiteX66" fmla="*/ 3933824 w 4343400"/>
                <a:gd name="connsiteY66" fmla="*/ 4279900 h 6946900"/>
                <a:gd name="connsiteX67" fmla="*/ 3886200 w 4343400"/>
                <a:gd name="connsiteY67" fmla="*/ 4232274 h 6946900"/>
                <a:gd name="connsiteX68" fmla="*/ 3829052 w 4343400"/>
                <a:gd name="connsiteY68" fmla="*/ 4251326 h 6946900"/>
                <a:gd name="connsiteX69" fmla="*/ 3771900 w 4343400"/>
                <a:gd name="connsiteY69" fmla="*/ 4232274 h 6946900"/>
                <a:gd name="connsiteX70" fmla="*/ 3619500 w 4343400"/>
                <a:gd name="connsiteY70" fmla="*/ 4241800 h 6946900"/>
                <a:gd name="connsiteX71" fmla="*/ 3590924 w 4343400"/>
                <a:gd name="connsiteY71" fmla="*/ 4270374 h 6946900"/>
                <a:gd name="connsiteX72" fmla="*/ 3571876 w 4343400"/>
                <a:gd name="connsiteY72" fmla="*/ 4308474 h 6946900"/>
                <a:gd name="connsiteX73" fmla="*/ 3486148 w 4343400"/>
                <a:gd name="connsiteY73" fmla="*/ 4318000 h 6946900"/>
                <a:gd name="connsiteX74" fmla="*/ 3429000 w 4343400"/>
                <a:gd name="connsiteY74" fmla="*/ 4270374 h 6946900"/>
                <a:gd name="connsiteX75" fmla="*/ 3429000 w 4343400"/>
                <a:gd name="connsiteY75" fmla="*/ 4203700 h 6946900"/>
                <a:gd name="connsiteX76" fmla="*/ 3419476 w 4343400"/>
                <a:gd name="connsiteY76" fmla="*/ 4137026 h 6946900"/>
                <a:gd name="connsiteX77" fmla="*/ 3362324 w 4343400"/>
                <a:gd name="connsiteY77" fmla="*/ 4089400 h 6946900"/>
                <a:gd name="connsiteX78" fmla="*/ 3190876 w 4343400"/>
                <a:gd name="connsiteY78" fmla="*/ 4051300 h 6946900"/>
                <a:gd name="connsiteX79" fmla="*/ 2933700 w 4343400"/>
                <a:gd name="connsiteY79" fmla="*/ 4460874 h 6946900"/>
                <a:gd name="connsiteX80" fmla="*/ 2867024 w 4343400"/>
                <a:gd name="connsiteY80" fmla="*/ 4365626 h 6946900"/>
                <a:gd name="connsiteX81" fmla="*/ 2790824 w 4343400"/>
                <a:gd name="connsiteY81" fmla="*/ 4365626 h 6946900"/>
                <a:gd name="connsiteX82" fmla="*/ 2714624 w 4343400"/>
                <a:gd name="connsiteY82" fmla="*/ 4575174 h 6946900"/>
                <a:gd name="connsiteX83" fmla="*/ 2686052 w 4343400"/>
                <a:gd name="connsiteY83" fmla="*/ 4613274 h 6946900"/>
                <a:gd name="connsiteX84" fmla="*/ 2628900 w 4343400"/>
                <a:gd name="connsiteY84" fmla="*/ 4708526 h 6946900"/>
                <a:gd name="connsiteX85" fmla="*/ 2638424 w 4343400"/>
                <a:gd name="connsiteY85" fmla="*/ 4746626 h 6946900"/>
                <a:gd name="connsiteX86" fmla="*/ 2771776 w 4343400"/>
                <a:gd name="connsiteY86" fmla="*/ 4851400 h 6946900"/>
                <a:gd name="connsiteX87" fmla="*/ 2619376 w 4343400"/>
                <a:gd name="connsiteY87" fmla="*/ 5003800 h 6946900"/>
                <a:gd name="connsiteX88" fmla="*/ 2667000 w 4343400"/>
                <a:gd name="connsiteY88" fmla="*/ 5041900 h 6946900"/>
                <a:gd name="connsiteX89" fmla="*/ 2667000 w 4343400"/>
                <a:gd name="connsiteY89" fmla="*/ 5156200 h 6946900"/>
                <a:gd name="connsiteX90" fmla="*/ 2733676 w 4343400"/>
                <a:gd name="connsiteY90" fmla="*/ 5280026 h 6946900"/>
                <a:gd name="connsiteX91" fmla="*/ 2686052 w 4343400"/>
                <a:gd name="connsiteY91" fmla="*/ 5346700 h 6946900"/>
                <a:gd name="connsiteX92" fmla="*/ 2686052 w 4343400"/>
                <a:gd name="connsiteY92" fmla="*/ 5422900 h 6946900"/>
                <a:gd name="connsiteX93" fmla="*/ 2638424 w 4343400"/>
                <a:gd name="connsiteY93" fmla="*/ 5518150 h 6946900"/>
                <a:gd name="connsiteX94" fmla="*/ 2571748 w 4343400"/>
                <a:gd name="connsiteY94" fmla="*/ 5499100 h 6946900"/>
                <a:gd name="connsiteX95" fmla="*/ 2524124 w 4343400"/>
                <a:gd name="connsiteY95" fmla="*/ 5575300 h 6946900"/>
                <a:gd name="connsiteX96" fmla="*/ 2533652 w 4343400"/>
                <a:gd name="connsiteY96" fmla="*/ 5613400 h 6946900"/>
                <a:gd name="connsiteX97" fmla="*/ 2476500 w 4343400"/>
                <a:gd name="connsiteY97" fmla="*/ 5765800 h 6946900"/>
                <a:gd name="connsiteX98" fmla="*/ 2562224 w 4343400"/>
                <a:gd name="connsiteY98" fmla="*/ 5822950 h 6946900"/>
                <a:gd name="connsiteX99" fmla="*/ 2543176 w 4343400"/>
                <a:gd name="connsiteY99" fmla="*/ 5965826 h 6946900"/>
                <a:gd name="connsiteX100" fmla="*/ 2447924 w 4343400"/>
                <a:gd name="connsiteY100" fmla="*/ 5965826 h 6946900"/>
                <a:gd name="connsiteX101" fmla="*/ 2438400 w 4343400"/>
                <a:gd name="connsiteY101" fmla="*/ 6032500 h 6946900"/>
                <a:gd name="connsiteX102" fmla="*/ 2466976 w 4343400"/>
                <a:gd name="connsiteY102" fmla="*/ 6089650 h 6946900"/>
                <a:gd name="connsiteX103" fmla="*/ 2457452 w 4343400"/>
                <a:gd name="connsiteY103" fmla="*/ 6137274 h 6946900"/>
                <a:gd name="connsiteX104" fmla="*/ 2524124 w 4343400"/>
                <a:gd name="connsiteY104" fmla="*/ 6194426 h 6946900"/>
                <a:gd name="connsiteX105" fmla="*/ 2495548 w 4343400"/>
                <a:gd name="connsiteY105" fmla="*/ 6318250 h 6946900"/>
                <a:gd name="connsiteX106" fmla="*/ 2362200 w 4343400"/>
                <a:gd name="connsiteY106" fmla="*/ 6337300 h 6946900"/>
                <a:gd name="connsiteX107" fmla="*/ 2352676 w 4343400"/>
                <a:gd name="connsiteY107" fmla="*/ 6403974 h 6946900"/>
                <a:gd name="connsiteX108" fmla="*/ 2276476 w 4343400"/>
                <a:gd name="connsiteY108" fmla="*/ 6375400 h 6946900"/>
                <a:gd name="connsiteX109" fmla="*/ 2181224 w 4343400"/>
                <a:gd name="connsiteY109" fmla="*/ 6423026 h 6946900"/>
                <a:gd name="connsiteX110" fmla="*/ 2143124 w 4343400"/>
                <a:gd name="connsiteY110" fmla="*/ 6527800 h 6946900"/>
                <a:gd name="connsiteX111" fmla="*/ 2047876 w 4343400"/>
                <a:gd name="connsiteY111" fmla="*/ 6556374 h 6946900"/>
                <a:gd name="connsiteX112" fmla="*/ 2000252 w 4343400"/>
                <a:gd name="connsiteY112" fmla="*/ 6613526 h 6946900"/>
                <a:gd name="connsiteX113" fmla="*/ 1876424 w 4343400"/>
                <a:gd name="connsiteY113" fmla="*/ 6642100 h 6946900"/>
                <a:gd name="connsiteX114" fmla="*/ 1847852 w 4343400"/>
                <a:gd name="connsiteY114" fmla="*/ 6689726 h 6946900"/>
                <a:gd name="connsiteX115" fmla="*/ 1733548 w 4343400"/>
                <a:gd name="connsiteY115" fmla="*/ 6708774 h 6946900"/>
                <a:gd name="connsiteX116" fmla="*/ 1714500 w 4343400"/>
                <a:gd name="connsiteY116" fmla="*/ 6775450 h 6946900"/>
                <a:gd name="connsiteX117" fmla="*/ 1704976 w 4343400"/>
                <a:gd name="connsiteY117" fmla="*/ 6861174 h 6946900"/>
                <a:gd name="connsiteX118" fmla="*/ 1562100 w 4343400"/>
                <a:gd name="connsiteY118" fmla="*/ 6861174 h 6946900"/>
                <a:gd name="connsiteX119" fmla="*/ 1390652 w 4343400"/>
                <a:gd name="connsiteY119" fmla="*/ 6918326 h 6946900"/>
                <a:gd name="connsiteX120" fmla="*/ 1333500 w 4343400"/>
                <a:gd name="connsiteY120" fmla="*/ 6870700 h 6946900"/>
                <a:gd name="connsiteX121" fmla="*/ 1238252 w 4343400"/>
                <a:gd name="connsiteY121" fmla="*/ 6861174 h 6946900"/>
                <a:gd name="connsiteX122" fmla="*/ 1200148 w 4343400"/>
                <a:gd name="connsiteY122" fmla="*/ 6804026 h 6946900"/>
                <a:gd name="connsiteX123" fmla="*/ 1038224 w 4343400"/>
                <a:gd name="connsiteY123" fmla="*/ 6823074 h 6946900"/>
                <a:gd name="connsiteX124" fmla="*/ 1000124 w 4343400"/>
                <a:gd name="connsiteY124" fmla="*/ 6889750 h 6946900"/>
                <a:gd name="connsiteX125" fmla="*/ 914400 w 4343400"/>
                <a:gd name="connsiteY125" fmla="*/ 6889750 h 6946900"/>
                <a:gd name="connsiteX126" fmla="*/ 771524 w 4343400"/>
                <a:gd name="connsiteY126" fmla="*/ 6946900 h 6946900"/>
                <a:gd name="connsiteX127" fmla="*/ 685800 w 4343400"/>
                <a:gd name="connsiteY127" fmla="*/ 6784974 h 6946900"/>
                <a:gd name="connsiteX128" fmla="*/ 714376 w 4343400"/>
                <a:gd name="connsiteY128" fmla="*/ 6651626 h 6946900"/>
                <a:gd name="connsiteX129" fmla="*/ 704852 w 4343400"/>
                <a:gd name="connsiteY129" fmla="*/ 6527800 h 6946900"/>
                <a:gd name="connsiteX130" fmla="*/ 819148 w 4343400"/>
                <a:gd name="connsiteY130" fmla="*/ 6470650 h 6946900"/>
                <a:gd name="connsiteX131" fmla="*/ 828676 w 4343400"/>
                <a:gd name="connsiteY131" fmla="*/ 6308726 h 6946900"/>
                <a:gd name="connsiteX132" fmla="*/ 781052 w 4343400"/>
                <a:gd name="connsiteY132" fmla="*/ 6213474 h 6946900"/>
                <a:gd name="connsiteX133" fmla="*/ 962024 w 4343400"/>
                <a:gd name="connsiteY133" fmla="*/ 6194426 h 6946900"/>
                <a:gd name="connsiteX134" fmla="*/ 866776 w 4343400"/>
                <a:gd name="connsiteY134" fmla="*/ 6070600 h 6946900"/>
                <a:gd name="connsiteX135" fmla="*/ 838200 w 4343400"/>
                <a:gd name="connsiteY135" fmla="*/ 6032500 h 6946900"/>
                <a:gd name="connsiteX136" fmla="*/ 876300 w 4343400"/>
                <a:gd name="connsiteY136" fmla="*/ 5946774 h 6946900"/>
                <a:gd name="connsiteX137" fmla="*/ 914400 w 4343400"/>
                <a:gd name="connsiteY137" fmla="*/ 5937250 h 6946900"/>
                <a:gd name="connsiteX138" fmla="*/ 923924 w 4343400"/>
                <a:gd name="connsiteY138" fmla="*/ 5794374 h 6946900"/>
                <a:gd name="connsiteX139" fmla="*/ 876300 w 4343400"/>
                <a:gd name="connsiteY139" fmla="*/ 5699126 h 6946900"/>
                <a:gd name="connsiteX140" fmla="*/ 752476 w 4343400"/>
                <a:gd name="connsiteY140" fmla="*/ 5622926 h 6946900"/>
                <a:gd name="connsiteX141" fmla="*/ 742948 w 4343400"/>
                <a:gd name="connsiteY141" fmla="*/ 5499100 h 6946900"/>
                <a:gd name="connsiteX142" fmla="*/ 638176 w 4343400"/>
                <a:gd name="connsiteY142" fmla="*/ 5499100 h 6946900"/>
                <a:gd name="connsiteX143" fmla="*/ 581024 w 4343400"/>
                <a:gd name="connsiteY143" fmla="*/ 5403850 h 6946900"/>
                <a:gd name="connsiteX144" fmla="*/ 590548 w 4343400"/>
                <a:gd name="connsiteY144" fmla="*/ 5327650 h 6946900"/>
                <a:gd name="connsiteX145" fmla="*/ 666748 w 4343400"/>
                <a:gd name="connsiteY145" fmla="*/ 5260974 h 6946900"/>
                <a:gd name="connsiteX146" fmla="*/ 619124 w 4343400"/>
                <a:gd name="connsiteY146" fmla="*/ 5156200 h 6946900"/>
                <a:gd name="connsiteX147" fmla="*/ 523876 w 4343400"/>
                <a:gd name="connsiteY147" fmla="*/ 5137150 h 6946900"/>
                <a:gd name="connsiteX148" fmla="*/ 495300 w 4343400"/>
                <a:gd name="connsiteY148" fmla="*/ 5003800 h 6946900"/>
                <a:gd name="connsiteX149" fmla="*/ 457200 w 4343400"/>
                <a:gd name="connsiteY149" fmla="*/ 4927600 h 6946900"/>
                <a:gd name="connsiteX150" fmla="*/ 447676 w 4343400"/>
                <a:gd name="connsiteY150" fmla="*/ 4870450 h 6946900"/>
                <a:gd name="connsiteX151" fmla="*/ 409576 w 4343400"/>
                <a:gd name="connsiteY151" fmla="*/ 4832350 h 6946900"/>
                <a:gd name="connsiteX152" fmla="*/ 352424 w 4343400"/>
                <a:gd name="connsiteY152" fmla="*/ 4851400 h 6946900"/>
                <a:gd name="connsiteX153" fmla="*/ 314324 w 4343400"/>
                <a:gd name="connsiteY153" fmla="*/ 4775200 h 6946900"/>
                <a:gd name="connsiteX154" fmla="*/ 219076 w 4343400"/>
                <a:gd name="connsiteY154" fmla="*/ 4775200 h 6946900"/>
                <a:gd name="connsiteX155" fmla="*/ 209548 w 4343400"/>
                <a:gd name="connsiteY155" fmla="*/ 4689474 h 6946900"/>
                <a:gd name="connsiteX156" fmla="*/ 76200 w 4343400"/>
                <a:gd name="connsiteY156" fmla="*/ 4689474 h 6946900"/>
                <a:gd name="connsiteX157" fmla="*/ 0 w 4343400"/>
                <a:gd name="connsiteY157" fmla="*/ 4632326 h 6946900"/>
                <a:gd name="connsiteX158" fmla="*/ 38100 w 4343400"/>
                <a:gd name="connsiteY158" fmla="*/ 4518026 h 6946900"/>
                <a:gd name="connsiteX159" fmla="*/ 114300 w 4343400"/>
                <a:gd name="connsiteY159" fmla="*/ 4518026 h 6946900"/>
                <a:gd name="connsiteX160" fmla="*/ 152400 w 4343400"/>
                <a:gd name="connsiteY160" fmla="*/ 4489450 h 6946900"/>
                <a:gd name="connsiteX161" fmla="*/ 142876 w 4343400"/>
                <a:gd name="connsiteY161" fmla="*/ 4375150 h 6946900"/>
                <a:gd name="connsiteX162" fmla="*/ 209548 w 4343400"/>
                <a:gd name="connsiteY162" fmla="*/ 4308474 h 6946900"/>
                <a:gd name="connsiteX163" fmla="*/ 323852 w 4343400"/>
                <a:gd name="connsiteY163" fmla="*/ 4298950 h 6946900"/>
                <a:gd name="connsiteX164" fmla="*/ 419100 w 4343400"/>
                <a:gd name="connsiteY164" fmla="*/ 4337050 h 6946900"/>
                <a:gd name="connsiteX165" fmla="*/ 476252 w 4343400"/>
                <a:gd name="connsiteY165" fmla="*/ 4327526 h 6946900"/>
                <a:gd name="connsiteX166" fmla="*/ 485776 w 4343400"/>
                <a:gd name="connsiteY166" fmla="*/ 4232274 h 6946900"/>
                <a:gd name="connsiteX167" fmla="*/ 542924 w 4343400"/>
                <a:gd name="connsiteY167" fmla="*/ 4165600 h 6946900"/>
                <a:gd name="connsiteX168" fmla="*/ 590548 w 4343400"/>
                <a:gd name="connsiteY168" fmla="*/ 4165600 h 6946900"/>
                <a:gd name="connsiteX169" fmla="*/ 676276 w 4343400"/>
                <a:gd name="connsiteY169" fmla="*/ 3965574 h 6946900"/>
                <a:gd name="connsiteX170" fmla="*/ 819148 w 4343400"/>
                <a:gd name="connsiteY170" fmla="*/ 3889374 h 6946900"/>
                <a:gd name="connsiteX171" fmla="*/ 819148 w 4343400"/>
                <a:gd name="connsiteY171" fmla="*/ 3803650 h 6946900"/>
                <a:gd name="connsiteX172" fmla="*/ 885824 w 4343400"/>
                <a:gd name="connsiteY172" fmla="*/ 3660774 h 6946900"/>
                <a:gd name="connsiteX173" fmla="*/ 790576 w 4343400"/>
                <a:gd name="connsiteY173" fmla="*/ 3632200 h 6946900"/>
                <a:gd name="connsiteX174" fmla="*/ 704852 w 4343400"/>
                <a:gd name="connsiteY174" fmla="*/ 3517900 h 6946900"/>
                <a:gd name="connsiteX175" fmla="*/ 714376 w 4343400"/>
                <a:gd name="connsiteY175" fmla="*/ 3460750 h 6946900"/>
                <a:gd name="connsiteX176" fmla="*/ 695324 w 4343400"/>
                <a:gd name="connsiteY176" fmla="*/ 3394074 h 6946900"/>
                <a:gd name="connsiteX177" fmla="*/ 742948 w 4343400"/>
                <a:gd name="connsiteY177" fmla="*/ 3327400 h 6946900"/>
                <a:gd name="connsiteX178" fmla="*/ 819148 w 4343400"/>
                <a:gd name="connsiteY178" fmla="*/ 3336926 h 6946900"/>
                <a:gd name="connsiteX179" fmla="*/ 819148 w 4343400"/>
                <a:gd name="connsiteY179" fmla="*/ 3213100 h 6946900"/>
                <a:gd name="connsiteX180" fmla="*/ 762000 w 4343400"/>
                <a:gd name="connsiteY180" fmla="*/ 3194050 h 6946900"/>
                <a:gd name="connsiteX181" fmla="*/ 771524 w 4343400"/>
                <a:gd name="connsiteY181" fmla="*/ 3108326 h 6946900"/>
                <a:gd name="connsiteX182" fmla="*/ 990600 w 4343400"/>
                <a:gd name="connsiteY182" fmla="*/ 2813050 h 6946900"/>
                <a:gd name="connsiteX183" fmla="*/ 1000124 w 4343400"/>
                <a:gd name="connsiteY183" fmla="*/ 2679700 h 6946900"/>
                <a:gd name="connsiteX184" fmla="*/ 914400 w 4343400"/>
                <a:gd name="connsiteY184" fmla="*/ 2603500 h 6946900"/>
                <a:gd name="connsiteX185" fmla="*/ 904876 w 4343400"/>
                <a:gd name="connsiteY185" fmla="*/ 2546350 h 6946900"/>
                <a:gd name="connsiteX186" fmla="*/ 809624 w 4343400"/>
                <a:gd name="connsiteY186" fmla="*/ 2517774 h 6946900"/>
                <a:gd name="connsiteX187" fmla="*/ 794512 w 4343400"/>
                <a:gd name="connsiteY187" fmla="*/ 2448024 h 6946900"/>
                <a:gd name="connsiteX188" fmla="*/ 807720 w 4343400"/>
                <a:gd name="connsiteY188" fmla="*/ 2447290 h 6946900"/>
                <a:gd name="connsiteX189" fmla="*/ 853440 w 4343400"/>
                <a:gd name="connsiteY189" fmla="*/ 2416810 h 6946900"/>
                <a:gd name="connsiteX190" fmla="*/ 861060 w 4343400"/>
                <a:gd name="connsiteY190" fmla="*/ 2355850 h 6946900"/>
                <a:gd name="connsiteX191" fmla="*/ 914400 w 4343400"/>
                <a:gd name="connsiteY191" fmla="*/ 2340610 h 6946900"/>
                <a:gd name="connsiteX192" fmla="*/ 929640 w 4343400"/>
                <a:gd name="connsiteY192" fmla="*/ 2279650 h 6946900"/>
                <a:gd name="connsiteX193" fmla="*/ 1021080 w 4343400"/>
                <a:gd name="connsiteY193" fmla="*/ 2195830 h 6946900"/>
                <a:gd name="connsiteX194" fmla="*/ 975360 w 4343400"/>
                <a:gd name="connsiteY194" fmla="*/ 2134870 h 6946900"/>
                <a:gd name="connsiteX195" fmla="*/ 975360 w 4343400"/>
                <a:gd name="connsiteY195" fmla="*/ 2089150 h 6946900"/>
                <a:gd name="connsiteX196" fmla="*/ 1036320 w 4343400"/>
                <a:gd name="connsiteY196" fmla="*/ 2073910 h 6946900"/>
                <a:gd name="connsiteX197" fmla="*/ 1059180 w 4343400"/>
                <a:gd name="connsiteY197" fmla="*/ 2012950 h 6946900"/>
                <a:gd name="connsiteX198" fmla="*/ 1143000 w 4343400"/>
                <a:gd name="connsiteY198" fmla="*/ 1982470 h 6946900"/>
                <a:gd name="connsiteX199" fmla="*/ 1173480 w 4343400"/>
                <a:gd name="connsiteY199" fmla="*/ 1891030 h 6946900"/>
                <a:gd name="connsiteX200" fmla="*/ 1089660 w 4343400"/>
                <a:gd name="connsiteY200" fmla="*/ 1883410 h 6946900"/>
                <a:gd name="connsiteX201" fmla="*/ 1104900 w 4343400"/>
                <a:gd name="connsiteY201" fmla="*/ 1799590 h 6946900"/>
                <a:gd name="connsiteX202" fmla="*/ 1219200 w 4343400"/>
                <a:gd name="connsiteY202" fmla="*/ 1700530 h 6946900"/>
                <a:gd name="connsiteX203" fmla="*/ 1303020 w 4343400"/>
                <a:gd name="connsiteY203" fmla="*/ 1700530 h 6946900"/>
                <a:gd name="connsiteX204" fmla="*/ 1280160 w 4343400"/>
                <a:gd name="connsiteY204" fmla="*/ 1570990 h 6946900"/>
                <a:gd name="connsiteX205" fmla="*/ 1318260 w 4343400"/>
                <a:gd name="connsiteY205" fmla="*/ 1510030 h 6946900"/>
                <a:gd name="connsiteX206" fmla="*/ 1341120 w 4343400"/>
                <a:gd name="connsiteY206" fmla="*/ 1395730 h 6946900"/>
                <a:gd name="connsiteX207" fmla="*/ 1295400 w 4343400"/>
                <a:gd name="connsiteY207" fmla="*/ 1266190 h 6946900"/>
                <a:gd name="connsiteX208" fmla="*/ 1325880 w 4343400"/>
                <a:gd name="connsiteY208" fmla="*/ 999490 h 6946900"/>
                <a:gd name="connsiteX209" fmla="*/ 1326468 w 4343400"/>
                <a:gd name="connsiteY209" fmla="*/ 996268 h 6946900"/>
                <a:gd name="connsiteX210" fmla="*/ 1346200 w 4343400"/>
                <a:gd name="connsiteY210" fmla="*/ 1016000 h 6946900"/>
                <a:gd name="connsiteX211" fmla="*/ 1428748 w 4343400"/>
                <a:gd name="connsiteY211" fmla="*/ 971550 h 6946900"/>
                <a:gd name="connsiteX212" fmla="*/ 1441452 w 4343400"/>
                <a:gd name="connsiteY212" fmla="*/ 939800 h 6946900"/>
                <a:gd name="connsiteX213" fmla="*/ 1479548 w 4343400"/>
                <a:gd name="connsiteY213" fmla="*/ 901700 h 6946900"/>
                <a:gd name="connsiteX214" fmla="*/ 1619252 w 4343400"/>
                <a:gd name="connsiteY214" fmla="*/ 711200 h 6946900"/>
                <a:gd name="connsiteX215" fmla="*/ 1670052 w 4343400"/>
                <a:gd name="connsiteY215" fmla="*/ 647700 h 6946900"/>
                <a:gd name="connsiteX216" fmla="*/ 1670052 w 4343400"/>
                <a:gd name="connsiteY216" fmla="*/ 590550 h 6946900"/>
                <a:gd name="connsiteX217" fmla="*/ 1638300 w 4343400"/>
                <a:gd name="connsiteY217" fmla="*/ 546100 h 6946900"/>
                <a:gd name="connsiteX218" fmla="*/ 1657348 w 4343400"/>
                <a:gd name="connsiteY218" fmla="*/ 450850 h 6946900"/>
                <a:gd name="connsiteX219" fmla="*/ 1727200 w 4343400"/>
                <a:gd name="connsiteY219" fmla="*/ 469900 h 6946900"/>
                <a:gd name="connsiteX220" fmla="*/ 1790700 w 4343400"/>
                <a:gd name="connsiteY220" fmla="*/ 425450 h 6946900"/>
                <a:gd name="connsiteX221" fmla="*/ 1943100 w 4343400"/>
                <a:gd name="connsiteY221" fmla="*/ 488950 h 6946900"/>
                <a:gd name="connsiteX222" fmla="*/ 1987548 w 4343400"/>
                <a:gd name="connsiteY222" fmla="*/ 450850 h 6946900"/>
                <a:gd name="connsiteX223" fmla="*/ 2044700 w 4343400"/>
                <a:gd name="connsiteY223" fmla="*/ 457200 h 6946900"/>
                <a:gd name="connsiteX224" fmla="*/ 2051052 w 4343400"/>
                <a:gd name="connsiteY224" fmla="*/ 495300 h 6946900"/>
                <a:gd name="connsiteX225" fmla="*/ 2082800 w 4343400"/>
                <a:gd name="connsiteY225" fmla="*/ 495300 h 6946900"/>
                <a:gd name="connsiteX226" fmla="*/ 2108200 w 4343400"/>
                <a:gd name="connsiteY226" fmla="*/ 533400 h 6946900"/>
                <a:gd name="connsiteX227" fmla="*/ 2139948 w 4343400"/>
                <a:gd name="connsiteY227" fmla="*/ 533400 h 6946900"/>
                <a:gd name="connsiteX228" fmla="*/ 2146300 w 4343400"/>
                <a:gd name="connsiteY228" fmla="*/ 603250 h 6946900"/>
                <a:gd name="connsiteX229" fmla="*/ 2108200 w 4343400"/>
                <a:gd name="connsiteY229" fmla="*/ 673100 h 6946900"/>
                <a:gd name="connsiteX230" fmla="*/ 2114548 w 4343400"/>
                <a:gd name="connsiteY230" fmla="*/ 711200 h 6946900"/>
                <a:gd name="connsiteX231" fmla="*/ 2070100 w 4343400"/>
                <a:gd name="connsiteY231" fmla="*/ 781050 h 6946900"/>
                <a:gd name="connsiteX232" fmla="*/ 2254252 w 4343400"/>
                <a:gd name="connsiteY232" fmla="*/ 863600 h 6946900"/>
                <a:gd name="connsiteX233" fmla="*/ 2298700 w 4343400"/>
                <a:gd name="connsiteY233" fmla="*/ 850900 h 6946900"/>
                <a:gd name="connsiteX234" fmla="*/ 2298700 w 4343400"/>
                <a:gd name="connsiteY234" fmla="*/ 800100 h 6946900"/>
                <a:gd name="connsiteX235" fmla="*/ 2381252 w 4343400"/>
                <a:gd name="connsiteY235" fmla="*/ 698500 h 6946900"/>
                <a:gd name="connsiteX236" fmla="*/ 2444748 w 4343400"/>
                <a:gd name="connsiteY236" fmla="*/ 698500 h 6946900"/>
                <a:gd name="connsiteX237" fmla="*/ 2533652 w 4343400"/>
                <a:gd name="connsiteY237" fmla="*/ 711200 h 6946900"/>
                <a:gd name="connsiteX238" fmla="*/ 2641600 w 4343400"/>
                <a:gd name="connsiteY238" fmla="*/ 692150 h 6946900"/>
                <a:gd name="connsiteX239" fmla="*/ 2705100 w 4343400"/>
                <a:gd name="connsiteY239" fmla="*/ 635000 h 6946900"/>
                <a:gd name="connsiteX240" fmla="*/ 2794000 w 4343400"/>
                <a:gd name="connsiteY240" fmla="*/ 641350 h 6946900"/>
                <a:gd name="connsiteX241" fmla="*/ 2825748 w 4343400"/>
                <a:gd name="connsiteY241" fmla="*/ 615950 h 6946900"/>
                <a:gd name="connsiteX242" fmla="*/ 2895600 w 4343400"/>
                <a:gd name="connsiteY242" fmla="*/ 660400 h 6946900"/>
                <a:gd name="connsiteX243" fmla="*/ 2914652 w 4343400"/>
                <a:gd name="connsiteY243" fmla="*/ 730250 h 6946900"/>
                <a:gd name="connsiteX244" fmla="*/ 2978148 w 4343400"/>
                <a:gd name="connsiteY244" fmla="*/ 679450 h 6946900"/>
                <a:gd name="connsiteX245" fmla="*/ 2959100 w 4343400"/>
                <a:gd name="connsiteY245" fmla="*/ 622300 h 6946900"/>
                <a:gd name="connsiteX246" fmla="*/ 2978148 w 4343400"/>
                <a:gd name="connsiteY246" fmla="*/ 584200 h 6946900"/>
                <a:gd name="connsiteX247" fmla="*/ 2959100 w 4343400"/>
                <a:gd name="connsiteY247" fmla="*/ 488950 h 6946900"/>
                <a:gd name="connsiteX248" fmla="*/ 3028948 w 4343400"/>
                <a:gd name="connsiteY248" fmla="*/ 419100 h 6946900"/>
                <a:gd name="connsiteX249" fmla="*/ 3073400 w 4343400"/>
                <a:gd name="connsiteY249" fmla="*/ 400050 h 6946900"/>
                <a:gd name="connsiteX250" fmla="*/ 3194052 w 4343400"/>
                <a:gd name="connsiteY250" fmla="*/ 336550 h 6946900"/>
                <a:gd name="connsiteX251" fmla="*/ 3206748 w 4343400"/>
                <a:gd name="connsiteY251" fmla="*/ 222250 h 6946900"/>
                <a:gd name="connsiteX252" fmla="*/ 3251200 w 4343400"/>
                <a:gd name="connsiteY252" fmla="*/ 133350 h 6946900"/>
                <a:gd name="connsiteX253" fmla="*/ 3632200 w 4343400"/>
                <a:gd name="connsiteY253" fmla="*/ 0 h 694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4343400" h="6946900">
                  <a:moveTo>
                    <a:pt x="3632200" y="0"/>
                  </a:moveTo>
                  <a:lnTo>
                    <a:pt x="3663948" y="25400"/>
                  </a:lnTo>
                  <a:lnTo>
                    <a:pt x="3810000" y="38100"/>
                  </a:lnTo>
                  <a:lnTo>
                    <a:pt x="3816348" y="114300"/>
                  </a:lnTo>
                  <a:lnTo>
                    <a:pt x="3841748" y="158750"/>
                  </a:lnTo>
                  <a:lnTo>
                    <a:pt x="3867148" y="393700"/>
                  </a:lnTo>
                  <a:lnTo>
                    <a:pt x="3873500" y="431800"/>
                  </a:lnTo>
                  <a:lnTo>
                    <a:pt x="3886200" y="469900"/>
                  </a:lnTo>
                  <a:lnTo>
                    <a:pt x="3949700" y="469900"/>
                  </a:lnTo>
                  <a:lnTo>
                    <a:pt x="3949700" y="546100"/>
                  </a:lnTo>
                  <a:lnTo>
                    <a:pt x="4076700" y="635000"/>
                  </a:lnTo>
                  <a:lnTo>
                    <a:pt x="4140200" y="622300"/>
                  </a:lnTo>
                  <a:lnTo>
                    <a:pt x="4178300" y="692150"/>
                  </a:lnTo>
                  <a:lnTo>
                    <a:pt x="4152900" y="787400"/>
                  </a:lnTo>
                  <a:lnTo>
                    <a:pt x="4178300" y="850900"/>
                  </a:lnTo>
                  <a:lnTo>
                    <a:pt x="4171948" y="914400"/>
                  </a:lnTo>
                  <a:lnTo>
                    <a:pt x="4108452" y="946150"/>
                  </a:lnTo>
                  <a:lnTo>
                    <a:pt x="4108452" y="984250"/>
                  </a:lnTo>
                  <a:lnTo>
                    <a:pt x="4159252" y="1003300"/>
                  </a:lnTo>
                  <a:lnTo>
                    <a:pt x="4177940" y="1115438"/>
                  </a:lnTo>
                  <a:lnTo>
                    <a:pt x="3931920" y="1189990"/>
                  </a:lnTo>
                  <a:lnTo>
                    <a:pt x="3878580" y="1266190"/>
                  </a:lnTo>
                  <a:lnTo>
                    <a:pt x="3787140" y="1243330"/>
                  </a:lnTo>
                  <a:lnTo>
                    <a:pt x="3665220" y="1289050"/>
                  </a:lnTo>
                  <a:lnTo>
                    <a:pt x="3665220" y="1365250"/>
                  </a:lnTo>
                  <a:lnTo>
                    <a:pt x="3649980" y="1471930"/>
                  </a:lnTo>
                  <a:lnTo>
                    <a:pt x="3497580" y="1502410"/>
                  </a:lnTo>
                  <a:lnTo>
                    <a:pt x="3467100" y="1563370"/>
                  </a:lnTo>
                  <a:lnTo>
                    <a:pt x="3375660" y="1662430"/>
                  </a:lnTo>
                  <a:lnTo>
                    <a:pt x="3352800" y="1723390"/>
                  </a:lnTo>
                  <a:lnTo>
                    <a:pt x="3375660" y="1807210"/>
                  </a:lnTo>
                  <a:lnTo>
                    <a:pt x="3307080" y="1913890"/>
                  </a:lnTo>
                  <a:lnTo>
                    <a:pt x="3291840" y="2272030"/>
                  </a:lnTo>
                  <a:lnTo>
                    <a:pt x="3436620" y="2325370"/>
                  </a:lnTo>
                  <a:lnTo>
                    <a:pt x="3489960" y="2393950"/>
                  </a:lnTo>
                  <a:lnTo>
                    <a:pt x="3558540" y="2401570"/>
                  </a:lnTo>
                  <a:lnTo>
                    <a:pt x="3573780" y="2348230"/>
                  </a:lnTo>
                  <a:lnTo>
                    <a:pt x="3688080" y="2409190"/>
                  </a:lnTo>
                  <a:lnTo>
                    <a:pt x="3810000" y="2332990"/>
                  </a:lnTo>
                  <a:lnTo>
                    <a:pt x="3992880" y="2340610"/>
                  </a:lnTo>
                  <a:lnTo>
                    <a:pt x="4046220" y="2416810"/>
                  </a:lnTo>
                  <a:lnTo>
                    <a:pt x="4061460" y="2630170"/>
                  </a:lnTo>
                  <a:lnTo>
                    <a:pt x="4061460" y="2790190"/>
                  </a:lnTo>
                  <a:lnTo>
                    <a:pt x="4023360" y="2835910"/>
                  </a:lnTo>
                  <a:lnTo>
                    <a:pt x="3901440" y="2896870"/>
                  </a:lnTo>
                  <a:lnTo>
                    <a:pt x="3916680" y="3003550"/>
                  </a:lnTo>
                  <a:lnTo>
                    <a:pt x="3992880" y="3079750"/>
                  </a:lnTo>
                  <a:lnTo>
                    <a:pt x="3992880" y="3110230"/>
                  </a:lnTo>
                  <a:lnTo>
                    <a:pt x="3985260" y="3186430"/>
                  </a:lnTo>
                  <a:lnTo>
                    <a:pt x="4000500" y="3270250"/>
                  </a:lnTo>
                  <a:lnTo>
                    <a:pt x="3863340" y="3300730"/>
                  </a:lnTo>
                  <a:lnTo>
                    <a:pt x="3893820" y="3415030"/>
                  </a:lnTo>
                  <a:lnTo>
                    <a:pt x="4015740" y="3422650"/>
                  </a:lnTo>
                  <a:lnTo>
                    <a:pt x="4053840" y="3521710"/>
                  </a:lnTo>
                  <a:lnTo>
                    <a:pt x="4000500" y="3590290"/>
                  </a:lnTo>
                  <a:lnTo>
                    <a:pt x="4030980" y="3696970"/>
                  </a:lnTo>
                  <a:lnTo>
                    <a:pt x="4015740" y="3818890"/>
                  </a:lnTo>
                  <a:lnTo>
                    <a:pt x="4238624" y="3982338"/>
                  </a:lnTo>
                  <a:lnTo>
                    <a:pt x="4238624" y="4060826"/>
                  </a:lnTo>
                  <a:lnTo>
                    <a:pt x="4295776" y="4108450"/>
                  </a:lnTo>
                  <a:lnTo>
                    <a:pt x="4343400" y="4146550"/>
                  </a:lnTo>
                  <a:lnTo>
                    <a:pt x="4295776" y="4279900"/>
                  </a:lnTo>
                  <a:lnTo>
                    <a:pt x="4181476" y="4279900"/>
                  </a:lnTo>
                  <a:lnTo>
                    <a:pt x="4152900" y="4318000"/>
                  </a:lnTo>
                  <a:lnTo>
                    <a:pt x="4143376" y="4403726"/>
                  </a:lnTo>
                  <a:lnTo>
                    <a:pt x="3933824" y="4403726"/>
                  </a:lnTo>
                  <a:lnTo>
                    <a:pt x="3933824" y="4279900"/>
                  </a:lnTo>
                  <a:lnTo>
                    <a:pt x="3886200" y="4232274"/>
                  </a:lnTo>
                  <a:lnTo>
                    <a:pt x="3829052" y="4251326"/>
                  </a:lnTo>
                  <a:lnTo>
                    <a:pt x="3771900" y="4232274"/>
                  </a:lnTo>
                  <a:lnTo>
                    <a:pt x="3619500" y="4241800"/>
                  </a:lnTo>
                  <a:lnTo>
                    <a:pt x="3590924" y="4270374"/>
                  </a:lnTo>
                  <a:lnTo>
                    <a:pt x="3571876" y="4308474"/>
                  </a:lnTo>
                  <a:lnTo>
                    <a:pt x="3486148" y="4318000"/>
                  </a:lnTo>
                  <a:lnTo>
                    <a:pt x="3429000" y="4270374"/>
                  </a:lnTo>
                  <a:lnTo>
                    <a:pt x="3429000" y="4203700"/>
                  </a:lnTo>
                  <a:lnTo>
                    <a:pt x="3419476" y="4137026"/>
                  </a:lnTo>
                  <a:lnTo>
                    <a:pt x="3362324" y="4089400"/>
                  </a:lnTo>
                  <a:lnTo>
                    <a:pt x="3190876" y="4051300"/>
                  </a:lnTo>
                  <a:lnTo>
                    <a:pt x="2933700" y="4460874"/>
                  </a:lnTo>
                  <a:lnTo>
                    <a:pt x="2867024" y="4365626"/>
                  </a:lnTo>
                  <a:lnTo>
                    <a:pt x="2790824" y="4365626"/>
                  </a:lnTo>
                  <a:lnTo>
                    <a:pt x="2714624" y="4575174"/>
                  </a:lnTo>
                  <a:lnTo>
                    <a:pt x="2686052" y="4613274"/>
                  </a:lnTo>
                  <a:lnTo>
                    <a:pt x="2628900" y="4708526"/>
                  </a:lnTo>
                  <a:lnTo>
                    <a:pt x="2638424" y="4746626"/>
                  </a:lnTo>
                  <a:lnTo>
                    <a:pt x="2771776" y="4851400"/>
                  </a:lnTo>
                  <a:lnTo>
                    <a:pt x="2619376" y="5003800"/>
                  </a:lnTo>
                  <a:lnTo>
                    <a:pt x="2667000" y="5041900"/>
                  </a:lnTo>
                  <a:lnTo>
                    <a:pt x="2667000" y="5156200"/>
                  </a:lnTo>
                  <a:lnTo>
                    <a:pt x="2733676" y="5280026"/>
                  </a:lnTo>
                  <a:lnTo>
                    <a:pt x="2686052" y="5346700"/>
                  </a:lnTo>
                  <a:lnTo>
                    <a:pt x="2686052" y="5422900"/>
                  </a:lnTo>
                  <a:lnTo>
                    <a:pt x="2638424" y="5518150"/>
                  </a:lnTo>
                  <a:lnTo>
                    <a:pt x="2571748" y="5499100"/>
                  </a:lnTo>
                  <a:lnTo>
                    <a:pt x="2524124" y="5575300"/>
                  </a:lnTo>
                  <a:lnTo>
                    <a:pt x="2533652" y="5613400"/>
                  </a:lnTo>
                  <a:lnTo>
                    <a:pt x="2476500" y="5765800"/>
                  </a:lnTo>
                  <a:lnTo>
                    <a:pt x="2562224" y="5822950"/>
                  </a:lnTo>
                  <a:lnTo>
                    <a:pt x="2543176" y="5965826"/>
                  </a:lnTo>
                  <a:lnTo>
                    <a:pt x="2447924" y="5965826"/>
                  </a:lnTo>
                  <a:lnTo>
                    <a:pt x="2438400" y="6032500"/>
                  </a:lnTo>
                  <a:lnTo>
                    <a:pt x="2466976" y="6089650"/>
                  </a:lnTo>
                  <a:lnTo>
                    <a:pt x="2457452" y="6137274"/>
                  </a:lnTo>
                  <a:lnTo>
                    <a:pt x="2524124" y="6194426"/>
                  </a:lnTo>
                  <a:lnTo>
                    <a:pt x="2495548" y="6318250"/>
                  </a:lnTo>
                  <a:lnTo>
                    <a:pt x="2362200" y="6337300"/>
                  </a:lnTo>
                  <a:lnTo>
                    <a:pt x="2352676" y="6403974"/>
                  </a:lnTo>
                  <a:lnTo>
                    <a:pt x="2276476" y="6375400"/>
                  </a:lnTo>
                  <a:lnTo>
                    <a:pt x="2181224" y="6423026"/>
                  </a:lnTo>
                  <a:lnTo>
                    <a:pt x="2143124" y="6527800"/>
                  </a:lnTo>
                  <a:lnTo>
                    <a:pt x="2047876" y="6556374"/>
                  </a:lnTo>
                  <a:lnTo>
                    <a:pt x="2000252" y="6613526"/>
                  </a:lnTo>
                  <a:lnTo>
                    <a:pt x="1876424" y="6642100"/>
                  </a:lnTo>
                  <a:lnTo>
                    <a:pt x="1847852" y="6689726"/>
                  </a:lnTo>
                  <a:lnTo>
                    <a:pt x="1733548" y="6708774"/>
                  </a:lnTo>
                  <a:lnTo>
                    <a:pt x="1714500" y="6775450"/>
                  </a:lnTo>
                  <a:lnTo>
                    <a:pt x="1704976" y="6861174"/>
                  </a:lnTo>
                  <a:lnTo>
                    <a:pt x="1562100" y="6861174"/>
                  </a:lnTo>
                  <a:lnTo>
                    <a:pt x="1390652" y="6918326"/>
                  </a:lnTo>
                  <a:lnTo>
                    <a:pt x="1333500" y="6870700"/>
                  </a:lnTo>
                  <a:lnTo>
                    <a:pt x="1238252" y="6861174"/>
                  </a:lnTo>
                  <a:lnTo>
                    <a:pt x="1200148" y="6804026"/>
                  </a:lnTo>
                  <a:lnTo>
                    <a:pt x="1038224" y="6823074"/>
                  </a:lnTo>
                  <a:lnTo>
                    <a:pt x="1000124" y="6889750"/>
                  </a:lnTo>
                  <a:lnTo>
                    <a:pt x="914400" y="6889750"/>
                  </a:lnTo>
                  <a:lnTo>
                    <a:pt x="771524" y="6946900"/>
                  </a:lnTo>
                  <a:lnTo>
                    <a:pt x="685800" y="6784974"/>
                  </a:lnTo>
                  <a:lnTo>
                    <a:pt x="714376" y="6651626"/>
                  </a:lnTo>
                  <a:lnTo>
                    <a:pt x="704852" y="6527800"/>
                  </a:lnTo>
                  <a:lnTo>
                    <a:pt x="819148" y="6470650"/>
                  </a:lnTo>
                  <a:lnTo>
                    <a:pt x="828676" y="6308726"/>
                  </a:lnTo>
                  <a:lnTo>
                    <a:pt x="781052" y="6213474"/>
                  </a:lnTo>
                  <a:lnTo>
                    <a:pt x="962024" y="6194426"/>
                  </a:lnTo>
                  <a:lnTo>
                    <a:pt x="866776" y="6070600"/>
                  </a:lnTo>
                  <a:lnTo>
                    <a:pt x="838200" y="6032500"/>
                  </a:lnTo>
                  <a:lnTo>
                    <a:pt x="876300" y="5946774"/>
                  </a:lnTo>
                  <a:lnTo>
                    <a:pt x="914400" y="5937250"/>
                  </a:lnTo>
                  <a:lnTo>
                    <a:pt x="923924" y="5794374"/>
                  </a:lnTo>
                  <a:lnTo>
                    <a:pt x="876300" y="5699126"/>
                  </a:lnTo>
                  <a:lnTo>
                    <a:pt x="752476" y="5622926"/>
                  </a:lnTo>
                  <a:lnTo>
                    <a:pt x="742948" y="5499100"/>
                  </a:lnTo>
                  <a:lnTo>
                    <a:pt x="638176" y="5499100"/>
                  </a:lnTo>
                  <a:lnTo>
                    <a:pt x="581024" y="5403850"/>
                  </a:lnTo>
                  <a:lnTo>
                    <a:pt x="590548" y="5327650"/>
                  </a:lnTo>
                  <a:lnTo>
                    <a:pt x="666748" y="5260974"/>
                  </a:lnTo>
                  <a:lnTo>
                    <a:pt x="619124" y="5156200"/>
                  </a:lnTo>
                  <a:lnTo>
                    <a:pt x="523876" y="5137150"/>
                  </a:lnTo>
                  <a:lnTo>
                    <a:pt x="495300" y="5003800"/>
                  </a:lnTo>
                  <a:lnTo>
                    <a:pt x="457200" y="4927600"/>
                  </a:lnTo>
                  <a:lnTo>
                    <a:pt x="447676" y="4870450"/>
                  </a:lnTo>
                  <a:lnTo>
                    <a:pt x="409576" y="4832350"/>
                  </a:lnTo>
                  <a:lnTo>
                    <a:pt x="352424" y="4851400"/>
                  </a:lnTo>
                  <a:lnTo>
                    <a:pt x="314324" y="4775200"/>
                  </a:lnTo>
                  <a:lnTo>
                    <a:pt x="219076" y="4775200"/>
                  </a:lnTo>
                  <a:lnTo>
                    <a:pt x="209548" y="4689474"/>
                  </a:lnTo>
                  <a:lnTo>
                    <a:pt x="76200" y="4689474"/>
                  </a:lnTo>
                  <a:lnTo>
                    <a:pt x="0" y="4632326"/>
                  </a:lnTo>
                  <a:lnTo>
                    <a:pt x="38100" y="4518026"/>
                  </a:lnTo>
                  <a:lnTo>
                    <a:pt x="114300" y="4518026"/>
                  </a:lnTo>
                  <a:lnTo>
                    <a:pt x="152400" y="4489450"/>
                  </a:lnTo>
                  <a:lnTo>
                    <a:pt x="142876" y="4375150"/>
                  </a:lnTo>
                  <a:lnTo>
                    <a:pt x="209548" y="4308474"/>
                  </a:lnTo>
                  <a:lnTo>
                    <a:pt x="323852" y="4298950"/>
                  </a:lnTo>
                  <a:lnTo>
                    <a:pt x="419100" y="4337050"/>
                  </a:lnTo>
                  <a:lnTo>
                    <a:pt x="476252" y="4327526"/>
                  </a:lnTo>
                  <a:lnTo>
                    <a:pt x="485776" y="4232274"/>
                  </a:lnTo>
                  <a:lnTo>
                    <a:pt x="542924" y="4165600"/>
                  </a:lnTo>
                  <a:lnTo>
                    <a:pt x="590548" y="4165600"/>
                  </a:lnTo>
                  <a:lnTo>
                    <a:pt x="676276" y="3965574"/>
                  </a:lnTo>
                  <a:lnTo>
                    <a:pt x="819148" y="3889374"/>
                  </a:lnTo>
                  <a:lnTo>
                    <a:pt x="819148" y="3803650"/>
                  </a:lnTo>
                  <a:lnTo>
                    <a:pt x="885824" y="3660774"/>
                  </a:lnTo>
                  <a:lnTo>
                    <a:pt x="790576" y="3632200"/>
                  </a:lnTo>
                  <a:lnTo>
                    <a:pt x="704852" y="3517900"/>
                  </a:lnTo>
                  <a:lnTo>
                    <a:pt x="714376" y="3460750"/>
                  </a:lnTo>
                  <a:lnTo>
                    <a:pt x="695324" y="3394074"/>
                  </a:lnTo>
                  <a:lnTo>
                    <a:pt x="742948" y="3327400"/>
                  </a:lnTo>
                  <a:lnTo>
                    <a:pt x="819148" y="3336926"/>
                  </a:lnTo>
                  <a:lnTo>
                    <a:pt x="819148" y="3213100"/>
                  </a:lnTo>
                  <a:lnTo>
                    <a:pt x="762000" y="3194050"/>
                  </a:lnTo>
                  <a:lnTo>
                    <a:pt x="771524" y="3108326"/>
                  </a:lnTo>
                  <a:lnTo>
                    <a:pt x="990600" y="2813050"/>
                  </a:lnTo>
                  <a:lnTo>
                    <a:pt x="1000124" y="2679700"/>
                  </a:lnTo>
                  <a:lnTo>
                    <a:pt x="914400" y="2603500"/>
                  </a:lnTo>
                  <a:lnTo>
                    <a:pt x="904876" y="2546350"/>
                  </a:lnTo>
                  <a:lnTo>
                    <a:pt x="809624" y="2517774"/>
                  </a:lnTo>
                  <a:lnTo>
                    <a:pt x="794512" y="2448024"/>
                  </a:lnTo>
                  <a:lnTo>
                    <a:pt x="807720" y="2447290"/>
                  </a:lnTo>
                  <a:lnTo>
                    <a:pt x="853440" y="2416810"/>
                  </a:lnTo>
                  <a:lnTo>
                    <a:pt x="861060" y="2355850"/>
                  </a:lnTo>
                  <a:lnTo>
                    <a:pt x="914400" y="2340610"/>
                  </a:lnTo>
                  <a:lnTo>
                    <a:pt x="929640" y="2279650"/>
                  </a:lnTo>
                  <a:lnTo>
                    <a:pt x="1021080" y="2195830"/>
                  </a:lnTo>
                  <a:lnTo>
                    <a:pt x="975360" y="2134870"/>
                  </a:lnTo>
                  <a:lnTo>
                    <a:pt x="975360" y="2089150"/>
                  </a:lnTo>
                  <a:lnTo>
                    <a:pt x="1036320" y="2073910"/>
                  </a:lnTo>
                  <a:lnTo>
                    <a:pt x="1059180" y="2012950"/>
                  </a:lnTo>
                  <a:lnTo>
                    <a:pt x="1143000" y="1982470"/>
                  </a:lnTo>
                  <a:lnTo>
                    <a:pt x="1173480" y="1891030"/>
                  </a:lnTo>
                  <a:lnTo>
                    <a:pt x="1089660" y="1883410"/>
                  </a:lnTo>
                  <a:lnTo>
                    <a:pt x="1104900" y="1799590"/>
                  </a:lnTo>
                  <a:lnTo>
                    <a:pt x="1219200" y="1700530"/>
                  </a:lnTo>
                  <a:lnTo>
                    <a:pt x="1303020" y="1700530"/>
                  </a:lnTo>
                  <a:lnTo>
                    <a:pt x="1280160" y="1570990"/>
                  </a:lnTo>
                  <a:lnTo>
                    <a:pt x="1318260" y="1510030"/>
                  </a:lnTo>
                  <a:lnTo>
                    <a:pt x="1341120" y="1395730"/>
                  </a:lnTo>
                  <a:lnTo>
                    <a:pt x="1295400" y="1266190"/>
                  </a:lnTo>
                  <a:lnTo>
                    <a:pt x="1325880" y="999490"/>
                  </a:lnTo>
                  <a:lnTo>
                    <a:pt x="1326468" y="996268"/>
                  </a:lnTo>
                  <a:lnTo>
                    <a:pt x="1346200" y="1016000"/>
                  </a:lnTo>
                  <a:lnTo>
                    <a:pt x="1428748" y="971550"/>
                  </a:lnTo>
                  <a:lnTo>
                    <a:pt x="1441452" y="939800"/>
                  </a:lnTo>
                  <a:lnTo>
                    <a:pt x="1479548" y="901700"/>
                  </a:lnTo>
                  <a:lnTo>
                    <a:pt x="1619252" y="711200"/>
                  </a:lnTo>
                  <a:lnTo>
                    <a:pt x="1670052" y="647700"/>
                  </a:lnTo>
                  <a:lnTo>
                    <a:pt x="1670052" y="590550"/>
                  </a:lnTo>
                  <a:lnTo>
                    <a:pt x="1638300" y="546100"/>
                  </a:lnTo>
                  <a:lnTo>
                    <a:pt x="1657348" y="450850"/>
                  </a:lnTo>
                  <a:lnTo>
                    <a:pt x="1727200" y="469900"/>
                  </a:lnTo>
                  <a:lnTo>
                    <a:pt x="1790700" y="425450"/>
                  </a:lnTo>
                  <a:lnTo>
                    <a:pt x="1943100" y="488950"/>
                  </a:lnTo>
                  <a:lnTo>
                    <a:pt x="1987548" y="450850"/>
                  </a:lnTo>
                  <a:lnTo>
                    <a:pt x="2044700" y="457200"/>
                  </a:lnTo>
                  <a:lnTo>
                    <a:pt x="2051052" y="495300"/>
                  </a:lnTo>
                  <a:lnTo>
                    <a:pt x="2082800" y="495300"/>
                  </a:lnTo>
                  <a:lnTo>
                    <a:pt x="2108200" y="533400"/>
                  </a:lnTo>
                  <a:lnTo>
                    <a:pt x="2139948" y="533400"/>
                  </a:lnTo>
                  <a:lnTo>
                    <a:pt x="2146300" y="603250"/>
                  </a:lnTo>
                  <a:lnTo>
                    <a:pt x="2108200" y="673100"/>
                  </a:lnTo>
                  <a:lnTo>
                    <a:pt x="2114548" y="711200"/>
                  </a:lnTo>
                  <a:lnTo>
                    <a:pt x="2070100" y="781050"/>
                  </a:lnTo>
                  <a:lnTo>
                    <a:pt x="2254252" y="863600"/>
                  </a:lnTo>
                  <a:lnTo>
                    <a:pt x="2298700" y="850900"/>
                  </a:lnTo>
                  <a:lnTo>
                    <a:pt x="2298700" y="800100"/>
                  </a:lnTo>
                  <a:lnTo>
                    <a:pt x="2381252" y="698500"/>
                  </a:lnTo>
                  <a:lnTo>
                    <a:pt x="2444748" y="698500"/>
                  </a:lnTo>
                  <a:lnTo>
                    <a:pt x="2533652" y="711200"/>
                  </a:lnTo>
                  <a:lnTo>
                    <a:pt x="2641600" y="692150"/>
                  </a:lnTo>
                  <a:lnTo>
                    <a:pt x="2705100" y="635000"/>
                  </a:lnTo>
                  <a:lnTo>
                    <a:pt x="2794000" y="641350"/>
                  </a:lnTo>
                  <a:lnTo>
                    <a:pt x="2825748" y="615950"/>
                  </a:lnTo>
                  <a:lnTo>
                    <a:pt x="2895600" y="660400"/>
                  </a:lnTo>
                  <a:lnTo>
                    <a:pt x="2914652" y="730250"/>
                  </a:lnTo>
                  <a:lnTo>
                    <a:pt x="2978148" y="679450"/>
                  </a:lnTo>
                  <a:lnTo>
                    <a:pt x="2959100" y="622300"/>
                  </a:lnTo>
                  <a:lnTo>
                    <a:pt x="2978148" y="584200"/>
                  </a:lnTo>
                  <a:lnTo>
                    <a:pt x="2959100" y="488950"/>
                  </a:lnTo>
                  <a:lnTo>
                    <a:pt x="3028948" y="419100"/>
                  </a:lnTo>
                  <a:lnTo>
                    <a:pt x="3073400" y="400050"/>
                  </a:lnTo>
                  <a:lnTo>
                    <a:pt x="3194052" y="336550"/>
                  </a:lnTo>
                  <a:lnTo>
                    <a:pt x="3206748" y="222250"/>
                  </a:lnTo>
                  <a:lnTo>
                    <a:pt x="3251200" y="133350"/>
                  </a:lnTo>
                  <a:lnTo>
                    <a:pt x="363220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0" name="グループ化 659">
            <a:extLst>
              <a:ext uri="{FF2B5EF4-FFF2-40B4-BE49-F238E27FC236}">
                <a16:creationId xmlns:a16="http://schemas.microsoft.com/office/drawing/2014/main" id="{FA38149E-B7EE-3C4A-4C30-04C6F54CEE72}"/>
              </a:ext>
            </a:extLst>
          </p:cNvPr>
          <p:cNvGrpSpPr/>
          <p:nvPr/>
        </p:nvGrpSpPr>
        <p:grpSpPr>
          <a:xfrm>
            <a:off x="3810031" y="1013048"/>
            <a:ext cx="2397271" cy="2421597"/>
            <a:chOff x="3810031" y="1013048"/>
            <a:chExt cx="2397271" cy="2421597"/>
          </a:xfrm>
        </p:grpSpPr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3CA33E2B-48E2-39AA-3C0E-EE7B950C4FC2}"/>
                </a:ext>
              </a:extLst>
            </p:cNvPr>
            <p:cNvSpPr/>
            <p:nvPr/>
          </p:nvSpPr>
          <p:spPr>
            <a:xfrm>
              <a:off x="4181615" y="2426999"/>
              <a:ext cx="630010" cy="1007646"/>
            </a:xfrm>
            <a:custGeom>
              <a:avLst/>
              <a:gdLst>
                <a:gd name="connsiteX0" fmla="*/ 1172876 w 4343400"/>
                <a:gd name="connsiteY0" fmla="*/ 515072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0" fmla="*/ 1172876 w 4343400"/>
                <a:gd name="connsiteY0" fmla="*/ 515074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256" fmla="*/ 3632200 w 4343400"/>
                <a:gd name="connsiteY256" fmla="*/ 0 h 6946900"/>
                <a:gd name="connsiteX0" fmla="*/ 3632200 w 4343400"/>
                <a:gd name="connsiteY0" fmla="*/ 0 h 6946900"/>
                <a:gd name="connsiteX1" fmla="*/ 3663948 w 4343400"/>
                <a:gd name="connsiteY1" fmla="*/ 25400 h 6946900"/>
                <a:gd name="connsiteX2" fmla="*/ 3810000 w 4343400"/>
                <a:gd name="connsiteY2" fmla="*/ 38100 h 6946900"/>
                <a:gd name="connsiteX3" fmla="*/ 3816348 w 4343400"/>
                <a:gd name="connsiteY3" fmla="*/ 114300 h 6946900"/>
                <a:gd name="connsiteX4" fmla="*/ 3841748 w 4343400"/>
                <a:gd name="connsiteY4" fmla="*/ 158750 h 6946900"/>
                <a:gd name="connsiteX5" fmla="*/ 3867148 w 4343400"/>
                <a:gd name="connsiteY5" fmla="*/ 393700 h 6946900"/>
                <a:gd name="connsiteX6" fmla="*/ 3873500 w 4343400"/>
                <a:gd name="connsiteY6" fmla="*/ 431800 h 6946900"/>
                <a:gd name="connsiteX7" fmla="*/ 3886200 w 4343400"/>
                <a:gd name="connsiteY7" fmla="*/ 469900 h 6946900"/>
                <a:gd name="connsiteX8" fmla="*/ 3949700 w 4343400"/>
                <a:gd name="connsiteY8" fmla="*/ 469900 h 6946900"/>
                <a:gd name="connsiteX9" fmla="*/ 3949700 w 4343400"/>
                <a:gd name="connsiteY9" fmla="*/ 546100 h 6946900"/>
                <a:gd name="connsiteX10" fmla="*/ 4076700 w 4343400"/>
                <a:gd name="connsiteY10" fmla="*/ 635000 h 6946900"/>
                <a:gd name="connsiteX11" fmla="*/ 4140200 w 4343400"/>
                <a:gd name="connsiteY11" fmla="*/ 622300 h 6946900"/>
                <a:gd name="connsiteX12" fmla="*/ 4178300 w 4343400"/>
                <a:gd name="connsiteY12" fmla="*/ 692150 h 6946900"/>
                <a:gd name="connsiteX13" fmla="*/ 4152900 w 4343400"/>
                <a:gd name="connsiteY13" fmla="*/ 787400 h 6946900"/>
                <a:gd name="connsiteX14" fmla="*/ 4178300 w 4343400"/>
                <a:gd name="connsiteY14" fmla="*/ 850900 h 6946900"/>
                <a:gd name="connsiteX15" fmla="*/ 4171948 w 4343400"/>
                <a:gd name="connsiteY15" fmla="*/ 914400 h 6946900"/>
                <a:gd name="connsiteX16" fmla="*/ 4108452 w 4343400"/>
                <a:gd name="connsiteY16" fmla="*/ 946150 h 6946900"/>
                <a:gd name="connsiteX17" fmla="*/ 4108452 w 4343400"/>
                <a:gd name="connsiteY17" fmla="*/ 984250 h 6946900"/>
                <a:gd name="connsiteX18" fmla="*/ 4159252 w 4343400"/>
                <a:gd name="connsiteY18" fmla="*/ 1003300 h 6946900"/>
                <a:gd name="connsiteX19" fmla="*/ 4177940 w 4343400"/>
                <a:gd name="connsiteY19" fmla="*/ 1115438 h 6946900"/>
                <a:gd name="connsiteX20" fmla="*/ 3931920 w 4343400"/>
                <a:gd name="connsiteY20" fmla="*/ 1189990 h 6946900"/>
                <a:gd name="connsiteX21" fmla="*/ 3878580 w 4343400"/>
                <a:gd name="connsiteY21" fmla="*/ 1266190 h 6946900"/>
                <a:gd name="connsiteX22" fmla="*/ 3787140 w 4343400"/>
                <a:gd name="connsiteY22" fmla="*/ 1243330 h 6946900"/>
                <a:gd name="connsiteX23" fmla="*/ 3665220 w 4343400"/>
                <a:gd name="connsiteY23" fmla="*/ 1289050 h 6946900"/>
                <a:gd name="connsiteX24" fmla="*/ 3665220 w 4343400"/>
                <a:gd name="connsiteY24" fmla="*/ 1365250 h 6946900"/>
                <a:gd name="connsiteX25" fmla="*/ 3649980 w 4343400"/>
                <a:gd name="connsiteY25" fmla="*/ 1471930 h 6946900"/>
                <a:gd name="connsiteX26" fmla="*/ 3497580 w 4343400"/>
                <a:gd name="connsiteY26" fmla="*/ 1502410 h 6946900"/>
                <a:gd name="connsiteX27" fmla="*/ 3467100 w 4343400"/>
                <a:gd name="connsiteY27" fmla="*/ 1563370 h 6946900"/>
                <a:gd name="connsiteX28" fmla="*/ 3375660 w 4343400"/>
                <a:gd name="connsiteY28" fmla="*/ 1662430 h 6946900"/>
                <a:gd name="connsiteX29" fmla="*/ 3352800 w 4343400"/>
                <a:gd name="connsiteY29" fmla="*/ 1723390 h 6946900"/>
                <a:gd name="connsiteX30" fmla="*/ 3375660 w 4343400"/>
                <a:gd name="connsiteY30" fmla="*/ 1807210 h 6946900"/>
                <a:gd name="connsiteX31" fmla="*/ 3307080 w 4343400"/>
                <a:gd name="connsiteY31" fmla="*/ 1913890 h 6946900"/>
                <a:gd name="connsiteX32" fmla="*/ 3291840 w 4343400"/>
                <a:gd name="connsiteY32" fmla="*/ 2272030 h 6946900"/>
                <a:gd name="connsiteX33" fmla="*/ 3436620 w 4343400"/>
                <a:gd name="connsiteY33" fmla="*/ 2325370 h 6946900"/>
                <a:gd name="connsiteX34" fmla="*/ 3489960 w 4343400"/>
                <a:gd name="connsiteY34" fmla="*/ 2393950 h 6946900"/>
                <a:gd name="connsiteX35" fmla="*/ 3558540 w 4343400"/>
                <a:gd name="connsiteY35" fmla="*/ 2401570 h 6946900"/>
                <a:gd name="connsiteX36" fmla="*/ 3573780 w 4343400"/>
                <a:gd name="connsiteY36" fmla="*/ 2348230 h 6946900"/>
                <a:gd name="connsiteX37" fmla="*/ 3688080 w 4343400"/>
                <a:gd name="connsiteY37" fmla="*/ 2409190 h 6946900"/>
                <a:gd name="connsiteX38" fmla="*/ 3810000 w 4343400"/>
                <a:gd name="connsiteY38" fmla="*/ 2332990 h 6946900"/>
                <a:gd name="connsiteX39" fmla="*/ 3992880 w 4343400"/>
                <a:gd name="connsiteY39" fmla="*/ 2340610 h 6946900"/>
                <a:gd name="connsiteX40" fmla="*/ 4046220 w 4343400"/>
                <a:gd name="connsiteY40" fmla="*/ 2416810 h 6946900"/>
                <a:gd name="connsiteX41" fmla="*/ 4061460 w 4343400"/>
                <a:gd name="connsiteY41" fmla="*/ 2630170 h 6946900"/>
                <a:gd name="connsiteX42" fmla="*/ 4061460 w 4343400"/>
                <a:gd name="connsiteY42" fmla="*/ 2790190 h 6946900"/>
                <a:gd name="connsiteX43" fmla="*/ 4023360 w 4343400"/>
                <a:gd name="connsiteY43" fmla="*/ 2835910 h 6946900"/>
                <a:gd name="connsiteX44" fmla="*/ 3901440 w 4343400"/>
                <a:gd name="connsiteY44" fmla="*/ 2896870 h 6946900"/>
                <a:gd name="connsiteX45" fmla="*/ 3916680 w 4343400"/>
                <a:gd name="connsiteY45" fmla="*/ 3003550 h 6946900"/>
                <a:gd name="connsiteX46" fmla="*/ 3992880 w 4343400"/>
                <a:gd name="connsiteY46" fmla="*/ 3079750 h 6946900"/>
                <a:gd name="connsiteX47" fmla="*/ 3992880 w 4343400"/>
                <a:gd name="connsiteY47" fmla="*/ 3110230 h 6946900"/>
                <a:gd name="connsiteX48" fmla="*/ 3985260 w 4343400"/>
                <a:gd name="connsiteY48" fmla="*/ 3186430 h 6946900"/>
                <a:gd name="connsiteX49" fmla="*/ 4000500 w 4343400"/>
                <a:gd name="connsiteY49" fmla="*/ 3270250 h 6946900"/>
                <a:gd name="connsiteX50" fmla="*/ 3863340 w 4343400"/>
                <a:gd name="connsiteY50" fmla="*/ 3300730 h 6946900"/>
                <a:gd name="connsiteX51" fmla="*/ 3893820 w 4343400"/>
                <a:gd name="connsiteY51" fmla="*/ 3415030 h 6946900"/>
                <a:gd name="connsiteX52" fmla="*/ 4015740 w 4343400"/>
                <a:gd name="connsiteY52" fmla="*/ 3422650 h 6946900"/>
                <a:gd name="connsiteX53" fmla="*/ 4053840 w 4343400"/>
                <a:gd name="connsiteY53" fmla="*/ 3521710 h 6946900"/>
                <a:gd name="connsiteX54" fmla="*/ 4000500 w 4343400"/>
                <a:gd name="connsiteY54" fmla="*/ 3590290 h 6946900"/>
                <a:gd name="connsiteX55" fmla="*/ 4030980 w 4343400"/>
                <a:gd name="connsiteY55" fmla="*/ 3696970 h 6946900"/>
                <a:gd name="connsiteX56" fmla="*/ 4015740 w 4343400"/>
                <a:gd name="connsiteY56" fmla="*/ 3818890 h 6946900"/>
                <a:gd name="connsiteX57" fmla="*/ 4238624 w 4343400"/>
                <a:gd name="connsiteY57" fmla="*/ 3982338 h 6946900"/>
                <a:gd name="connsiteX58" fmla="*/ 4238624 w 4343400"/>
                <a:gd name="connsiteY58" fmla="*/ 4060826 h 6946900"/>
                <a:gd name="connsiteX59" fmla="*/ 4295776 w 4343400"/>
                <a:gd name="connsiteY59" fmla="*/ 4108450 h 6946900"/>
                <a:gd name="connsiteX60" fmla="*/ 4343400 w 4343400"/>
                <a:gd name="connsiteY60" fmla="*/ 4146550 h 6946900"/>
                <a:gd name="connsiteX61" fmla="*/ 4295776 w 4343400"/>
                <a:gd name="connsiteY61" fmla="*/ 4279900 h 6946900"/>
                <a:gd name="connsiteX62" fmla="*/ 4181476 w 4343400"/>
                <a:gd name="connsiteY62" fmla="*/ 4279900 h 6946900"/>
                <a:gd name="connsiteX63" fmla="*/ 4152900 w 4343400"/>
                <a:gd name="connsiteY63" fmla="*/ 4318000 h 6946900"/>
                <a:gd name="connsiteX64" fmla="*/ 4143376 w 4343400"/>
                <a:gd name="connsiteY64" fmla="*/ 4403726 h 6946900"/>
                <a:gd name="connsiteX65" fmla="*/ 3933824 w 4343400"/>
                <a:gd name="connsiteY65" fmla="*/ 4403726 h 6946900"/>
                <a:gd name="connsiteX66" fmla="*/ 3933824 w 4343400"/>
                <a:gd name="connsiteY66" fmla="*/ 4279900 h 6946900"/>
                <a:gd name="connsiteX67" fmla="*/ 3886200 w 4343400"/>
                <a:gd name="connsiteY67" fmla="*/ 4232274 h 6946900"/>
                <a:gd name="connsiteX68" fmla="*/ 3829052 w 4343400"/>
                <a:gd name="connsiteY68" fmla="*/ 4251326 h 6946900"/>
                <a:gd name="connsiteX69" fmla="*/ 3771900 w 4343400"/>
                <a:gd name="connsiteY69" fmla="*/ 4232274 h 6946900"/>
                <a:gd name="connsiteX70" fmla="*/ 3619500 w 4343400"/>
                <a:gd name="connsiteY70" fmla="*/ 4241800 h 6946900"/>
                <a:gd name="connsiteX71" fmla="*/ 3590924 w 4343400"/>
                <a:gd name="connsiteY71" fmla="*/ 4270374 h 6946900"/>
                <a:gd name="connsiteX72" fmla="*/ 3571876 w 4343400"/>
                <a:gd name="connsiteY72" fmla="*/ 4308474 h 6946900"/>
                <a:gd name="connsiteX73" fmla="*/ 3486148 w 4343400"/>
                <a:gd name="connsiteY73" fmla="*/ 4318000 h 6946900"/>
                <a:gd name="connsiteX74" fmla="*/ 3429000 w 4343400"/>
                <a:gd name="connsiteY74" fmla="*/ 4270374 h 6946900"/>
                <a:gd name="connsiteX75" fmla="*/ 3429000 w 4343400"/>
                <a:gd name="connsiteY75" fmla="*/ 4203700 h 6946900"/>
                <a:gd name="connsiteX76" fmla="*/ 3419476 w 4343400"/>
                <a:gd name="connsiteY76" fmla="*/ 4137026 h 6946900"/>
                <a:gd name="connsiteX77" fmla="*/ 3362324 w 4343400"/>
                <a:gd name="connsiteY77" fmla="*/ 4089400 h 6946900"/>
                <a:gd name="connsiteX78" fmla="*/ 3190876 w 4343400"/>
                <a:gd name="connsiteY78" fmla="*/ 4051300 h 6946900"/>
                <a:gd name="connsiteX79" fmla="*/ 2933700 w 4343400"/>
                <a:gd name="connsiteY79" fmla="*/ 4460874 h 6946900"/>
                <a:gd name="connsiteX80" fmla="*/ 2867024 w 4343400"/>
                <a:gd name="connsiteY80" fmla="*/ 4365626 h 6946900"/>
                <a:gd name="connsiteX81" fmla="*/ 2790824 w 4343400"/>
                <a:gd name="connsiteY81" fmla="*/ 4365626 h 6946900"/>
                <a:gd name="connsiteX82" fmla="*/ 2714624 w 4343400"/>
                <a:gd name="connsiteY82" fmla="*/ 4575174 h 6946900"/>
                <a:gd name="connsiteX83" fmla="*/ 2686052 w 4343400"/>
                <a:gd name="connsiteY83" fmla="*/ 4613274 h 6946900"/>
                <a:gd name="connsiteX84" fmla="*/ 2628900 w 4343400"/>
                <a:gd name="connsiteY84" fmla="*/ 4708526 h 6946900"/>
                <a:gd name="connsiteX85" fmla="*/ 2638424 w 4343400"/>
                <a:gd name="connsiteY85" fmla="*/ 4746626 h 6946900"/>
                <a:gd name="connsiteX86" fmla="*/ 2771776 w 4343400"/>
                <a:gd name="connsiteY86" fmla="*/ 4851400 h 6946900"/>
                <a:gd name="connsiteX87" fmla="*/ 2619376 w 4343400"/>
                <a:gd name="connsiteY87" fmla="*/ 5003800 h 6946900"/>
                <a:gd name="connsiteX88" fmla="*/ 2667000 w 4343400"/>
                <a:gd name="connsiteY88" fmla="*/ 5041900 h 6946900"/>
                <a:gd name="connsiteX89" fmla="*/ 2667000 w 4343400"/>
                <a:gd name="connsiteY89" fmla="*/ 5156200 h 6946900"/>
                <a:gd name="connsiteX90" fmla="*/ 2733676 w 4343400"/>
                <a:gd name="connsiteY90" fmla="*/ 5280026 h 6946900"/>
                <a:gd name="connsiteX91" fmla="*/ 2686052 w 4343400"/>
                <a:gd name="connsiteY91" fmla="*/ 5346700 h 6946900"/>
                <a:gd name="connsiteX92" fmla="*/ 2686052 w 4343400"/>
                <a:gd name="connsiteY92" fmla="*/ 5422900 h 6946900"/>
                <a:gd name="connsiteX93" fmla="*/ 2638424 w 4343400"/>
                <a:gd name="connsiteY93" fmla="*/ 5518150 h 6946900"/>
                <a:gd name="connsiteX94" fmla="*/ 2571748 w 4343400"/>
                <a:gd name="connsiteY94" fmla="*/ 5499100 h 6946900"/>
                <a:gd name="connsiteX95" fmla="*/ 2524124 w 4343400"/>
                <a:gd name="connsiteY95" fmla="*/ 5575300 h 6946900"/>
                <a:gd name="connsiteX96" fmla="*/ 2533652 w 4343400"/>
                <a:gd name="connsiteY96" fmla="*/ 5613400 h 6946900"/>
                <a:gd name="connsiteX97" fmla="*/ 2476500 w 4343400"/>
                <a:gd name="connsiteY97" fmla="*/ 5765800 h 6946900"/>
                <a:gd name="connsiteX98" fmla="*/ 2562224 w 4343400"/>
                <a:gd name="connsiteY98" fmla="*/ 5822950 h 6946900"/>
                <a:gd name="connsiteX99" fmla="*/ 2543176 w 4343400"/>
                <a:gd name="connsiteY99" fmla="*/ 5965826 h 6946900"/>
                <a:gd name="connsiteX100" fmla="*/ 2447924 w 4343400"/>
                <a:gd name="connsiteY100" fmla="*/ 5965826 h 6946900"/>
                <a:gd name="connsiteX101" fmla="*/ 2438400 w 4343400"/>
                <a:gd name="connsiteY101" fmla="*/ 6032500 h 6946900"/>
                <a:gd name="connsiteX102" fmla="*/ 2466976 w 4343400"/>
                <a:gd name="connsiteY102" fmla="*/ 6089650 h 6946900"/>
                <a:gd name="connsiteX103" fmla="*/ 2457452 w 4343400"/>
                <a:gd name="connsiteY103" fmla="*/ 6137274 h 6946900"/>
                <a:gd name="connsiteX104" fmla="*/ 2524124 w 4343400"/>
                <a:gd name="connsiteY104" fmla="*/ 6194426 h 6946900"/>
                <a:gd name="connsiteX105" fmla="*/ 2495548 w 4343400"/>
                <a:gd name="connsiteY105" fmla="*/ 6318250 h 6946900"/>
                <a:gd name="connsiteX106" fmla="*/ 2362200 w 4343400"/>
                <a:gd name="connsiteY106" fmla="*/ 6337300 h 6946900"/>
                <a:gd name="connsiteX107" fmla="*/ 2352676 w 4343400"/>
                <a:gd name="connsiteY107" fmla="*/ 6403974 h 6946900"/>
                <a:gd name="connsiteX108" fmla="*/ 2276476 w 4343400"/>
                <a:gd name="connsiteY108" fmla="*/ 6375400 h 6946900"/>
                <a:gd name="connsiteX109" fmla="*/ 2181224 w 4343400"/>
                <a:gd name="connsiteY109" fmla="*/ 6423026 h 6946900"/>
                <a:gd name="connsiteX110" fmla="*/ 2143124 w 4343400"/>
                <a:gd name="connsiteY110" fmla="*/ 6527800 h 6946900"/>
                <a:gd name="connsiteX111" fmla="*/ 2047876 w 4343400"/>
                <a:gd name="connsiteY111" fmla="*/ 6556374 h 6946900"/>
                <a:gd name="connsiteX112" fmla="*/ 2000252 w 4343400"/>
                <a:gd name="connsiteY112" fmla="*/ 6613526 h 6946900"/>
                <a:gd name="connsiteX113" fmla="*/ 1876424 w 4343400"/>
                <a:gd name="connsiteY113" fmla="*/ 6642100 h 6946900"/>
                <a:gd name="connsiteX114" fmla="*/ 1847852 w 4343400"/>
                <a:gd name="connsiteY114" fmla="*/ 6689726 h 6946900"/>
                <a:gd name="connsiteX115" fmla="*/ 1733548 w 4343400"/>
                <a:gd name="connsiteY115" fmla="*/ 6708774 h 6946900"/>
                <a:gd name="connsiteX116" fmla="*/ 1714500 w 4343400"/>
                <a:gd name="connsiteY116" fmla="*/ 6775450 h 6946900"/>
                <a:gd name="connsiteX117" fmla="*/ 1704976 w 4343400"/>
                <a:gd name="connsiteY117" fmla="*/ 6861174 h 6946900"/>
                <a:gd name="connsiteX118" fmla="*/ 1562100 w 4343400"/>
                <a:gd name="connsiteY118" fmla="*/ 6861174 h 6946900"/>
                <a:gd name="connsiteX119" fmla="*/ 1390652 w 4343400"/>
                <a:gd name="connsiteY119" fmla="*/ 6918326 h 6946900"/>
                <a:gd name="connsiteX120" fmla="*/ 1333500 w 4343400"/>
                <a:gd name="connsiteY120" fmla="*/ 6870700 h 6946900"/>
                <a:gd name="connsiteX121" fmla="*/ 1238252 w 4343400"/>
                <a:gd name="connsiteY121" fmla="*/ 6861174 h 6946900"/>
                <a:gd name="connsiteX122" fmla="*/ 1200148 w 4343400"/>
                <a:gd name="connsiteY122" fmla="*/ 6804026 h 6946900"/>
                <a:gd name="connsiteX123" fmla="*/ 1038224 w 4343400"/>
                <a:gd name="connsiteY123" fmla="*/ 6823074 h 6946900"/>
                <a:gd name="connsiteX124" fmla="*/ 1000124 w 4343400"/>
                <a:gd name="connsiteY124" fmla="*/ 6889750 h 6946900"/>
                <a:gd name="connsiteX125" fmla="*/ 914400 w 4343400"/>
                <a:gd name="connsiteY125" fmla="*/ 6889750 h 6946900"/>
                <a:gd name="connsiteX126" fmla="*/ 771524 w 4343400"/>
                <a:gd name="connsiteY126" fmla="*/ 6946900 h 6946900"/>
                <a:gd name="connsiteX127" fmla="*/ 685800 w 4343400"/>
                <a:gd name="connsiteY127" fmla="*/ 6784974 h 6946900"/>
                <a:gd name="connsiteX128" fmla="*/ 714376 w 4343400"/>
                <a:gd name="connsiteY128" fmla="*/ 6651626 h 6946900"/>
                <a:gd name="connsiteX129" fmla="*/ 704852 w 4343400"/>
                <a:gd name="connsiteY129" fmla="*/ 6527800 h 6946900"/>
                <a:gd name="connsiteX130" fmla="*/ 819148 w 4343400"/>
                <a:gd name="connsiteY130" fmla="*/ 6470650 h 6946900"/>
                <a:gd name="connsiteX131" fmla="*/ 828676 w 4343400"/>
                <a:gd name="connsiteY131" fmla="*/ 6308726 h 6946900"/>
                <a:gd name="connsiteX132" fmla="*/ 781052 w 4343400"/>
                <a:gd name="connsiteY132" fmla="*/ 6213474 h 6946900"/>
                <a:gd name="connsiteX133" fmla="*/ 962024 w 4343400"/>
                <a:gd name="connsiteY133" fmla="*/ 6194426 h 6946900"/>
                <a:gd name="connsiteX134" fmla="*/ 866776 w 4343400"/>
                <a:gd name="connsiteY134" fmla="*/ 6070600 h 6946900"/>
                <a:gd name="connsiteX135" fmla="*/ 838200 w 4343400"/>
                <a:gd name="connsiteY135" fmla="*/ 6032500 h 6946900"/>
                <a:gd name="connsiteX136" fmla="*/ 876300 w 4343400"/>
                <a:gd name="connsiteY136" fmla="*/ 5946774 h 6946900"/>
                <a:gd name="connsiteX137" fmla="*/ 914400 w 4343400"/>
                <a:gd name="connsiteY137" fmla="*/ 5937250 h 6946900"/>
                <a:gd name="connsiteX138" fmla="*/ 923924 w 4343400"/>
                <a:gd name="connsiteY138" fmla="*/ 5794374 h 6946900"/>
                <a:gd name="connsiteX139" fmla="*/ 876300 w 4343400"/>
                <a:gd name="connsiteY139" fmla="*/ 5699126 h 6946900"/>
                <a:gd name="connsiteX140" fmla="*/ 752476 w 4343400"/>
                <a:gd name="connsiteY140" fmla="*/ 5622926 h 6946900"/>
                <a:gd name="connsiteX141" fmla="*/ 742948 w 4343400"/>
                <a:gd name="connsiteY141" fmla="*/ 5499100 h 6946900"/>
                <a:gd name="connsiteX142" fmla="*/ 638176 w 4343400"/>
                <a:gd name="connsiteY142" fmla="*/ 5499100 h 6946900"/>
                <a:gd name="connsiteX143" fmla="*/ 581024 w 4343400"/>
                <a:gd name="connsiteY143" fmla="*/ 5403850 h 6946900"/>
                <a:gd name="connsiteX144" fmla="*/ 590548 w 4343400"/>
                <a:gd name="connsiteY144" fmla="*/ 5327650 h 6946900"/>
                <a:gd name="connsiteX145" fmla="*/ 666748 w 4343400"/>
                <a:gd name="connsiteY145" fmla="*/ 5260974 h 6946900"/>
                <a:gd name="connsiteX146" fmla="*/ 619124 w 4343400"/>
                <a:gd name="connsiteY146" fmla="*/ 5156200 h 6946900"/>
                <a:gd name="connsiteX147" fmla="*/ 523876 w 4343400"/>
                <a:gd name="connsiteY147" fmla="*/ 5137150 h 6946900"/>
                <a:gd name="connsiteX148" fmla="*/ 495300 w 4343400"/>
                <a:gd name="connsiteY148" fmla="*/ 5003800 h 6946900"/>
                <a:gd name="connsiteX149" fmla="*/ 457200 w 4343400"/>
                <a:gd name="connsiteY149" fmla="*/ 4927600 h 6946900"/>
                <a:gd name="connsiteX150" fmla="*/ 447676 w 4343400"/>
                <a:gd name="connsiteY150" fmla="*/ 4870450 h 6946900"/>
                <a:gd name="connsiteX151" fmla="*/ 409576 w 4343400"/>
                <a:gd name="connsiteY151" fmla="*/ 4832350 h 6946900"/>
                <a:gd name="connsiteX152" fmla="*/ 352424 w 4343400"/>
                <a:gd name="connsiteY152" fmla="*/ 4851400 h 6946900"/>
                <a:gd name="connsiteX153" fmla="*/ 314324 w 4343400"/>
                <a:gd name="connsiteY153" fmla="*/ 4775200 h 6946900"/>
                <a:gd name="connsiteX154" fmla="*/ 219076 w 4343400"/>
                <a:gd name="connsiteY154" fmla="*/ 4775200 h 6946900"/>
                <a:gd name="connsiteX155" fmla="*/ 209548 w 4343400"/>
                <a:gd name="connsiteY155" fmla="*/ 4689474 h 6946900"/>
                <a:gd name="connsiteX156" fmla="*/ 76200 w 4343400"/>
                <a:gd name="connsiteY156" fmla="*/ 4689474 h 6946900"/>
                <a:gd name="connsiteX157" fmla="*/ 0 w 4343400"/>
                <a:gd name="connsiteY157" fmla="*/ 4632326 h 6946900"/>
                <a:gd name="connsiteX158" fmla="*/ 38100 w 4343400"/>
                <a:gd name="connsiteY158" fmla="*/ 4518026 h 6946900"/>
                <a:gd name="connsiteX159" fmla="*/ 114300 w 4343400"/>
                <a:gd name="connsiteY159" fmla="*/ 4518026 h 6946900"/>
                <a:gd name="connsiteX160" fmla="*/ 152400 w 4343400"/>
                <a:gd name="connsiteY160" fmla="*/ 4489450 h 6946900"/>
                <a:gd name="connsiteX161" fmla="*/ 142876 w 4343400"/>
                <a:gd name="connsiteY161" fmla="*/ 4375150 h 6946900"/>
                <a:gd name="connsiteX162" fmla="*/ 209548 w 4343400"/>
                <a:gd name="connsiteY162" fmla="*/ 4308474 h 6946900"/>
                <a:gd name="connsiteX163" fmla="*/ 323852 w 4343400"/>
                <a:gd name="connsiteY163" fmla="*/ 4298950 h 6946900"/>
                <a:gd name="connsiteX164" fmla="*/ 419100 w 4343400"/>
                <a:gd name="connsiteY164" fmla="*/ 4337050 h 6946900"/>
                <a:gd name="connsiteX165" fmla="*/ 476252 w 4343400"/>
                <a:gd name="connsiteY165" fmla="*/ 4327526 h 6946900"/>
                <a:gd name="connsiteX166" fmla="*/ 485776 w 4343400"/>
                <a:gd name="connsiteY166" fmla="*/ 4232274 h 6946900"/>
                <a:gd name="connsiteX167" fmla="*/ 542924 w 4343400"/>
                <a:gd name="connsiteY167" fmla="*/ 4165600 h 6946900"/>
                <a:gd name="connsiteX168" fmla="*/ 590548 w 4343400"/>
                <a:gd name="connsiteY168" fmla="*/ 4165600 h 6946900"/>
                <a:gd name="connsiteX169" fmla="*/ 676276 w 4343400"/>
                <a:gd name="connsiteY169" fmla="*/ 3965574 h 6946900"/>
                <a:gd name="connsiteX170" fmla="*/ 819148 w 4343400"/>
                <a:gd name="connsiteY170" fmla="*/ 3889374 h 6946900"/>
                <a:gd name="connsiteX171" fmla="*/ 819148 w 4343400"/>
                <a:gd name="connsiteY171" fmla="*/ 3803650 h 6946900"/>
                <a:gd name="connsiteX172" fmla="*/ 885824 w 4343400"/>
                <a:gd name="connsiteY172" fmla="*/ 3660774 h 6946900"/>
                <a:gd name="connsiteX173" fmla="*/ 790576 w 4343400"/>
                <a:gd name="connsiteY173" fmla="*/ 3632200 h 6946900"/>
                <a:gd name="connsiteX174" fmla="*/ 704852 w 4343400"/>
                <a:gd name="connsiteY174" fmla="*/ 3517900 h 6946900"/>
                <a:gd name="connsiteX175" fmla="*/ 714376 w 4343400"/>
                <a:gd name="connsiteY175" fmla="*/ 3460750 h 6946900"/>
                <a:gd name="connsiteX176" fmla="*/ 695324 w 4343400"/>
                <a:gd name="connsiteY176" fmla="*/ 3394074 h 6946900"/>
                <a:gd name="connsiteX177" fmla="*/ 742948 w 4343400"/>
                <a:gd name="connsiteY177" fmla="*/ 3327400 h 6946900"/>
                <a:gd name="connsiteX178" fmla="*/ 819148 w 4343400"/>
                <a:gd name="connsiteY178" fmla="*/ 3336926 h 6946900"/>
                <a:gd name="connsiteX179" fmla="*/ 819148 w 4343400"/>
                <a:gd name="connsiteY179" fmla="*/ 3213100 h 6946900"/>
                <a:gd name="connsiteX180" fmla="*/ 762000 w 4343400"/>
                <a:gd name="connsiteY180" fmla="*/ 3194050 h 6946900"/>
                <a:gd name="connsiteX181" fmla="*/ 771524 w 4343400"/>
                <a:gd name="connsiteY181" fmla="*/ 3108326 h 6946900"/>
                <a:gd name="connsiteX182" fmla="*/ 990600 w 4343400"/>
                <a:gd name="connsiteY182" fmla="*/ 2813050 h 6946900"/>
                <a:gd name="connsiteX183" fmla="*/ 1000124 w 4343400"/>
                <a:gd name="connsiteY183" fmla="*/ 2679700 h 6946900"/>
                <a:gd name="connsiteX184" fmla="*/ 914400 w 4343400"/>
                <a:gd name="connsiteY184" fmla="*/ 2603500 h 6946900"/>
                <a:gd name="connsiteX185" fmla="*/ 904876 w 4343400"/>
                <a:gd name="connsiteY185" fmla="*/ 2546350 h 6946900"/>
                <a:gd name="connsiteX186" fmla="*/ 809624 w 4343400"/>
                <a:gd name="connsiteY186" fmla="*/ 2517774 h 6946900"/>
                <a:gd name="connsiteX187" fmla="*/ 794512 w 4343400"/>
                <a:gd name="connsiteY187" fmla="*/ 2448024 h 6946900"/>
                <a:gd name="connsiteX188" fmla="*/ 807720 w 4343400"/>
                <a:gd name="connsiteY188" fmla="*/ 2447290 h 6946900"/>
                <a:gd name="connsiteX189" fmla="*/ 853440 w 4343400"/>
                <a:gd name="connsiteY189" fmla="*/ 2416810 h 6946900"/>
                <a:gd name="connsiteX190" fmla="*/ 861060 w 4343400"/>
                <a:gd name="connsiteY190" fmla="*/ 2355850 h 6946900"/>
                <a:gd name="connsiteX191" fmla="*/ 914400 w 4343400"/>
                <a:gd name="connsiteY191" fmla="*/ 2340610 h 6946900"/>
                <a:gd name="connsiteX192" fmla="*/ 929640 w 4343400"/>
                <a:gd name="connsiteY192" fmla="*/ 2279650 h 6946900"/>
                <a:gd name="connsiteX193" fmla="*/ 1021080 w 4343400"/>
                <a:gd name="connsiteY193" fmla="*/ 2195830 h 6946900"/>
                <a:gd name="connsiteX194" fmla="*/ 975360 w 4343400"/>
                <a:gd name="connsiteY194" fmla="*/ 2134870 h 6946900"/>
                <a:gd name="connsiteX195" fmla="*/ 975360 w 4343400"/>
                <a:gd name="connsiteY195" fmla="*/ 2089150 h 6946900"/>
                <a:gd name="connsiteX196" fmla="*/ 1036320 w 4343400"/>
                <a:gd name="connsiteY196" fmla="*/ 2073910 h 6946900"/>
                <a:gd name="connsiteX197" fmla="*/ 1059180 w 4343400"/>
                <a:gd name="connsiteY197" fmla="*/ 2012950 h 6946900"/>
                <a:gd name="connsiteX198" fmla="*/ 1143000 w 4343400"/>
                <a:gd name="connsiteY198" fmla="*/ 1982470 h 6946900"/>
                <a:gd name="connsiteX199" fmla="*/ 1173480 w 4343400"/>
                <a:gd name="connsiteY199" fmla="*/ 1891030 h 6946900"/>
                <a:gd name="connsiteX200" fmla="*/ 1089660 w 4343400"/>
                <a:gd name="connsiteY200" fmla="*/ 1883410 h 6946900"/>
                <a:gd name="connsiteX201" fmla="*/ 1104900 w 4343400"/>
                <a:gd name="connsiteY201" fmla="*/ 1799590 h 6946900"/>
                <a:gd name="connsiteX202" fmla="*/ 1219200 w 4343400"/>
                <a:gd name="connsiteY202" fmla="*/ 1700530 h 6946900"/>
                <a:gd name="connsiteX203" fmla="*/ 1303020 w 4343400"/>
                <a:gd name="connsiteY203" fmla="*/ 1700530 h 6946900"/>
                <a:gd name="connsiteX204" fmla="*/ 1280160 w 4343400"/>
                <a:gd name="connsiteY204" fmla="*/ 1570990 h 6946900"/>
                <a:gd name="connsiteX205" fmla="*/ 1318260 w 4343400"/>
                <a:gd name="connsiteY205" fmla="*/ 1510030 h 6946900"/>
                <a:gd name="connsiteX206" fmla="*/ 1341120 w 4343400"/>
                <a:gd name="connsiteY206" fmla="*/ 1395730 h 6946900"/>
                <a:gd name="connsiteX207" fmla="*/ 1295400 w 4343400"/>
                <a:gd name="connsiteY207" fmla="*/ 1266190 h 6946900"/>
                <a:gd name="connsiteX208" fmla="*/ 1325880 w 4343400"/>
                <a:gd name="connsiteY208" fmla="*/ 999490 h 6946900"/>
                <a:gd name="connsiteX209" fmla="*/ 1326468 w 4343400"/>
                <a:gd name="connsiteY209" fmla="*/ 996268 h 6946900"/>
                <a:gd name="connsiteX210" fmla="*/ 1346200 w 4343400"/>
                <a:gd name="connsiteY210" fmla="*/ 1016000 h 6946900"/>
                <a:gd name="connsiteX211" fmla="*/ 1428748 w 4343400"/>
                <a:gd name="connsiteY211" fmla="*/ 971550 h 6946900"/>
                <a:gd name="connsiteX212" fmla="*/ 1441452 w 4343400"/>
                <a:gd name="connsiteY212" fmla="*/ 939800 h 6946900"/>
                <a:gd name="connsiteX213" fmla="*/ 1479548 w 4343400"/>
                <a:gd name="connsiteY213" fmla="*/ 901700 h 6946900"/>
                <a:gd name="connsiteX214" fmla="*/ 1619252 w 4343400"/>
                <a:gd name="connsiteY214" fmla="*/ 711200 h 6946900"/>
                <a:gd name="connsiteX215" fmla="*/ 1670052 w 4343400"/>
                <a:gd name="connsiteY215" fmla="*/ 647700 h 6946900"/>
                <a:gd name="connsiteX216" fmla="*/ 1670052 w 4343400"/>
                <a:gd name="connsiteY216" fmla="*/ 590550 h 6946900"/>
                <a:gd name="connsiteX217" fmla="*/ 1638300 w 4343400"/>
                <a:gd name="connsiteY217" fmla="*/ 546100 h 6946900"/>
                <a:gd name="connsiteX218" fmla="*/ 1657348 w 4343400"/>
                <a:gd name="connsiteY218" fmla="*/ 450850 h 6946900"/>
                <a:gd name="connsiteX219" fmla="*/ 1727200 w 4343400"/>
                <a:gd name="connsiteY219" fmla="*/ 469900 h 6946900"/>
                <a:gd name="connsiteX220" fmla="*/ 1790700 w 4343400"/>
                <a:gd name="connsiteY220" fmla="*/ 425450 h 6946900"/>
                <a:gd name="connsiteX221" fmla="*/ 1943100 w 4343400"/>
                <a:gd name="connsiteY221" fmla="*/ 488950 h 6946900"/>
                <a:gd name="connsiteX222" fmla="*/ 1987548 w 4343400"/>
                <a:gd name="connsiteY222" fmla="*/ 450850 h 6946900"/>
                <a:gd name="connsiteX223" fmla="*/ 2044700 w 4343400"/>
                <a:gd name="connsiteY223" fmla="*/ 457200 h 6946900"/>
                <a:gd name="connsiteX224" fmla="*/ 2051052 w 4343400"/>
                <a:gd name="connsiteY224" fmla="*/ 495300 h 6946900"/>
                <a:gd name="connsiteX225" fmla="*/ 2082800 w 4343400"/>
                <a:gd name="connsiteY225" fmla="*/ 495300 h 6946900"/>
                <a:gd name="connsiteX226" fmla="*/ 2108200 w 4343400"/>
                <a:gd name="connsiteY226" fmla="*/ 533400 h 6946900"/>
                <a:gd name="connsiteX227" fmla="*/ 2139948 w 4343400"/>
                <a:gd name="connsiteY227" fmla="*/ 533400 h 6946900"/>
                <a:gd name="connsiteX228" fmla="*/ 2146300 w 4343400"/>
                <a:gd name="connsiteY228" fmla="*/ 603250 h 6946900"/>
                <a:gd name="connsiteX229" fmla="*/ 2108200 w 4343400"/>
                <a:gd name="connsiteY229" fmla="*/ 673100 h 6946900"/>
                <a:gd name="connsiteX230" fmla="*/ 2114548 w 4343400"/>
                <a:gd name="connsiteY230" fmla="*/ 711200 h 6946900"/>
                <a:gd name="connsiteX231" fmla="*/ 2070100 w 4343400"/>
                <a:gd name="connsiteY231" fmla="*/ 781050 h 6946900"/>
                <a:gd name="connsiteX232" fmla="*/ 2254252 w 4343400"/>
                <a:gd name="connsiteY232" fmla="*/ 863600 h 6946900"/>
                <a:gd name="connsiteX233" fmla="*/ 2298700 w 4343400"/>
                <a:gd name="connsiteY233" fmla="*/ 850900 h 6946900"/>
                <a:gd name="connsiteX234" fmla="*/ 2298700 w 4343400"/>
                <a:gd name="connsiteY234" fmla="*/ 800100 h 6946900"/>
                <a:gd name="connsiteX235" fmla="*/ 2381252 w 4343400"/>
                <a:gd name="connsiteY235" fmla="*/ 698500 h 6946900"/>
                <a:gd name="connsiteX236" fmla="*/ 2444748 w 4343400"/>
                <a:gd name="connsiteY236" fmla="*/ 698500 h 6946900"/>
                <a:gd name="connsiteX237" fmla="*/ 2533652 w 4343400"/>
                <a:gd name="connsiteY237" fmla="*/ 711200 h 6946900"/>
                <a:gd name="connsiteX238" fmla="*/ 2641600 w 4343400"/>
                <a:gd name="connsiteY238" fmla="*/ 692150 h 6946900"/>
                <a:gd name="connsiteX239" fmla="*/ 2705100 w 4343400"/>
                <a:gd name="connsiteY239" fmla="*/ 635000 h 6946900"/>
                <a:gd name="connsiteX240" fmla="*/ 2794000 w 4343400"/>
                <a:gd name="connsiteY240" fmla="*/ 641350 h 6946900"/>
                <a:gd name="connsiteX241" fmla="*/ 2825748 w 4343400"/>
                <a:gd name="connsiteY241" fmla="*/ 615950 h 6946900"/>
                <a:gd name="connsiteX242" fmla="*/ 2895600 w 4343400"/>
                <a:gd name="connsiteY242" fmla="*/ 660400 h 6946900"/>
                <a:gd name="connsiteX243" fmla="*/ 2914652 w 4343400"/>
                <a:gd name="connsiteY243" fmla="*/ 730250 h 6946900"/>
                <a:gd name="connsiteX244" fmla="*/ 2978148 w 4343400"/>
                <a:gd name="connsiteY244" fmla="*/ 679450 h 6946900"/>
                <a:gd name="connsiteX245" fmla="*/ 2959100 w 4343400"/>
                <a:gd name="connsiteY245" fmla="*/ 622300 h 6946900"/>
                <a:gd name="connsiteX246" fmla="*/ 2978148 w 4343400"/>
                <a:gd name="connsiteY246" fmla="*/ 584200 h 6946900"/>
                <a:gd name="connsiteX247" fmla="*/ 2959100 w 4343400"/>
                <a:gd name="connsiteY247" fmla="*/ 488950 h 6946900"/>
                <a:gd name="connsiteX248" fmla="*/ 3028948 w 4343400"/>
                <a:gd name="connsiteY248" fmla="*/ 419100 h 6946900"/>
                <a:gd name="connsiteX249" fmla="*/ 3073400 w 4343400"/>
                <a:gd name="connsiteY249" fmla="*/ 400050 h 6946900"/>
                <a:gd name="connsiteX250" fmla="*/ 3194052 w 4343400"/>
                <a:gd name="connsiteY250" fmla="*/ 336550 h 6946900"/>
                <a:gd name="connsiteX251" fmla="*/ 3206748 w 4343400"/>
                <a:gd name="connsiteY251" fmla="*/ 222250 h 6946900"/>
                <a:gd name="connsiteX252" fmla="*/ 3251200 w 4343400"/>
                <a:gd name="connsiteY252" fmla="*/ 133350 h 6946900"/>
                <a:gd name="connsiteX253" fmla="*/ 3632200 w 4343400"/>
                <a:gd name="connsiteY253" fmla="*/ 0 h 694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4343400" h="6946900">
                  <a:moveTo>
                    <a:pt x="3632200" y="0"/>
                  </a:moveTo>
                  <a:lnTo>
                    <a:pt x="3663948" y="25400"/>
                  </a:lnTo>
                  <a:lnTo>
                    <a:pt x="3810000" y="38100"/>
                  </a:lnTo>
                  <a:lnTo>
                    <a:pt x="3816348" y="114300"/>
                  </a:lnTo>
                  <a:lnTo>
                    <a:pt x="3841748" y="158750"/>
                  </a:lnTo>
                  <a:lnTo>
                    <a:pt x="3867148" y="393700"/>
                  </a:lnTo>
                  <a:lnTo>
                    <a:pt x="3873500" y="431800"/>
                  </a:lnTo>
                  <a:lnTo>
                    <a:pt x="3886200" y="469900"/>
                  </a:lnTo>
                  <a:lnTo>
                    <a:pt x="3949700" y="469900"/>
                  </a:lnTo>
                  <a:lnTo>
                    <a:pt x="3949700" y="546100"/>
                  </a:lnTo>
                  <a:lnTo>
                    <a:pt x="4076700" y="635000"/>
                  </a:lnTo>
                  <a:lnTo>
                    <a:pt x="4140200" y="622300"/>
                  </a:lnTo>
                  <a:lnTo>
                    <a:pt x="4178300" y="692150"/>
                  </a:lnTo>
                  <a:lnTo>
                    <a:pt x="4152900" y="787400"/>
                  </a:lnTo>
                  <a:lnTo>
                    <a:pt x="4178300" y="850900"/>
                  </a:lnTo>
                  <a:lnTo>
                    <a:pt x="4171948" y="914400"/>
                  </a:lnTo>
                  <a:lnTo>
                    <a:pt x="4108452" y="946150"/>
                  </a:lnTo>
                  <a:lnTo>
                    <a:pt x="4108452" y="984250"/>
                  </a:lnTo>
                  <a:lnTo>
                    <a:pt x="4159252" y="1003300"/>
                  </a:lnTo>
                  <a:lnTo>
                    <a:pt x="4177940" y="1115438"/>
                  </a:lnTo>
                  <a:lnTo>
                    <a:pt x="3931920" y="1189990"/>
                  </a:lnTo>
                  <a:lnTo>
                    <a:pt x="3878580" y="1266190"/>
                  </a:lnTo>
                  <a:lnTo>
                    <a:pt x="3787140" y="1243330"/>
                  </a:lnTo>
                  <a:lnTo>
                    <a:pt x="3665220" y="1289050"/>
                  </a:lnTo>
                  <a:lnTo>
                    <a:pt x="3665220" y="1365250"/>
                  </a:lnTo>
                  <a:lnTo>
                    <a:pt x="3649980" y="1471930"/>
                  </a:lnTo>
                  <a:lnTo>
                    <a:pt x="3497580" y="1502410"/>
                  </a:lnTo>
                  <a:lnTo>
                    <a:pt x="3467100" y="1563370"/>
                  </a:lnTo>
                  <a:lnTo>
                    <a:pt x="3375660" y="1662430"/>
                  </a:lnTo>
                  <a:lnTo>
                    <a:pt x="3352800" y="1723390"/>
                  </a:lnTo>
                  <a:lnTo>
                    <a:pt x="3375660" y="1807210"/>
                  </a:lnTo>
                  <a:lnTo>
                    <a:pt x="3307080" y="1913890"/>
                  </a:lnTo>
                  <a:lnTo>
                    <a:pt x="3291840" y="2272030"/>
                  </a:lnTo>
                  <a:lnTo>
                    <a:pt x="3436620" y="2325370"/>
                  </a:lnTo>
                  <a:lnTo>
                    <a:pt x="3489960" y="2393950"/>
                  </a:lnTo>
                  <a:lnTo>
                    <a:pt x="3558540" y="2401570"/>
                  </a:lnTo>
                  <a:lnTo>
                    <a:pt x="3573780" y="2348230"/>
                  </a:lnTo>
                  <a:lnTo>
                    <a:pt x="3688080" y="2409190"/>
                  </a:lnTo>
                  <a:lnTo>
                    <a:pt x="3810000" y="2332990"/>
                  </a:lnTo>
                  <a:lnTo>
                    <a:pt x="3992880" y="2340610"/>
                  </a:lnTo>
                  <a:lnTo>
                    <a:pt x="4046220" y="2416810"/>
                  </a:lnTo>
                  <a:lnTo>
                    <a:pt x="4061460" y="2630170"/>
                  </a:lnTo>
                  <a:lnTo>
                    <a:pt x="4061460" y="2790190"/>
                  </a:lnTo>
                  <a:lnTo>
                    <a:pt x="4023360" y="2835910"/>
                  </a:lnTo>
                  <a:lnTo>
                    <a:pt x="3901440" y="2896870"/>
                  </a:lnTo>
                  <a:lnTo>
                    <a:pt x="3916680" y="3003550"/>
                  </a:lnTo>
                  <a:lnTo>
                    <a:pt x="3992880" y="3079750"/>
                  </a:lnTo>
                  <a:lnTo>
                    <a:pt x="3992880" y="3110230"/>
                  </a:lnTo>
                  <a:lnTo>
                    <a:pt x="3985260" y="3186430"/>
                  </a:lnTo>
                  <a:lnTo>
                    <a:pt x="4000500" y="3270250"/>
                  </a:lnTo>
                  <a:lnTo>
                    <a:pt x="3863340" y="3300730"/>
                  </a:lnTo>
                  <a:lnTo>
                    <a:pt x="3893820" y="3415030"/>
                  </a:lnTo>
                  <a:lnTo>
                    <a:pt x="4015740" y="3422650"/>
                  </a:lnTo>
                  <a:lnTo>
                    <a:pt x="4053840" y="3521710"/>
                  </a:lnTo>
                  <a:lnTo>
                    <a:pt x="4000500" y="3590290"/>
                  </a:lnTo>
                  <a:lnTo>
                    <a:pt x="4030980" y="3696970"/>
                  </a:lnTo>
                  <a:lnTo>
                    <a:pt x="4015740" y="3818890"/>
                  </a:lnTo>
                  <a:lnTo>
                    <a:pt x="4238624" y="3982338"/>
                  </a:lnTo>
                  <a:lnTo>
                    <a:pt x="4238624" y="4060826"/>
                  </a:lnTo>
                  <a:lnTo>
                    <a:pt x="4295776" y="4108450"/>
                  </a:lnTo>
                  <a:lnTo>
                    <a:pt x="4343400" y="4146550"/>
                  </a:lnTo>
                  <a:lnTo>
                    <a:pt x="4295776" y="4279900"/>
                  </a:lnTo>
                  <a:lnTo>
                    <a:pt x="4181476" y="4279900"/>
                  </a:lnTo>
                  <a:lnTo>
                    <a:pt x="4152900" y="4318000"/>
                  </a:lnTo>
                  <a:lnTo>
                    <a:pt x="4143376" y="4403726"/>
                  </a:lnTo>
                  <a:lnTo>
                    <a:pt x="3933824" y="4403726"/>
                  </a:lnTo>
                  <a:lnTo>
                    <a:pt x="3933824" y="4279900"/>
                  </a:lnTo>
                  <a:lnTo>
                    <a:pt x="3886200" y="4232274"/>
                  </a:lnTo>
                  <a:lnTo>
                    <a:pt x="3829052" y="4251326"/>
                  </a:lnTo>
                  <a:lnTo>
                    <a:pt x="3771900" y="4232274"/>
                  </a:lnTo>
                  <a:lnTo>
                    <a:pt x="3619500" y="4241800"/>
                  </a:lnTo>
                  <a:lnTo>
                    <a:pt x="3590924" y="4270374"/>
                  </a:lnTo>
                  <a:lnTo>
                    <a:pt x="3571876" y="4308474"/>
                  </a:lnTo>
                  <a:lnTo>
                    <a:pt x="3486148" y="4318000"/>
                  </a:lnTo>
                  <a:lnTo>
                    <a:pt x="3429000" y="4270374"/>
                  </a:lnTo>
                  <a:lnTo>
                    <a:pt x="3429000" y="4203700"/>
                  </a:lnTo>
                  <a:lnTo>
                    <a:pt x="3419476" y="4137026"/>
                  </a:lnTo>
                  <a:lnTo>
                    <a:pt x="3362324" y="4089400"/>
                  </a:lnTo>
                  <a:lnTo>
                    <a:pt x="3190876" y="4051300"/>
                  </a:lnTo>
                  <a:lnTo>
                    <a:pt x="2933700" y="4460874"/>
                  </a:lnTo>
                  <a:lnTo>
                    <a:pt x="2867024" y="4365626"/>
                  </a:lnTo>
                  <a:lnTo>
                    <a:pt x="2790824" y="4365626"/>
                  </a:lnTo>
                  <a:lnTo>
                    <a:pt x="2714624" y="4575174"/>
                  </a:lnTo>
                  <a:lnTo>
                    <a:pt x="2686052" y="4613274"/>
                  </a:lnTo>
                  <a:lnTo>
                    <a:pt x="2628900" y="4708526"/>
                  </a:lnTo>
                  <a:lnTo>
                    <a:pt x="2638424" y="4746626"/>
                  </a:lnTo>
                  <a:lnTo>
                    <a:pt x="2771776" y="4851400"/>
                  </a:lnTo>
                  <a:lnTo>
                    <a:pt x="2619376" y="5003800"/>
                  </a:lnTo>
                  <a:lnTo>
                    <a:pt x="2667000" y="5041900"/>
                  </a:lnTo>
                  <a:lnTo>
                    <a:pt x="2667000" y="5156200"/>
                  </a:lnTo>
                  <a:lnTo>
                    <a:pt x="2733676" y="5280026"/>
                  </a:lnTo>
                  <a:lnTo>
                    <a:pt x="2686052" y="5346700"/>
                  </a:lnTo>
                  <a:lnTo>
                    <a:pt x="2686052" y="5422900"/>
                  </a:lnTo>
                  <a:lnTo>
                    <a:pt x="2638424" y="5518150"/>
                  </a:lnTo>
                  <a:lnTo>
                    <a:pt x="2571748" y="5499100"/>
                  </a:lnTo>
                  <a:lnTo>
                    <a:pt x="2524124" y="5575300"/>
                  </a:lnTo>
                  <a:lnTo>
                    <a:pt x="2533652" y="5613400"/>
                  </a:lnTo>
                  <a:lnTo>
                    <a:pt x="2476500" y="5765800"/>
                  </a:lnTo>
                  <a:lnTo>
                    <a:pt x="2562224" y="5822950"/>
                  </a:lnTo>
                  <a:lnTo>
                    <a:pt x="2543176" y="5965826"/>
                  </a:lnTo>
                  <a:lnTo>
                    <a:pt x="2447924" y="5965826"/>
                  </a:lnTo>
                  <a:lnTo>
                    <a:pt x="2438400" y="6032500"/>
                  </a:lnTo>
                  <a:lnTo>
                    <a:pt x="2466976" y="6089650"/>
                  </a:lnTo>
                  <a:lnTo>
                    <a:pt x="2457452" y="6137274"/>
                  </a:lnTo>
                  <a:lnTo>
                    <a:pt x="2524124" y="6194426"/>
                  </a:lnTo>
                  <a:lnTo>
                    <a:pt x="2495548" y="6318250"/>
                  </a:lnTo>
                  <a:lnTo>
                    <a:pt x="2362200" y="6337300"/>
                  </a:lnTo>
                  <a:lnTo>
                    <a:pt x="2352676" y="6403974"/>
                  </a:lnTo>
                  <a:lnTo>
                    <a:pt x="2276476" y="6375400"/>
                  </a:lnTo>
                  <a:lnTo>
                    <a:pt x="2181224" y="6423026"/>
                  </a:lnTo>
                  <a:lnTo>
                    <a:pt x="2143124" y="6527800"/>
                  </a:lnTo>
                  <a:lnTo>
                    <a:pt x="2047876" y="6556374"/>
                  </a:lnTo>
                  <a:lnTo>
                    <a:pt x="2000252" y="6613526"/>
                  </a:lnTo>
                  <a:lnTo>
                    <a:pt x="1876424" y="6642100"/>
                  </a:lnTo>
                  <a:lnTo>
                    <a:pt x="1847852" y="6689726"/>
                  </a:lnTo>
                  <a:lnTo>
                    <a:pt x="1733548" y="6708774"/>
                  </a:lnTo>
                  <a:lnTo>
                    <a:pt x="1714500" y="6775450"/>
                  </a:lnTo>
                  <a:lnTo>
                    <a:pt x="1704976" y="6861174"/>
                  </a:lnTo>
                  <a:lnTo>
                    <a:pt x="1562100" y="6861174"/>
                  </a:lnTo>
                  <a:lnTo>
                    <a:pt x="1390652" y="6918326"/>
                  </a:lnTo>
                  <a:lnTo>
                    <a:pt x="1333500" y="6870700"/>
                  </a:lnTo>
                  <a:lnTo>
                    <a:pt x="1238252" y="6861174"/>
                  </a:lnTo>
                  <a:lnTo>
                    <a:pt x="1200148" y="6804026"/>
                  </a:lnTo>
                  <a:lnTo>
                    <a:pt x="1038224" y="6823074"/>
                  </a:lnTo>
                  <a:lnTo>
                    <a:pt x="1000124" y="6889750"/>
                  </a:lnTo>
                  <a:lnTo>
                    <a:pt x="914400" y="6889750"/>
                  </a:lnTo>
                  <a:lnTo>
                    <a:pt x="771524" y="6946900"/>
                  </a:lnTo>
                  <a:lnTo>
                    <a:pt x="685800" y="6784974"/>
                  </a:lnTo>
                  <a:lnTo>
                    <a:pt x="714376" y="6651626"/>
                  </a:lnTo>
                  <a:lnTo>
                    <a:pt x="704852" y="6527800"/>
                  </a:lnTo>
                  <a:lnTo>
                    <a:pt x="819148" y="6470650"/>
                  </a:lnTo>
                  <a:lnTo>
                    <a:pt x="828676" y="6308726"/>
                  </a:lnTo>
                  <a:lnTo>
                    <a:pt x="781052" y="6213474"/>
                  </a:lnTo>
                  <a:lnTo>
                    <a:pt x="962024" y="6194426"/>
                  </a:lnTo>
                  <a:lnTo>
                    <a:pt x="866776" y="6070600"/>
                  </a:lnTo>
                  <a:lnTo>
                    <a:pt x="838200" y="6032500"/>
                  </a:lnTo>
                  <a:lnTo>
                    <a:pt x="876300" y="5946774"/>
                  </a:lnTo>
                  <a:lnTo>
                    <a:pt x="914400" y="5937250"/>
                  </a:lnTo>
                  <a:lnTo>
                    <a:pt x="923924" y="5794374"/>
                  </a:lnTo>
                  <a:lnTo>
                    <a:pt x="876300" y="5699126"/>
                  </a:lnTo>
                  <a:lnTo>
                    <a:pt x="752476" y="5622926"/>
                  </a:lnTo>
                  <a:lnTo>
                    <a:pt x="742948" y="5499100"/>
                  </a:lnTo>
                  <a:lnTo>
                    <a:pt x="638176" y="5499100"/>
                  </a:lnTo>
                  <a:lnTo>
                    <a:pt x="581024" y="5403850"/>
                  </a:lnTo>
                  <a:lnTo>
                    <a:pt x="590548" y="5327650"/>
                  </a:lnTo>
                  <a:lnTo>
                    <a:pt x="666748" y="5260974"/>
                  </a:lnTo>
                  <a:lnTo>
                    <a:pt x="619124" y="5156200"/>
                  </a:lnTo>
                  <a:lnTo>
                    <a:pt x="523876" y="5137150"/>
                  </a:lnTo>
                  <a:lnTo>
                    <a:pt x="495300" y="5003800"/>
                  </a:lnTo>
                  <a:lnTo>
                    <a:pt x="457200" y="4927600"/>
                  </a:lnTo>
                  <a:lnTo>
                    <a:pt x="447676" y="4870450"/>
                  </a:lnTo>
                  <a:lnTo>
                    <a:pt x="409576" y="4832350"/>
                  </a:lnTo>
                  <a:lnTo>
                    <a:pt x="352424" y="4851400"/>
                  </a:lnTo>
                  <a:lnTo>
                    <a:pt x="314324" y="4775200"/>
                  </a:lnTo>
                  <a:lnTo>
                    <a:pt x="219076" y="4775200"/>
                  </a:lnTo>
                  <a:lnTo>
                    <a:pt x="209548" y="4689474"/>
                  </a:lnTo>
                  <a:lnTo>
                    <a:pt x="76200" y="4689474"/>
                  </a:lnTo>
                  <a:lnTo>
                    <a:pt x="0" y="4632326"/>
                  </a:lnTo>
                  <a:lnTo>
                    <a:pt x="38100" y="4518026"/>
                  </a:lnTo>
                  <a:lnTo>
                    <a:pt x="114300" y="4518026"/>
                  </a:lnTo>
                  <a:lnTo>
                    <a:pt x="152400" y="4489450"/>
                  </a:lnTo>
                  <a:lnTo>
                    <a:pt x="142876" y="4375150"/>
                  </a:lnTo>
                  <a:lnTo>
                    <a:pt x="209548" y="4308474"/>
                  </a:lnTo>
                  <a:lnTo>
                    <a:pt x="323852" y="4298950"/>
                  </a:lnTo>
                  <a:lnTo>
                    <a:pt x="419100" y="4337050"/>
                  </a:lnTo>
                  <a:lnTo>
                    <a:pt x="476252" y="4327526"/>
                  </a:lnTo>
                  <a:lnTo>
                    <a:pt x="485776" y="4232274"/>
                  </a:lnTo>
                  <a:lnTo>
                    <a:pt x="542924" y="4165600"/>
                  </a:lnTo>
                  <a:lnTo>
                    <a:pt x="590548" y="4165600"/>
                  </a:lnTo>
                  <a:lnTo>
                    <a:pt x="676276" y="3965574"/>
                  </a:lnTo>
                  <a:lnTo>
                    <a:pt x="819148" y="3889374"/>
                  </a:lnTo>
                  <a:lnTo>
                    <a:pt x="819148" y="3803650"/>
                  </a:lnTo>
                  <a:lnTo>
                    <a:pt x="885824" y="3660774"/>
                  </a:lnTo>
                  <a:lnTo>
                    <a:pt x="790576" y="3632200"/>
                  </a:lnTo>
                  <a:lnTo>
                    <a:pt x="704852" y="3517900"/>
                  </a:lnTo>
                  <a:lnTo>
                    <a:pt x="714376" y="3460750"/>
                  </a:lnTo>
                  <a:lnTo>
                    <a:pt x="695324" y="3394074"/>
                  </a:lnTo>
                  <a:lnTo>
                    <a:pt x="742948" y="3327400"/>
                  </a:lnTo>
                  <a:lnTo>
                    <a:pt x="819148" y="3336926"/>
                  </a:lnTo>
                  <a:lnTo>
                    <a:pt x="819148" y="3213100"/>
                  </a:lnTo>
                  <a:lnTo>
                    <a:pt x="762000" y="3194050"/>
                  </a:lnTo>
                  <a:lnTo>
                    <a:pt x="771524" y="3108326"/>
                  </a:lnTo>
                  <a:lnTo>
                    <a:pt x="990600" y="2813050"/>
                  </a:lnTo>
                  <a:lnTo>
                    <a:pt x="1000124" y="2679700"/>
                  </a:lnTo>
                  <a:lnTo>
                    <a:pt x="914400" y="2603500"/>
                  </a:lnTo>
                  <a:lnTo>
                    <a:pt x="904876" y="2546350"/>
                  </a:lnTo>
                  <a:lnTo>
                    <a:pt x="809624" y="2517774"/>
                  </a:lnTo>
                  <a:lnTo>
                    <a:pt x="794512" y="2448024"/>
                  </a:lnTo>
                  <a:lnTo>
                    <a:pt x="807720" y="2447290"/>
                  </a:lnTo>
                  <a:lnTo>
                    <a:pt x="853440" y="2416810"/>
                  </a:lnTo>
                  <a:lnTo>
                    <a:pt x="861060" y="2355850"/>
                  </a:lnTo>
                  <a:lnTo>
                    <a:pt x="914400" y="2340610"/>
                  </a:lnTo>
                  <a:lnTo>
                    <a:pt x="929640" y="2279650"/>
                  </a:lnTo>
                  <a:lnTo>
                    <a:pt x="1021080" y="2195830"/>
                  </a:lnTo>
                  <a:lnTo>
                    <a:pt x="975360" y="2134870"/>
                  </a:lnTo>
                  <a:lnTo>
                    <a:pt x="975360" y="2089150"/>
                  </a:lnTo>
                  <a:lnTo>
                    <a:pt x="1036320" y="2073910"/>
                  </a:lnTo>
                  <a:lnTo>
                    <a:pt x="1059180" y="2012950"/>
                  </a:lnTo>
                  <a:lnTo>
                    <a:pt x="1143000" y="1982470"/>
                  </a:lnTo>
                  <a:lnTo>
                    <a:pt x="1173480" y="1891030"/>
                  </a:lnTo>
                  <a:lnTo>
                    <a:pt x="1089660" y="1883410"/>
                  </a:lnTo>
                  <a:lnTo>
                    <a:pt x="1104900" y="1799590"/>
                  </a:lnTo>
                  <a:lnTo>
                    <a:pt x="1219200" y="1700530"/>
                  </a:lnTo>
                  <a:lnTo>
                    <a:pt x="1303020" y="1700530"/>
                  </a:lnTo>
                  <a:lnTo>
                    <a:pt x="1280160" y="1570990"/>
                  </a:lnTo>
                  <a:lnTo>
                    <a:pt x="1318260" y="1510030"/>
                  </a:lnTo>
                  <a:lnTo>
                    <a:pt x="1341120" y="1395730"/>
                  </a:lnTo>
                  <a:lnTo>
                    <a:pt x="1295400" y="1266190"/>
                  </a:lnTo>
                  <a:lnTo>
                    <a:pt x="1325880" y="999490"/>
                  </a:lnTo>
                  <a:lnTo>
                    <a:pt x="1326468" y="996268"/>
                  </a:lnTo>
                  <a:lnTo>
                    <a:pt x="1346200" y="1016000"/>
                  </a:lnTo>
                  <a:lnTo>
                    <a:pt x="1428748" y="971550"/>
                  </a:lnTo>
                  <a:lnTo>
                    <a:pt x="1441452" y="939800"/>
                  </a:lnTo>
                  <a:lnTo>
                    <a:pt x="1479548" y="901700"/>
                  </a:lnTo>
                  <a:lnTo>
                    <a:pt x="1619252" y="711200"/>
                  </a:lnTo>
                  <a:lnTo>
                    <a:pt x="1670052" y="647700"/>
                  </a:lnTo>
                  <a:lnTo>
                    <a:pt x="1670052" y="590550"/>
                  </a:lnTo>
                  <a:lnTo>
                    <a:pt x="1638300" y="546100"/>
                  </a:lnTo>
                  <a:lnTo>
                    <a:pt x="1657348" y="450850"/>
                  </a:lnTo>
                  <a:lnTo>
                    <a:pt x="1727200" y="469900"/>
                  </a:lnTo>
                  <a:lnTo>
                    <a:pt x="1790700" y="425450"/>
                  </a:lnTo>
                  <a:lnTo>
                    <a:pt x="1943100" y="488950"/>
                  </a:lnTo>
                  <a:lnTo>
                    <a:pt x="1987548" y="450850"/>
                  </a:lnTo>
                  <a:lnTo>
                    <a:pt x="2044700" y="457200"/>
                  </a:lnTo>
                  <a:lnTo>
                    <a:pt x="2051052" y="495300"/>
                  </a:lnTo>
                  <a:lnTo>
                    <a:pt x="2082800" y="495300"/>
                  </a:lnTo>
                  <a:lnTo>
                    <a:pt x="2108200" y="533400"/>
                  </a:lnTo>
                  <a:lnTo>
                    <a:pt x="2139948" y="533400"/>
                  </a:lnTo>
                  <a:lnTo>
                    <a:pt x="2146300" y="603250"/>
                  </a:lnTo>
                  <a:lnTo>
                    <a:pt x="2108200" y="673100"/>
                  </a:lnTo>
                  <a:lnTo>
                    <a:pt x="2114548" y="711200"/>
                  </a:lnTo>
                  <a:lnTo>
                    <a:pt x="2070100" y="781050"/>
                  </a:lnTo>
                  <a:lnTo>
                    <a:pt x="2254252" y="863600"/>
                  </a:lnTo>
                  <a:lnTo>
                    <a:pt x="2298700" y="850900"/>
                  </a:lnTo>
                  <a:lnTo>
                    <a:pt x="2298700" y="800100"/>
                  </a:lnTo>
                  <a:lnTo>
                    <a:pt x="2381252" y="698500"/>
                  </a:lnTo>
                  <a:lnTo>
                    <a:pt x="2444748" y="698500"/>
                  </a:lnTo>
                  <a:lnTo>
                    <a:pt x="2533652" y="711200"/>
                  </a:lnTo>
                  <a:lnTo>
                    <a:pt x="2641600" y="692150"/>
                  </a:lnTo>
                  <a:lnTo>
                    <a:pt x="2705100" y="635000"/>
                  </a:lnTo>
                  <a:lnTo>
                    <a:pt x="2794000" y="641350"/>
                  </a:lnTo>
                  <a:lnTo>
                    <a:pt x="2825748" y="615950"/>
                  </a:lnTo>
                  <a:lnTo>
                    <a:pt x="2895600" y="660400"/>
                  </a:lnTo>
                  <a:lnTo>
                    <a:pt x="2914652" y="730250"/>
                  </a:lnTo>
                  <a:lnTo>
                    <a:pt x="2978148" y="679450"/>
                  </a:lnTo>
                  <a:lnTo>
                    <a:pt x="2959100" y="622300"/>
                  </a:lnTo>
                  <a:lnTo>
                    <a:pt x="2978148" y="584200"/>
                  </a:lnTo>
                  <a:lnTo>
                    <a:pt x="2959100" y="488950"/>
                  </a:lnTo>
                  <a:lnTo>
                    <a:pt x="3028948" y="419100"/>
                  </a:lnTo>
                  <a:lnTo>
                    <a:pt x="3073400" y="400050"/>
                  </a:lnTo>
                  <a:lnTo>
                    <a:pt x="3194052" y="336550"/>
                  </a:lnTo>
                  <a:lnTo>
                    <a:pt x="3206748" y="222250"/>
                  </a:lnTo>
                  <a:lnTo>
                    <a:pt x="3251200" y="133350"/>
                  </a:lnTo>
                  <a:lnTo>
                    <a:pt x="363220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228F8D2C-260A-3869-1837-95936B233278}"/>
                </a:ext>
              </a:extLst>
            </p:cNvPr>
            <p:cNvSpPr/>
            <p:nvPr/>
          </p:nvSpPr>
          <p:spPr>
            <a:xfrm>
              <a:off x="4140357" y="1113290"/>
              <a:ext cx="1006928" cy="1016742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B9CAAAB2-FE80-231A-FD50-F80D776A23F7}"/>
                </a:ext>
              </a:extLst>
            </p:cNvPr>
            <p:cNvSpPr/>
            <p:nvPr/>
          </p:nvSpPr>
          <p:spPr>
            <a:xfrm>
              <a:off x="5330711" y="1013048"/>
              <a:ext cx="490970" cy="793790"/>
            </a:xfrm>
            <a:custGeom>
              <a:avLst/>
              <a:gdLst>
                <a:gd name="connsiteX0" fmla="*/ 1554480 w 3360420"/>
                <a:gd name="connsiteY0" fmla="*/ 0 h 5433060"/>
                <a:gd name="connsiteX1" fmla="*/ 1592580 w 3360420"/>
                <a:gd name="connsiteY1" fmla="*/ 167640 h 5433060"/>
                <a:gd name="connsiteX2" fmla="*/ 1714500 w 3360420"/>
                <a:gd name="connsiteY2" fmla="*/ 213360 h 5433060"/>
                <a:gd name="connsiteX3" fmla="*/ 1775460 w 3360420"/>
                <a:gd name="connsiteY3" fmla="*/ 259080 h 5433060"/>
                <a:gd name="connsiteX4" fmla="*/ 1874520 w 3360420"/>
                <a:gd name="connsiteY4" fmla="*/ 304800 h 5433060"/>
                <a:gd name="connsiteX5" fmla="*/ 1981200 w 3360420"/>
                <a:gd name="connsiteY5" fmla="*/ 281940 h 5433060"/>
                <a:gd name="connsiteX6" fmla="*/ 2019300 w 3360420"/>
                <a:gd name="connsiteY6" fmla="*/ 358140 h 5433060"/>
                <a:gd name="connsiteX7" fmla="*/ 2133600 w 3360420"/>
                <a:gd name="connsiteY7" fmla="*/ 396240 h 5433060"/>
                <a:gd name="connsiteX8" fmla="*/ 2225040 w 3360420"/>
                <a:gd name="connsiteY8" fmla="*/ 373380 h 5433060"/>
                <a:gd name="connsiteX9" fmla="*/ 2331720 w 3360420"/>
                <a:gd name="connsiteY9" fmla="*/ 457200 h 5433060"/>
                <a:gd name="connsiteX10" fmla="*/ 2392680 w 3360420"/>
                <a:gd name="connsiteY10" fmla="*/ 381000 h 5433060"/>
                <a:gd name="connsiteX11" fmla="*/ 2529840 w 3360420"/>
                <a:gd name="connsiteY11" fmla="*/ 472440 h 5433060"/>
                <a:gd name="connsiteX12" fmla="*/ 2590800 w 3360420"/>
                <a:gd name="connsiteY12" fmla="*/ 533400 h 5433060"/>
                <a:gd name="connsiteX13" fmla="*/ 2705100 w 3360420"/>
                <a:gd name="connsiteY13" fmla="*/ 548640 h 5433060"/>
                <a:gd name="connsiteX14" fmla="*/ 2766060 w 3360420"/>
                <a:gd name="connsiteY14" fmla="*/ 647700 h 5433060"/>
                <a:gd name="connsiteX15" fmla="*/ 2766060 w 3360420"/>
                <a:gd name="connsiteY15" fmla="*/ 807720 h 5433060"/>
                <a:gd name="connsiteX16" fmla="*/ 2865120 w 3360420"/>
                <a:gd name="connsiteY16" fmla="*/ 838200 h 5433060"/>
                <a:gd name="connsiteX17" fmla="*/ 2887980 w 3360420"/>
                <a:gd name="connsiteY17" fmla="*/ 899160 h 5433060"/>
                <a:gd name="connsiteX18" fmla="*/ 3040380 w 3360420"/>
                <a:gd name="connsiteY18" fmla="*/ 922020 h 5433060"/>
                <a:gd name="connsiteX19" fmla="*/ 3092984 w 3360420"/>
                <a:gd name="connsiteY19" fmla="*/ 987773 h 5433060"/>
                <a:gd name="connsiteX20" fmla="*/ 3078480 w 3360420"/>
                <a:gd name="connsiteY20" fmla="*/ 1082040 h 5433060"/>
                <a:gd name="connsiteX21" fmla="*/ 3124200 w 3360420"/>
                <a:gd name="connsiteY21" fmla="*/ 1127760 h 5433060"/>
                <a:gd name="connsiteX22" fmla="*/ 3230880 w 3360420"/>
                <a:gd name="connsiteY22" fmla="*/ 1203960 h 5433060"/>
                <a:gd name="connsiteX23" fmla="*/ 3200400 w 3360420"/>
                <a:gd name="connsiteY23" fmla="*/ 1295400 h 5433060"/>
                <a:gd name="connsiteX24" fmla="*/ 3246120 w 3360420"/>
                <a:gd name="connsiteY24" fmla="*/ 1386840 h 5433060"/>
                <a:gd name="connsiteX25" fmla="*/ 3329940 w 3360420"/>
                <a:gd name="connsiteY25" fmla="*/ 1386840 h 5433060"/>
                <a:gd name="connsiteX26" fmla="*/ 3360420 w 3360420"/>
                <a:gd name="connsiteY26" fmla="*/ 1417320 h 5433060"/>
                <a:gd name="connsiteX27" fmla="*/ 3230880 w 3360420"/>
                <a:gd name="connsiteY27" fmla="*/ 1615440 h 5433060"/>
                <a:gd name="connsiteX28" fmla="*/ 3238500 w 3360420"/>
                <a:gd name="connsiteY28" fmla="*/ 1676400 h 5433060"/>
                <a:gd name="connsiteX29" fmla="*/ 3307080 w 3360420"/>
                <a:gd name="connsiteY29" fmla="*/ 1699260 h 5433060"/>
                <a:gd name="connsiteX30" fmla="*/ 3246120 w 3360420"/>
                <a:gd name="connsiteY30" fmla="*/ 1859280 h 5433060"/>
                <a:gd name="connsiteX31" fmla="*/ 3169920 w 3360420"/>
                <a:gd name="connsiteY31" fmla="*/ 1958340 h 5433060"/>
                <a:gd name="connsiteX32" fmla="*/ 3055620 w 3360420"/>
                <a:gd name="connsiteY32" fmla="*/ 1882140 h 5433060"/>
                <a:gd name="connsiteX33" fmla="*/ 3025140 w 3360420"/>
                <a:gd name="connsiteY33" fmla="*/ 1981200 h 5433060"/>
                <a:gd name="connsiteX34" fmla="*/ 3093720 w 3360420"/>
                <a:gd name="connsiteY34" fmla="*/ 2057400 h 5433060"/>
                <a:gd name="connsiteX35" fmla="*/ 3139440 w 3360420"/>
                <a:gd name="connsiteY35" fmla="*/ 2217420 h 5433060"/>
                <a:gd name="connsiteX36" fmla="*/ 3086100 w 3360420"/>
                <a:gd name="connsiteY36" fmla="*/ 2331720 h 5433060"/>
                <a:gd name="connsiteX37" fmla="*/ 3124200 w 3360420"/>
                <a:gd name="connsiteY37" fmla="*/ 2392680 h 5433060"/>
                <a:gd name="connsiteX38" fmla="*/ 3108960 w 3360420"/>
                <a:gd name="connsiteY38" fmla="*/ 2461260 h 5433060"/>
                <a:gd name="connsiteX39" fmla="*/ 3238500 w 3360420"/>
                <a:gd name="connsiteY39" fmla="*/ 2552700 h 5433060"/>
                <a:gd name="connsiteX40" fmla="*/ 3253740 w 3360420"/>
                <a:gd name="connsiteY40" fmla="*/ 2628900 h 5433060"/>
                <a:gd name="connsiteX41" fmla="*/ 3238500 w 3360420"/>
                <a:gd name="connsiteY41" fmla="*/ 2697480 h 5433060"/>
                <a:gd name="connsiteX42" fmla="*/ 3154680 w 3360420"/>
                <a:gd name="connsiteY42" fmla="*/ 2712720 h 5433060"/>
                <a:gd name="connsiteX43" fmla="*/ 3108960 w 3360420"/>
                <a:gd name="connsiteY43" fmla="*/ 2926080 h 5433060"/>
                <a:gd name="connsiteX44" fmla="*/ 2987040 w 3360420"/>
                <a:gd name="connsiteY44" fmla="*/ 3063240 h 5433060"/>
                <a:gd name="connsiteX45" fmla="*/ 2987040 w 3360420"/>
                <a:gd name="connsiteY45" fmla="*/ 3192780 h 5433060"/>
                <a:gd name="connsiteX46" fmla="*/ 2887980 w 3360420"/>
                <a:gd name="connsiteY46" fmla="*/ 3268980 h 5433060"/>
                <a:gd name="connsiteX47" fmla="*/ 2887980 w 3360420"/>
                <a:gd name="connsiteY47" fmla="*/ 3368040 h 5433060"/>
                <a:gd name="connsiteX48" fmla="*/ 2827020 w 3360420"/>
                <a:gd name="connsiteY48" fmla="*/ 3383280 h 5433060"/>
                <a:gd name="connsiteX49" fmla="*/ 2827020 w 3360420"/>
                <a:gd name="connsiteY49" fmla="*/ 3749040 h 5433060"/>
                <a:gd name="connsiteX50" fmla="*/ 2758440 w 3360420"/>
                <a:gd name="connsiteY50" fmla="*/ 3817620 h 5433060"/>
                <a:gd name="connsiteX51" fmla="*/ 2750820 w 3360420"/>
                <a:gd name="connsiteY51" fmla="*/ 3886200 h 5433060"/>
                <a:gd name="connsiteX52" fmla="*/ 2697480 w 3360420"/>
                <a:gd name="connsiteY52" fmla="*/ 3924300 h 5433060"/>
                <a:gd name="connsiteX53" fmla="*/ 2659380 w 3360420"/>
                <a:gd name="connsiteY53" fmla="*/ 4038600 h 5433060"/>
                <a:gd name="connsiteX54" fmla="*/ 2659380 w 3360420"/>
                <a:gd name="connsiteY54" fmla="*/ 4114800 h 5433060"/>
                <a:gd name="connsiteX55" fmla="*/ 2644140 w 3360420"/>
                <a:gd name="connsiteY55" fmla="*/ 4137660 h 5433060"/>
                <a:gd name="connsiteX56" fmla="*/ 2567940 w 3360420"/>
                <a:gd name="connsiteY56" fmla="*/ 4160520 h 5433060"/>
                <a:gd name="connsiteX57" fmla="*/ 2529840 w 3360420"/>
                <a:gd name="connsiteY57" fmla="*/ 4183380 h 5433060"/>
                <a:gd name="connsiteX58" fmla="*/ 2255520 w 3360420"/>
                <a:gd name="connsiteY58" fmla="*/ 4183380 h 5433060"/>
                <a:gd name="connsiteX59" fmla="*/ 2232660 w 3360420"/>
                <a:gd name="connsiteY59" fmla="*/ 4297680 h 5433060"/>
                <a:gd name="connsiteX60" fmla="*/ 2263140 w 3360420"/>
                <a:gd name="connsiteY60" fmla="*/ 4411980 h 5433060"/>
                <a:gd name="connsiteX61" fmla="*/ 2217420 w 3360420"/>
                <a:gd name="connsiteY61" fmla="*/ 4511040 h 5433060"/>
                <a:gd name="connsiteX62" fmla="*/ 2232660 w 3360420"/>
                <a:gd name="connsiteY62" fmla="*/ 4678680 h 5433060"/>
                <a:gd name="connsiteX63" fmla="*/ 2225040 w 3360420"/>
                <a:gd name="connsiteY63" fmla="*/ 4739640 h 5433060"/>
                <a:gd name="connsiteX64" fmla="*/ 2194560 w 3360420"/>
                <a:gd name="connsiteY64" fmla="*/ 4991100 h 5433060"/>
                <a:gd name="connsiteX65" fmla="*/ 2179320 w 3360420"/>
                <a:gd name="connsiteY65" fmla="*/ 5052060 h 5433060"/>
                <a:gd name="connsiteX66" fmla="*/ 2293620 w 3360420"/>
                <a:gd name="connsiteY66" fmla="*/ 5158740 h 5433060"/>
                <a:gd name="connsiteX67" fmla="*/ 2065020 w 3360420"/>
                <a:gd name="connsiteY67" fmla="*/ 5394960 h 5433060"/>
                <a:gd name="connsiteX68" fmla="*/ 1935480 w 3360420"/>
                <a:gd name="connsiteY68" fmla="*/ 5356860 h 5433060"/>
                <a:gd name="connsiteX69" fmla="*/ 1851660 w 3360420"/>
                <a:gd name="connsiteY69" fmla="*/ 5356860 h 5433060"/>
                <a:gd name="connsiteX70" fmla="*/ 1798320 w 3360420"/>
                <a:gd name="connsiteY70" fmla="*/ 5425440 h 5433060"/>
                <a:gd name="connsiteX71" fmla="*/ 1706880 w 3360420"/>
                <a:gd name="connsiteY71" fmla="*/ 5433060 h 5433060"/>
                <a:gd name="connsiteX72" fmla="*/ 1600200 w 3360420"/>
                <a:gd name="connsiteY72" fmla="*/ 5356860 h 5433060"/>
                <a:gd name="connsiteX73" fmla="*/ 1600200 w 3360420"/>
                <a:gd name="connsiteY73" fmla="*/ 5334000 h 5433060"/>
                <a:gd name="connsiteX74" fmla="*/ 1531620 w 3360420"/>
                <a:gd name="connsiteY74" fmla="*/ 5280660 h 5433060"/>
                <a:gd name="connsiteX75" fmla="*/ 1501140 w 3360420"/>
                <a:gd name="connsiteY75" fmla="*/ 5326380 h 5433060"/>
                <a:gd name="connsiteX76" fmla="*/ 1348740 w 3360420"/>
                <a:gd name="connsiteY76" fmla="*/ 5334000 h 5433060"/>
                <a:gd name="connsiteX77" fmla="*/ 1287780 w 3360420"/>
                <a:gd name="connsiteY77" fmla="*/ 5250180 h 5433060"/>
                <a:gd name="connsiteX78" fmla="*/ 1249680 w 3360420"/>
                <a:gd name="connsiteY78" fmla="*/ 5135880 h 5433060"/>
                <a:gd name="connsiteX79" fmla="*/ 1165860 w 3360420"/>
                <a:gd name="connsiteY79" fmla="*/ 5067300 h 5433060"/>
                <a:gd name="connsiteX80" fmla="*/ 1127760 w 3360420"/>
                <a:gd name="connsiteY80" fmla="*/ 5128260 h 5433060"/>
                <a:gd name="connsiteX81" fmla="*/ 1021080 w 3360420"/>
                <a:gd name="connsiteY81" fmla="*/ 5143500 h 5433060"/>
                <a:gd name="connsiteX82" fmla="*/ 922020 w 3360420"/>
                <a:gd name="connsiteY82" fmla="*/ 5105400 h 5433060"/>
                <a:gd name="connsiteX83" fmla="*/ 800100 w 3360420"/>
                <a:gd name="connsiteY83" fmla="*/ 5166360 h 5433060"/>
                <a:gd name="connsiteX84" fmla="*/ 716280 w 3360420"/>
                <a:gd name="connsiteY84" fmla="*/ 5067300 h 5433060"/>
                <a:gd name="connsiteX85" fmla="*/ 579120 w 3360420"/>
                <a:gd name="connsiteY85" fmla="*/ 5090160 h 5433060"/>
                <a:gd name="connsiteX86" fmla="*/ 487680 w 3360420"/>
                <a:gd name="connsiteY86" fmla="*/ 4983480 h 5433060"/>
                <a:gd name="connsiteX87" fmla="*/ 441960 w 3360420"/>
                <a:gd name="connsiteY87" fmla="*/ 4991100 h 5433060"/>
                <a:gd name="connsiteX88" fmla="*/ 335280 w 3360420"/>
                <a:gd name="connsiteY88" fmla="*/ 4922520 h 5433060"/>
                <a:gd name="connsiteX89" fmla="*/ 259080 w 3360420"/>
                <a:gd name="connsiteY89" fmla="*/ 4808220 h 5433060"/>
                <a:gd name="connsiteX90" fmla="*/ 243840 w 3360420"/>
                <a:gd name="connsiteY90" fmla="*/ 4732020 h 5433060"/>
                <a:gd name="connsiteX91" fmla="*/ 243840 w 3360420"/>
                <a:gd name="connsiteY91" fmla="*/ 4678680 h 5433060"/>
                <a:gd name="connsiteX92" fmla="*/ 297180 w 3360420"/>
                <a:gd name="connsiteY92" fmla="*/ 4556760 h 5433060"/>
                <a:gd name="connsiteX93" fmla="*/ 289560 w 3360420"/>
                <a:gd name="connsiteY93" fmla="*/ 4511040 h 5433060"/>
                <a:gd name="connsiteX94" fmla="*/ 281940 w 3360420"/>
                <a:gd name="connsiteY94" fmla="*/ 4450080 h 5433060"/>
                <a:gd name="connsiteX95" fmla="*/ 320040 w 3360420"/>
                <a:gd name="connsiteY95" fmla="*/ 4404360 h 5433060"/>
                <a:gd name="connsiteX96" fmla="*/ 320040 w 3360420"/>
                <a:gd name="connsiteY96" fmla="*/ 4259580 h 5433060"/>
                <a:gd name="connsiteX97" fmla="*/ 388620 w 3360420"/>
                <a:gd name="connsiteY97" fmla="*/ 4251960 h 5433060"/>
                <a:gd name="connsiteX98" fmla="*/ 434340 w 3360420"/>
                <a:gd name="connsiteY98" fmla="*/ 4175760 h 5433060"/>
                <a:gd name="connsiteX99" fmla="*/ 434340 w 3360420"/>
                <a:gd name="connsiteY99" fmla="*/ 4107180 h 5433060"/>
                <a:gd name="connsiteX100" fmla="*/ 396240 w 3360420"/>
                <a:gd name="connsiteY100" fmla="*/ 4038600 h 5433060"/>
                <a:gd name="connsiteX101" fmla="*/ 426720 w 3360420"/>
                <a:gd name="connsiteY101" fmla="*/ 3977640 h 5433060"/>
                <a:gd name="connsiteX102" fmla="*/ 434340 w 3360420"/>
                <a:gd name="connsiteY102" fmla="*/ 3810000 h 5433060"/>
                <a:gd name="connsiteX103" fmla="*/ 403860 w 3360420"/>
                <a:gd name="connsiteY103" fmla="*/ 3741420 h 5433060"/>
                <a:gd name="connsiteX104" fmla="*/ 464820 w 3360420"/>
                <a:gd name="connsiteY104" fmla="*/ 3665220 h 5433060"/>
                <a:gd name="connsiteX105" fmla="*/ 464820 w 3360420"/>
                <a:gd name="connsiteY105" fmla="*/ 3634740 h 5433060"/>
                <a:gd name="connsiteX106" fmla="*/ 510540 w 3360420"/>
                <a:gd name="connsiteY106" fmla="*/ 3627120 h 5433060"/>
                <a:gd name="connsiteX107" fmla="*/ 632460 w 3360420"/>
                <a:gd name="connsiteY107" fmla="*/ 3649980 h 5433060"/>
                <a:gd name="connsiteX108" fmla="*/ 739140 w 3360420"/>
                <a:gd name="connsiteY108" fmla="*/ 3665220 h 5433060"/>
                <a:gd name="connsiteX109" fmla="*/ 815340 w 3360420"/>
                <a:gd name="connsiteY109" fmla="*/ 3596640 h 5433060"/>
                <a:gd name="connsiteX110" fmla="*/ 967740 w 3360420"/>
                <a:gd name="connsiteY110" fmla="*/ 3512820 h 5433060"/>
                <a:gd name="connsiteX111" fmla="*/ 1005840 w 3360420"/>
                <a:gd name="connsiteY111" fmla="*/ 3398520 h 5433060"/>
                <a:gd name="connsiteX112" fmla="*/ 1066800 w 3360420"/>
                <a:gd name="connsiteY112" fmla="*/ 3345180 h 5433060"/>
                <a:gd name="connsiteX113" fmla="*/ 1059180 w 3360420"/>
                <a:gd name="connsiteY113" fmla="*/ 3261360 h 5433060"/>
                <a:gd name="connsiteX114" fmla="*/ 1028700 w 3360420"/>
                <a:gd name="connsiteY114" fmla="*/ 3230880 h 5433060"/>
                <a:gd name="connsiteX115" fmla="*/ 914400 w 3360420"/>
                <a:gd name="connsiteY115" fmla="*/ 3101340 h 5433060"/>
                <a:gd name="connsiteX116" fmla="*/ 792480 w 3360420"/>
                <a:gd name="connsiteY116" fmla="*/ 3032760 h 5433060"/>
                <a:gd name="connsiteX117" fmla="*/ 701040 w 3360420"/>
                <a:gd name="connsiteY117" fmla="*/ 3055620 h 5433060"/>
                <a:gd name="connsiteX118" fmla="*/ 556260 w 3360420"/>
                <a:gd name="connsiteY118" fmla="*/ 2971800 h 5433060"/>
                <a:gd name="connsiteX119" fmla="*/ 548640 w 3360420"/>
                <a:gd name="connsiteY119" fmla="*/ 2880360 h 5433060"/>
                <a:gd name="connsiteX120" fmla="*/ 487680 w 3360420"/>
                <a:gd name="connsiteY120" fmla="*/ 2903220 h 5433060"/>
                <a:gd name="connsiteX121" fmla="*/ 487680 w 3360420"/>
                <a:gd name="connsiteY121" fmla="*/ 2827020 h 5433060"/>
                <a:gd name="connsiteX122" fmla="*/ 518160 w 3360420"/>
                <a:gd name="connsiteY122" fmla="*/ 2788920 h 5433060"/>
                <a:gd name="connsiteX123" fmla="*/ 541020 w 3360420"/>
                <a:gd name="connsiteY123" fmla="*/ 2621280 h 5433060"/>
                <a:gd name="connsiteX124" fmla="*/ 502920 w 3360420"/>
                <a:gd name="connsiteY124" fmla="*/ 2552700 h 5433060"/>
                <a:gd name="connsiteX125" fmla="*/ 556260 w 3360420"/>
                <a:gd name="connsiteY125" fmla="*/ 2491740 h 5433060"/>
                <a:gd name="connsiteX126" fmla="*/ 464820 w 3360420"/>
                <a:gd name="connsiteY126" fmla="*/ 2446020 h 5433060"/>
                <a:gd name="connsiteX127" fmla="*/ 396240 w 3360420"/>
                <a:gd name="connsiteY127" fmla="*/ 2446020 h 5433060"/>
                <a:gd name="connsiteX128" fmla="*/ 289560 w 3360420"/>
                <a:gd name="connsiteY128" fmla="*/ 2423160 h 5433060"/>
                <a:gd name="connsiteX129" fmla="*/ 259080 w 3360420"/>
                <a:gd name="connsiteY129" fmla="*/ 2362200 h 5433060"/>
                <a:gd name="connsiteX130" fmla="*/ 182880 w 3360420"/>
                <a:gd name="connsiteY130" fmla="*/ 2392680 h 5433060"/>
                <a:gd name="connsiteX131" fmla="*/ 7620 w 3360420"/>
                <a:gd name="connsiteY131" fmla="*/ 2301240 h 5433060"/>
                <a:gd name="connsiteX132" fmla="*/ 0 w 3360420"/>
                <a:gd name="connsiteY132" fmla="*/ 2232660 h 5433060"/>
                <a:gd name="connsiteX133" fmla="*/ 91440 w 3360420"/>
                <a:gd name="connsiteY133" fmla="*/ 2057400 h 5433060"/>
                <a:gd name="connsiteX134" fmla="*/ 160020 w 3360420"/>
                <a:gd name="connsiteY134" fmla="*/ 1836420 h 5433060"/>
                <a:gd name="connsiteX135" fmla="*/ 259080 w 3360420"/>
                <a:gd name="connsiteY135" fmla="*/ 1752600 h 5433060"/>
                <a:gd name="connsiteX136" fmla="*/ 342900 w 3360420"/>
                <a:gd name="connsiteY136" fmla="*/ 1722120 h 5433060"/>
                <a:gd name="connsiteX137" fmla="*/ 396240 w 3360420"/>
                <a:gd name="connsiteY137" fmla="*/ 1615440 h 5433060"/>
                <a:gd name="connsiteX138" fmla="*/ 480060 w 3360420"/>
                <a:gd name="connsiteY138" fmla="*/ 1546860 h 5433060"/>
                <a:gd name="connsiteX139" fmla="*/ 525780 w 3360420"/>
                <a:gd name="connsiteY139" fmla="*/ 1463040 h 5433060"/>
                <a:gd name="connsiteX140" fmla="*/ 617220 w 3360420"/>
                <a:gd name="connsiteY140" fmla="*/ 1394460 h 5433060"/>
                <a:gd name="connsiteX141" fmla="*/ 670560 w 3360420"/>
                <a:gd name="connsiteY141" fmla="*/ 1272540 h 5433060"/>
                <a:gd name="connsiteX142" fmla="*/ 792480 w 3360420"/>
                <a:gd name="connsiteY142" fmla="*/ 845820 h 5433060"/>
                <a:gd name="connsiteX143" fmla="*/ 800100 w 3360420"/>
                <a:gd name="connsiteY143" fmla="*/ 754380 h 5433060"/>
                <a:gd name="connsiteX144" fmla="*/ 861060 w 3360420"/>
                <a:gd name="connsiteY144" fmla="*/ 662940 h 5433060"/>
                <a:gd name="connsiteX145" fmla="*/ 838200 w 3360420"/>
                <a:gd name="connsiteY145" fmla="*/ 617220 h 5433060"/>
                <a:gd name="connsiteX146" fmla="*/ 883920 w 3360420"/>
                <a:gd name="connsiteY146" fmla="*/ 541020 h 5433060"/>
                <a:gd name="connsiteX147" fmla="*/ 922020 w 3360420"/>
                <a:gd name="connsiteY147" fmla="*/ 434340 h 5433060"/>
                <a:gd name="connsiteX148" fmla="*/ 952500 w 3360420"/>
                <a:gd name="connsiteY148" fmla="*/ 381000 h 5433060"/>
                <a:gd name="connsiteX149" fmla="*/ 1005840 w 3360420"/>
                <a:gd name="connsiteY149" fmla="*/ 175260 h 5433060"/>
                <a:gd name="connsiteX150" fmla="*/ 982980 w 3360420"/>
                <a:gd name="connsiteY150" fmla="*/ 38100 h 5433060"/>
                <a:gd name="connsiteX151" fmla="*/ 993236 w 3360420"/>
                <a:gd name="connsiteY151" fmla="*/ 32688 h 5433060"/>
                <a:gd name="connsiteX152" fmla="*/ 989512 w 3360420"/>
                <a:gd name="connsiteY152" fmla="*/ 45720 h 5433060"/>
                <a:gd name="connsiteX153" fmla="*/ 1264920 w 3360420"/>
                <a:gd name="connsiteY153" fmla="*/ 45720 h 5433060"/>
                <a:gd name="connsiteX154" fmla="*/ 1379220 w 3360420"/>
                <a:gd name="connsiteY154" fmla="*/ 91440 h 5433060"/>
                <a:gd name="connsiteX155" fmla="*/ 1394460 w 3360420"/>
                <a:gd name="connsiteY155" fmla="*/ 22860 h 543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60420" h="5433060">
                  <a:moveTo>
                    <a:pt x="1554480" y="0"/>
                  </a:moveTo>
                  <a:lnTo>
                    <a:pt x="1592580" y="167640"/>
                  </a:lnTo>
                  <a:lnTo>
                    <a:pt x="1714500" y="213360"/>
                  </a:lnTo>
                  <a:lnTo>
                    <a:pt x="1775460" y="259080"/>
                  </a:lnTo>
                  <a:lnTo>
                    <a:pt x="1874520" y="304800"/>
                  </a:lnTo>
                  <a:lnTo>
                    <a:pt x="1981200" y="281940"/>
                  </a:lnTo>
                  <a:lnTo>
                    <a:pt x="2019300" y="358140"/>
                  </a:lnTo>
                  <a:lnTo>
                    <a:pt x="2133600" y="396240"/>
                  </a:lnTo>
                  <a:lnTo>
                    <a:pt x="2225040" y="373380"/>
                  </a:lnTo>
                  <a:lnTo>
                    <a:pt x="2331720" y="457200"/>
                  </a:lnTo>
                  <a:lnTo>
                    <a:pt x="2392680" y="381000"/>
                  </a:lnTo>
                  <a:lnTo>
                    <a:pt x="2529840" y="472440"/>
                  </a:lnTo>
                  <a:lnTo>
                    <a:pt x="2590800" y="533400"/>
                  </a:lnTo>
                  <a:lnTo>
                    <a:pt x="2705100" y="548640"/>
                  </a:lnTo>
                  <a:lnTo>
                    <a:pt x="2766060" y="647700"/>
                  </a:lnTo>
                  <a:lnTo>
                    <a:pt x="2766060" y="807720"/>
                  </a:lnTo>
                  <a:lnTo>
                    <a:pt x="2865120" y="838200"/>
                  </a:lnTo>
                  <a:lnTo>
                    <a:pt x="2887980" y="899160"/>
                  </a:lnTo>
                  <a:lnTo>
                    <a:pt x="3040380" y="922020"/>
                  </a:lnTo>
                  <a:lnTo>
                    <a:pt x="3092984" y="987773"/>
                  </a:lnTo>
                  <a:lnTo>
                    <a:pt x="3078480" y="1082040"/>
                  </a:lnTo>
                  <a:lnTo>
                    <a:pt x="3124200" y="1127760"/>
                  </a:lnTo>
                  <a:lnTo>
                    <a:pt x="3230880" y="1203960"/>
                  </a:lnTo>
                  <a:lnTo>
                    <a:pt x="3200400" y="1295400"/>
                  </a:lnTo>
                  <a:lnTo>
                    <a:pt x="3246120" y="1386840"/>
                  </a:lnTo>
                  <a:lnTo>
                    <a:pt x="3329940" y="1386840"/>
                  </a:lnTo>
                  <a:lnTo>
                    <a:pt x="3360420" y="1417320"/>
                  </a:lnTo>
                  <a:lnTo>
                    <a:pt x="3230880" y="1615440"/>
                  </a:lnTo>
                  <a:lnTo>
                    <a:pt x="3238500" y="1676400"/>
                  </a:lnTo>
                  <a:lnTo>
                    <a:pt x="3307080" y="1699260"/>
                  </a:lnTo>
                  <a:lnTo>
                    <a:pt x="3246120" y="1859280"/>
                  </a:lnTo>
                  <a:lnTo>
                    <a:pt x="3169920" y="1958340"/>
                  </a:lnTo>
                  <a:lnTo>
                    <a:pt x="3055620" y="1882140"/>
                  </a:lnTo>
                  <a:lnTo>
                    <a:pt x="3025140" y="1981200"/>
                  </a:lnTo>
                  <a:lnTo>
                    <a:pt x="3093720" y="2057400"/>
                  </a:lnTo>
                  <a:lnTo>
                    <a:pt x="3139440" y="2217420"/>
                  </a:lnTo>
                  <a:lnTo>
                    <a:pt x="3086100" y="2331720"/>
                  </a:lnTo>
                  <a:lnTo>
                    <a:pt x="3124200" y="2392680"/>
                  </a:lnTo>
                  <a:lnTo>
                    <a:pt x="3108960" y="2461260"/>
                  </a:lnTo>
                  <a:lnTo>
                    <a:pt x="3238500" y="2552700"/>
                  </a:lnTo>
                  <a:lnTo>
                    <a:pt x="3253740" y="2628900"/>
                  </a:lnTo>
                  <a:lnTo>
                    <a:pt x="3238500" y="2697480"/>
                  </a:lnTo>
                  <a:lnTo>
                    <a:pt x="3154680" y="2712720"/>
                  </a:lnTo>
                  <a:lnTo>
                    <a:pt x="3108960" y="2926080"/>
                  </a:lnTo>
                  <a:lnTo>
                    <a:pt x="2987040" y="3063240"/>
                  </a:lnTo>
                  <a:lnTo>
                    <a:pt x="2987040" y="3192780"/>
                  </a:lnTo>
                  <a:lnTo>
                    <a:pt x="2887980" y="3268980"/>
                  </a:lnTo>
                  <a:lnTo>
                    <a:pt x="2887980" y="3368040"/>
                  </a:lnTo>
                  <a:lnTo>
                    <a:pt x="2827020" y="3383280"/>
                  </a:lnTo>
                  <a:lnTo>
                    <a:pt x="2827020" y="3749040"/>
                  </a:lnTo>
                  <a:lnTo>
                    <a:pt x="2758440" y="3817620"/>
                  </a:lnTo>
                  <a:lnTo>
                    <a:pt x="2750820" y="3886200"/>
                  </a:lnTo>
                  <a:lnTo>
                    <a:pt x="2697480" y="3924300"/>
                  </a:lnTo>
                  <a:lnTo>
                    <a:pt x="2659380" y="4038600"/>
                  </a:lnTo>
                  <a:lnTo>
                    <a:pt x="2659380" y="4114800"/>
                  </a:lnTo>
                  <a:lnTo>
                    <a:pt x="2644140" y="4137660"/>
                  </a:lnTo>
                  <a:lnTo>
                    <a:pt x="2567940" y="4160520"/>
                  </a:lnTo>
                  <a:lnTo>
                    <a:pt x="2529840" y="4183380"/>
                  </a:lnTo>
                  <a:lnTo>
                    <a:pt x="2255520" y="4183380"/>
                  </a:lnTo>
                  <a:lnTo>
                    <a:pt x="2232660" y="4297680"/>
                  </a:lnTo>
                  <a:lnTo>
                    <a:pt x="2263140" y="4411980"/>
                  </a:lnTo>
                  <a:lnTo>
                    <a:pt x="2217420" y="4511040"/>
                  </a:lnTo>
                  <a:lnTo>
                    <a:pt x="2232660" y="4678680"/>
                  </a:lnTo>
                  <a:lnTo>
                    <a:pt x="2225040" y="4739640"/>
                  </a:lnTo>
                  <a:lnTo>
                    <a:pt x="2194560" y="4991100"/>
                  </a:lnTo>
                  <a:lnTo>
                    <a:pt x="2179320" y="5052060"/>
                  </a:lnTo>
                  <a:lnTo>
                    <a:pt x="2293620" y="5158740"/>
                  </a:lnTo>
                  <a:lnTo>
                    <a:pt x="2065020" y="5394960"/>
                  </a:lnTo>
                  <a:lnTo>
                    <a:pt x="1935480" y="5356860"/>
                  </a:lnTo>
                  <a:lnTo>
                    <a:pt x="1851660" y="5356860"/>
                  </a:lnTo>
                  <a:lnTo>
                    <a:pt x="1798320" y="5425440"/>
                  </a:lnTo>
                  <a:lnTo>
                    <a:pt x="1706880" y="5433060"/>
                  </a:lnTo>
                  <a:lnTo>
                    <a:pt x="1600200" y="5356860"/>
                  </a:lnTo>
                  <a:lnTo>
                    <a:pt x="1600200" y="5334000"/>
                  </a:lnTo>
                  <a:lnTo>
                    <a:pt x="1531620" y="5280660"/>
                  </a:lnTo>
                  <a:lnTo>
                    <a:pt x="1501140" y="5326380"/>
                  </a:lnTo>
                  <a:lnTo>
                    <a:pt x="1348740" y="5334000"/>
                  </a:lnTo>
                  <a:lnTo>
                    <a:pt x="1287780" y="5250180"/>
                  </a:lnTo>
                  <a:lnTo>
                    <a:pt x="1249680" y="5135880"/>
                  </a:lnTo>
                  <a:lnTo>
                    <a:pt x="1165860" y="5067300"/>
                  </a:lnTo>
                  <a:lnTo>
                    <a:pt x="1127760" y="5128260"/>
                  </a:lnTo>
                  <a:lnTo>
                    <a:pt x="1021080" y="5143500"/>
                  </a:lnTo>
                  <a:lnTo>
                    <a:pt x="922020" y="5105400"/>
                  </a:lnTo>
                  <a:lnTo>
                    <a:pt x="800100" y="5166360"/>
                  </a:lnTo>
                  <a:lnTo>
                    <a:pt x="716280" y="5067300"/>
                  </a:lnTo>
                  <a:lnTo>
                    <a:pt x="579120" y="5090160"/>
                  </a:lnTo>
                  <a:lnTo>
                    <a:pt x="487680" y="4983480"/>
                  </a:lnTo>
                  <a:lnTo>
                    <a:pt x="441960" y="4991100"/>
                  </a:lnTo>
                  <a:lnTo>
                    <a:pt x="335280" y="4922520"/>
                  </a:lnTo>
                  <a:lnTo>
                    <a:pt x="259080" y="4808220"/>
                  </a:lnTo>
                  <a:lnTo>
                    <a:pt x="243840" y="4732020"/>
                  </a:lnTo>
                  <a:lnTo>
                    <a:pt x="243840" y="4678680"/>
                  </a:lnTo>
                  <a:lnTo>
                    <a:pt x="297180" y="4556760"/>
                  </a:lnTo>
                  <a:lnTo>
                    <a:pt x="289560" y="4511040"/>
                  </a:lnTo>
                  <a:lnTo>
                    <a:pt x="281940" y="4450080"/>
                  </a:lnTo>
                  <a:lnTo>
                    <a:pt x="320040" y="4404360"/>
                  </a:lnTo>
                  <a:lnTo>
                    <a:pt x="320040" y="4259580"/>
                  </a:lnTo>
                  <a:lnTo>
                    <a:pt x="388620" y="4251960"/>
                  </a:lnTo>
                  <a:lnTo>
                    <a:pt x="434340" y="4175760"/>
                  </a:lnTo>
                  <a:lnTo>
                    <a:pt x="434340" y="4107180"/>
                  </a:lnTo>
                  <a:lnTo>
                    <a:pt x="396240" y="4038600"/>
                  </a:lnTo>
                  <a:lnTo>
                    <a:pt x="426720" y="3977640"/>
                  </a:lnTo>
                  <a:lnTo>
                    <a:pt x="434340" y="3810000"/>
                  </a:lnTo>
                  <a:lnTo>
                    <a:pt x="403860" y="3741420"/>
                  </a:lnTo>
                  <a:lnTo>
                    <a:pt x="464820" y="3665220"/>
                  </a:lnTo>
                  <a:lnTo>
                    <a:pt x="464820" y="3634740"/>
                  </a:lnTo>
                  <a:lnTo>
                    <a:pt x="510540" y="3627120"/>
                  </a:lnTo>
                  <a:lnTo>
                    <a:pt x="632460" y="3649980"/>
                  </a:lnTo>
                  <a:lnTo>
                    <a:pt x="739140" y="3665220"/>
                  </a:lnTo>
                  <a:lnTo>
                    <a:pt x="815340" y="3596640"/>
                  </a:lnTo>
                  <a:lnTo>
                    <a:pt x="967740" y="3512820"/>
                  </a:lnTo>
                  <a:lnTo>
                    <a:pt x="1005840" y="3398520"/>
                  </a:lnTo>
                  <a:lnTo>
                    <a:pt x="1066800" y="3345180"/>
                  </a:lnTo>
                  <a:lnTo>
                    <a:pt x="1059180" y="3261360"/>
                  </a:lnTo>
                  <a:lnTo>
                    <a:pt x="1028700" y="3230880"/>
                  </a:lnTo>
                  <a:lnTo>
                    <a:pt x="914400" y="3101340"/>
                  </a:lnTo>
                  <a:lnTo>
                    <a:pt x="792480" y="3032760"/>
                  </a:lnTo>
                  <a:lnTo>
                    <a:pt x="701040" y="3055620"/>
                  </a:lnTo>
                  <a:lnTo>
                    <a:pt x="556260" y="2971800"/>
                  </a:lnTo>
                  <a:lnTo>
                    <a:pt x="548640" y="2880360"/>
                  </a:lnTo>
                  <a:lnTo>
                    <a:pt x="487680" y="2903220"/>
                  </a:lnTo>
                  <a:lnTo>
                    <a:pt x="487680" y="2827020"/>
                  </a:lnTo>
                  <a:lnTo>
                    <a:pt x="518160" y="2788920"/>
                  </a:lnTo>
                  <a:lnTo>
                    <a:pt x="541020" y="2621280"/>
                  </a:lnTo>
                  <a:lnTo>
                    <a:pt x="502920" y="2552700"/>
                  </a:lnTo>
                  <a:lnTo>
                    <a:pt x="556260" y="2491740"/>
                  </a:lnTo>
                  <a:lnTo>
                    <a:pt x="464820" y="2446020"/>
                  </a:lnTo>
                  <a:lnTo>
                    <a:pt x="396240" y="2446020"/>
                  </a:lnTo>
                  <a:lnTo>
                    <a:pt x="289560" y="2423160"/>
                  </a:lnTo>
                  <a:lnTo>
                    <a:pt x="259080" y="2362200"/>
                  </a:lnTo>
                  <a:lnTo>
                    <a:pt x="182880" y="2392680"/>
                  </a:lnTo>
                  <a:lnTo>
                    <a:pt x="7620" y="2301240"/>
                  </a:lnTo>
                  <a:lnTo>
                    <a:pt x="0" y="2232660"/>
                  </a:lnTo>
                  <a:lnTo>
                    <a:pt x="91440" y="2057400"/>
                  </a:lnTo>
                  <a:lnTo>
                    <a:pt x="160020" y="1836420"/>
                  </a:lnTo>
                  <a:lnTo>
                    <a:pt x="259080" y="1752600"/>
                  </a:lnTo>
                  <a:lnTo>
                    <a:pt x="342900" y="1722120"/>
                  </a:lnTo>
                  <a:lnTo>
                    <a:pt x="396240" y="1615440"/>
                  </a:lnTo>
                  <a:lnTo>
                    <a:pt x="480060" y="1546860"/>
                  </a:lnTo>
                  <a:lnTo>
                    <a:pt x="525780" y="1463040"/>
                  </a:lnTo>
                  <a:lnTo>
                    <a:pt x="617220" y="1394460"/>
                  </a:lnTo>
                  <a:lnTo>
                    <a:pt x="670560" y="1272540"/>
                  </a:lnTo>
                  <a:lnTo>
                    <a:pt x="792480" y="845820"/>
                  </a:lnTo>
                  <a:lnTo>
                    <a:pt x="800100" y="754380"/>
                  </a:lnTo>
                  <a:lnTo>
                    <a:pt x="861060" y="662940"/>
                  </a:lnTo>
                  <a:lnTo>
                    <a:pt x="838200" y="617220"/>
                  </a:lnTo>
                  <a:lnTo>
                    <a:pt x="883920" y="541020"/>
                  </a:lnTo>
                  <a:lnTo>
                    <a:pt x="922020" y="434340"/>
                  </a:lnTo>
                  <a:lnTo>
                    <a:pt x="952500" y="381000"/>
                  </a:lnTo>
                  <a:lnTo>
                    <a:pt x="1005840" y="175260"/>
                  </a:lnTo>
                  <a:lnTo>
                    <a:pt x="982980" y="38100"/>
                  </a:lnTo>
                  <a:lnTo>
                    <a:pt x="993236" y="32688"/>
                  </a:lnTo>
                  <a:lnTo>
                    <a:pt x="989512" y="45720"/>
                  </a:lnTo>
                  <a:lnTo>
                    <a:pt x="1264920" y="45720"/>
                  </a:lnTo>
                  <a:lnTo>
                    <a:pt x="1379220" y="91440"/>
                  </a:lnTo>
                  <a:lnTo>
                    <a:pt x="1394460" y="228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09952104-7372-D89B-C105-9C90B192411A}"/>
                </a:ext>
              </a:extLst>
            </p:cNvPr>
            <p:cNvSpPr/>
            <p:nvPr/>
          </p:nvSpPr>
          <p:spPr>
            <a:xfrm>
              <a:off x="5372318" y="1971904"/>
              <a:ext cx="834984" cy="665704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CC407999-42F8-2FB6-9AE4-D9FCFBFDEE8D}"/>
                </a:ext>
              </a:extLst>
            </p:cNvPr>
            <p:cNvSpPr/>
            <p:nvPr/>
          </p:nvSpPr>
          <p:spPr>
            <a:xfrm>
              <a:off x="3810031" y="2328077"/>
              <a:ext cx="443098" cy="385060"/>
            </a:xfrm>
            <a:custGeom>
              <a:avLst/>
              <a:gdLst>
                <a:gd name="connsiteX0" fmla="*/ 2673676 w 3032760"/>
                <a:gd name="connsiteY0" fmla="*/ 0 h 2635532"/>
                <a:gd name="connsiteX1" fmla="*/ 2739388 w 3032760"/>
                <a:gd name="connsiteY1" fmla="*/ 89182 h 2635532"/>
                <a:gd name="connsiteX2" fmla="*/ 2866388 w 3032760"/>
                <a:gd name="connsiteY2" fmla="*/ 114582 h 2635532"/>
                <a:gd name="connsiteX3" fmla="*/ 2904492 w 3032760"/>
                <a:gd name="connsiteY3" fmla="*/ 178082 h 2635532"/>
                <a:gd name="connsiteX4" fmla="*/ 2904492 w 3032760"/>
                <a:gd name="connsiteY4" fmla="*/ 247932 h 2635532"/>
                <a:gd name="connsiteX5" fmla="*/ 2853692 w 3032760"/>
                <a:gd name="connsiteY5" fmla="*/ 266982 h 2635532"/>
                <a:gd name="connsiteX6" fmla="*/ 2872740 w 3032760"/>
                <a:gd name="connsiteY6" fmla="*/ 324132 h 2635532"/>
                <a:gd name="connsiteX7" fmla="*/ 2942588 w 3032760"/>
                <a:gd name="connsiteY7" fmla="*/ 374932 h 2635532"/>
                <a:gd name="connsiteX8" fmla="*/ 2942588 w 3032760"/>
                <a:gd name="connsiteY8" fmla="*/ 565432 h 2635532"/>
                <a:gd name="connsiteX9" fmla="*/ 3025140 w 3032760"/>
                <a:gd name="connsiteY9" fmla="*/ 679732 h 2635532"/>
                <a:gd name="connsiteX10" fmla="*/ 2987040 w 3032760"/>
                <a:gd name="connsiteY10" fmla="*/ 749582 h 2635532"/>
                <a:gd name="connsiteX11" fmla="*/ 3018108 w 3032760"/>
                <a:gd name="connsiteY11" fmla="*/ 780648 h 2635532"/>
                <a:gd name="connsiteX12" fmla="*/ 3017520 w 3032760"/>
                <a:gd name="connsiteY12" fmla="*/ 783872 h 2635532"/>
                <a:gd name="connsiteX13" fmla="*/ 2987040 w 3032760"/>
                <a:gd name="connsiteY13" fmla="*/ 1050572 h 2635532"/>
                <a:gd name="connsiteX14" fmla="*/ 3032760 w 3032760"/>
                <a:gd name="connsiteY14" fmla="*/ 1180112 h 2635532"/>
                <a:gd name="connsiteX15" fmla="*/ 3009900 w 3032760"/>
                <a:gd name="connsiteY15" fmla="*/ 1294412 h 2635532"/>
                <a:gd name="connsiteX16" fmla="*/ 2971800 w 3032760"/>
                <a:gd name="connsiteY16" fmla="*/ 1355372 h 2635532"/>
                <a:gd name="connsiteX17" fmla="*/ 2994660 w 3032760"/>
                <a:gd name="connsiteY17" fmla="*/ 1484912 h 2635532"/>
                <a:gd name="connsiteX18" fmla="*/ 2910840 w 3032760"/>
                <a:gd name="connsiteY18" fmla="*/ 1484912 h 2635532"/>
                <a:gd name="connsiteX19" fmla="*/ 2796540 w 3032760"/>
                <a:gd name="connsiteY19" fmla="*/ 1583972 h 2635532"/>
                <a:gd name="connsiteX20" fmla="*/ 2781300 w 3032760"/>
                <a:gd name="connsiteY20" fmla="*/ 1667792 h 2635532"/>
                <a:gd name="connsiteX21" fmla="*/ 2865120 w 3032760"/>
                <a:gd name="connsiteY21" fmla="*/ 1675412 h 2635532"/>
                <a:gd name="connsiteX22" fmla="*/ 2834640 w 3032760"/>
                <a:gd name="connsiteY22" fmla="*/ 1766852 h 2635532"/>
                <a:gd name="connsiteX23" fmla="*/ 2750820 w 3032760"/>
                <a:gd name="connsiteY23" fmla="*/ 1797332 h 2635532"/>
                <a:gd name="connsiteX24" fmla="*/ 2727960 w 3032760"/>
                <a:gd name="connsiteY24" fmla="*/ 1858292 h 2635532"/>
                <a:gd name="connsiteX25" fmla="*/ 2667000 w 3032760"/>
                <a:gd name="connsiteY25" fmla="*/ 1873532 h 2635532"/>
                <a:gd name="connsiteX26" fmla="*/ 2667000 w 3032760"/>
                <a:gd name="connsiteY26" fmla="*/ 1919252 h 2635532"/>
                <a:gd name="connsiteX27" fmla="*/ 2712720 w 3032760"/>
                <a:gd name="connsiteY27" fmla="*/ 1980212 h 2635532"/>
                <a:gd name="connsiteX28" fmla="*/ 2621280 w 3032760"/>
                <a:gd name="connsiteY28" fmla="*/ 2064032 h 2635532"/>
                <a:gd name="connsiteX29" fmla="*/ 2606040 w 3032760"/>
                <a:gd name="connsiteY29" fmla="*/ 2124992 h 2635532"/>
                <a:gd name="connsiteX30" fmla="*/ 2552700 w 3032760"/>
                <a:gd name="connsiteY30" fmla="*/ 2140232 h 2635532"/>
                <a:gd name="connsiteX31" fmla="*/ 2545080 w 3032760"/>
                <a:gd name="connsiteY31" fmla="*/ 2201192 h 2635532"/>
                <a:gd name="connsiteX32" fmla="*/ 2499360 w 3032760"/>
                <a:gd name="connsiteY32" fmla="*/ 2231672 h 2635532"/>
                <a:gd name="connsiteX33" fmla="*/ 2362200 w 3032760"/>
                <a:gd name="connsiteY33" fmla="*/ 2239292 h 2635532"/>
                <a:gd name="connsiteX34" fmla="*/ 2225040 w 3032760"/>
                <a:gd name="connsiteY34" fmla="*/ 2109752 h 2635532"/>
                <a:gd name="connsiteX35" fmla="*/ 2148840 w 3032760"/>
                <a:gd name="connsiteY35" fmla="*/ 2102132 h 2635532"/>
                <a:gd name="connsiteX36" fmla="*/ 2080260 w 3032760"/>
                <a:gd name="connsiteY36" fmla="*/ 2147852 h 2635532"/>
                <a:gd name="connsiteX37" fmla="*/ 1920240 w 3032760"/>
                <a:gd name="connsiteY37" fmla="*/ 2071652 h 2635532"/>
                <a:gd name="connsiteX38" fmla="*/ 1905000 w 3032760"/>
                <a:gd name="connsiteY38" fmla="*/ 1964972 h 2635532"/>
                <a:gd name="connsiteX39" fmla="*/ 1813560 w 3032760"/>
                <a:gd name="connsiteY39" fmla="*/ 2010692 h 2635532"/>
                <a:gd name="connsiteX40" fmla="*/ 1821180 w 3032760"/>
                <a:gd name="connsiteY40" fmla="*/ 2056412 h 2635532"/>
                <a:gd name="connsiteX41" fmla="*/ 1767840 w 3032760"/>
                <a:gd name="connsiteY41" fmla="*/ 2064032 h 2635532"/>
                <a:gd name="connsiteX42" fmla="*/ 1638300 w 3032760"/>
                <a:gd name="connsiteY42" fmla="*/ 2086892 h 2635532"/>
                <a:gd name="connsiteX43" fmla="*/ 1684020 w 3032760"/>
                <a:gd name="connsiteY43" fmla="*/ 1964972 h 2635532"/>
                <a:gd name="connsiteX44" fmla="*/ 1638300 w 3032760"/>
                <a:gd name="connsiteY44" fmla="*/ 1957352 h 2635532"/>
                <a:gd name="connsiteX45" fmla="*/ 1569720 w 3032760"/>
                <a:gd name="connsiteY45" fmla="*/ 1980212 h 2635532"/>
                <a:gd name="connsiteX46" fmla="*/ 1531620 w 3032760"/>
                <a:gd name="connsiteY46" fmla="*/ 1949732 h 2635532"/>
                <a:gd name="connsiteX47" fmla="*/ 1478280 w 3032760"/>
                <a:gd name="connsiteY47" fmla="*/ 1995452 h 2635532"/>
                <a:gd name="connsiteX48" fmla="*/ 1432560 w 3032760"/>
                <a:gd name="connsiteY48" fmla="*/ 1980212 h 2635532"/>
                <a:gd name="connsiteX49" fmla="*/ 1341120 w 3032760"/>
                <a:gd name="connsiteY49" fmla="*/ 2071652 h 2635532"/>
                <a:gd name="connsiteX50" fmla="*/ 1264920 w 3032760"/>
                <a:gd name="connsiteY50" fmla="*/ 2003072 h 2635532"/>
                <a:gd name="connsiteX51" fmla="*/ 1158240 w 3032760"/>
                <a:gd name="connsiteY51" fmla="*/ 2003072 h 2635532"/>
                <a:gd name="connsiteX52" fmla="*/ 1013460 w 3032760"/>
                <a:gd name="connsiteY52" fmla="*/ 2163092 h 2635532"/>
                <a:gd name="connsiteX53" fmla="*/ 975360 w 3032760"/>
                <a:gd name="connsiteY53" fmla="*/ 2269772 h 2635532"/>
                <a:gd name="connsiteX54" fmla="*/ 876300 w 3032760"/>
                <a:gd name="connsiteY54" fmla="*/ 2315492 h 2635532"/>
                <a:gd name="connsiteX55" fmla="*/ 853440 w 3032760"/>
                <a:gd name="connsiteY55" fmla="*/ 2475512 h 2635532"/>
                <a:gd name="connsiteX56" fmla="*/ 769620 w 3032760"/>
                <a:gd name="connsiteY56" fmla="*/ 2536472 h 2635532"/>
                <a:gd name="connsiteX57" fmla="*/ 655320 w 3032760"/>
                <a:gd name="connsiteY57" fmla="*/ 2635532 h 2635532"/>
                <a:gd name="connsiteX58" fmla="*/ 579120 w 3032760"/>
                <a:gd name="connsiteY58" fmla="*/ 2635532 h 2635532"/>
                <a:gd name="connsiteX59" fmla="*/ 609600 w 3032760"/>
                <a:gd name="connsiteY59" fmla="*/ 2513612 h 2635532"/>
                <a:gd name="connsiteX60" fmla="*/ 518160 w 3032760"/>
                <a:gd name="connsiteY60" fmla="*/ 2384072 h 2635532"/>
                <a:gd name="connsiteX61" fmla="*/ 403860 w 3032760"/>
                <a:gd name="connsiteY61" fmla="*/ 2361212 h 2635532"/>
                <a:gd name="connsiteX62" fmla="*/ 335280 w 3032760"/>
                <a:gd name="connsiteY62" fmla="*/ 2429792 h 2635532"/>
                <a:gd name="connsiteX63" fmla="*/ 266700 w 3032760"/>
                <a:gd name="connsiteY63" fmla="*/ 2391692 h 2635532"/>
                <a:gd name="connsiteX64" fmla="*/ 205740 w 3032760"/>
                <a:gd name="connsiteY64" fmla="*/ 2399312 h 2635532"/>
                <a:gd name="connsiteX65" fmla="*/ 228600 w 3032760"/>
                <a:gd name="connsiteY65" fmla="*/ 2498372 h 2635532"/>
                <a:gd name="connsiteX66" fmla="*/ 167640 w 3032760"/>
                <a:gd name="connsiteY66" fmla="*/ 2582192 h 2635532"/>
                <a:gd name="connsiteX67" fmla="*/ 60960 w 3032760"/>
                <a:gd name="connsiteY67" fmla="*/ 2566952 h 2635532"/>
                <a:gd name="connsiteX68" fmla="*/ 45720 w 3032760"/>
                <a:gd name="connsiteY68" fmla="*/ 2399312 h 2635532"/>
                <a:gd name="connsiteX69" fmla="*/ 91440 w 3032760"/>
                <a:gd name="connsiteY69" fmla="*/ 2353592 h 2635532"/>
                <a:gd name="connsiteX70" fmla="*/ 76200 w 3032760"/>
                <a:gd name="connsiteY70" fmla="*/ 2170712 h 2635532"/>
                <a:gd name="connsiteX71" fmla="*/ 0 w 3032760"/>
                <a:gd name="connsiteY71" fmla="*/ 2155472 h 2635532"/>
                <a:gd name="connsiteX72" fmla="*/ 0 w 3032760"/>
                <a:gd name="connsiteY72" fmla="*/ 2094512 h 2635532"/>
                <a:gd name="connsiteX73" fmla="*/ 60960 w 3032760"/>
                <a:gd name="connsiteY73" fmla="*/ 2033552 h 2635532"/>
                <a:gd name="connsiteX74" fmla="*/ 83820 w 3032760"/>
                <a:gd name="connsiteY74" fmla="*/ 1728752 h 2635532"/>
                <a:gd name="connsiteX75" fmla="*/ 121920 w 3032760"/>
                <a:gd name="connsiteY75" fmla="*/ 1698272 h 2635532"/>
                <a:gd name="connsiteX76" fmla="*/ 106680 w 3032760"/>
                <a:gd name="connsiteY76" fmla="*/ 1583972 h 2635532"/>
                <a:gd name="connsiteX77" fmla="*/ 45720 w 3032760"/>
                <a:gd name="connsiteY77" fmla="*/ 1523012 h 2635532"/>
                <a:gd name="connsiteX78" fmla="*/ 38100 w 3032760"/>
                <a:gd name="connsiteY78" fmla="*/ 1340132 h 2635532"/>
                <a:gd name="connsiteX79" fmla="*/ 129540 w 3032760"/>
                <a:gd name="connsiteY79" fmla="*/ 1218212 h 2635532"/>
                <a:gd name="connsiteX80" fmla="*/ 121920 w 3032760"/>
                <a:gd name="connsiteY80" fmla="*/ 1157252 h 2635532"/>
                <a:gd name="connsiteX81" fmla="*/ 106680 w 3032760"/>
                <a:gd name="connsiteY81" fmla="*/ 1065812 h 2635532"/>
                <a:gd name="connsiteX82" fmla="*/ 76200 w 3032760"/>
                <a:gd name="connsiteY82" fmla="*/ 997232 h 2635532"/>
                <a:gd name="connsiteX83" fmla="*/ 76200 w 3032760"/>
                <a:gd name="connsiteY83" fmla="*/ 943892 h 2635532"/>
                <a:gd name="connsiteX84" fmla="*/ 236220 w 3032760"/>
                <a:gd name="connsiteY84" fmla="*/ 867692 h 2635532"/>
                <a:gd name="connsiteX85" fmla="*/ 251460 w 3032760"/>
                <a:gd name="connsiteY85" fmla="*/ 768632 h 2635532"/>
                <a:gd name="connsiteX86" fmla="*/ 228600 w 3032760"/>
                <a:gd name="connsiteY86" fmla="*/ 700052 h 2635532"/>
                <a:gd name="connsiteX87" fmla="*/ 259080 w 3032760"/>
                <a:gd name="connsiteY87" fmla="*/ 471452 h 2635532"/>
                <a:gd name="connsiteX88" fmla="*/ 342900 w 3032760"/>
                <a:gd name="connsiteY88" fmla="*/ 364772 h 2635532"/>
                <a:gd name="connsiteX89" fmla="*/ 358140 w 3032760"/>
                <a:gd name="connsiteY89" fmla="*/ 242852 h 2635532"/>
                <a:gd name="connsiteX90" fmla="*/ 457200 w 3032760"/>
                <a:gd name="connsiteY90" fmla="*/ 159032 h 2635532"/>
                <a:gd name="connsiteX91" fmla="*/ 457200 w 3032760"/>
                <a:gd name="connsiteY91" fmla="*/ 113312 h 2635532"/>
                <a:gd name="connsiteX92" fmla="*/ 548640 w 3032760"/>
                <a:gd name="connsiteY92" fmla="*/ 67592 h 2635532"/>
                <a:gd name="connsiteX93" fmla="*/ 609600 w 3032760"/>
                <a:gd name="connsiteY93" fmla="*/ 113312 h 2635532"/>
                <a:gd name="connsiteX94" fmla="*/ 662940 w 3032760"/>
                <a:gd name="connsiteY94" fmla="*/ 37112 h 2635532"/>
                <a:gd name="connsiteX95" fmla="*/ 861060 w 3032760"/>
                <a:gd name="connsiteY95" fmla="*/ 37112 h 2635532"/>
                <a:gd name="connsiteX96" fmla="*/ 777240 w 3032760"/>
                <a:gd name="connsiteY96" fmla="*/ 143792 h 2635532"/>
                <a:gd name="connsiteX97" fmla="*/ 784860 w 3032760"/>
                <a:gd name="connsiteY97" fmla="*/ 258092 h 2635532"/>
                <a:gd name="connsiteX98" fmla="*/ 655320 w 3032760"/>
                <a:gd name="connsiteY98" fmla="*/ 387632 h 2635532"/>
                <a:gd name="connsiteX99" fmla="*/ 685800 w 3032760"/>
                <a:gd name="connsiteY99" fmla="*/ 448592 h 2635532"/>
                <a:gd name="connsiteX100" fmla="*/ 693420 w 3032760"/>
                <a:gd name="connsiteY100" fmla="*/ 509552 h 2635532"/>
                <a:gd name="connsiteX101" fmla="*/ 731520 w 3032760"/>
                <a:gd name="connsiteY101" fmla="*/ 547652 h 2635532"/>
                <a:gd name="connsiteX102" fmla="*/ 906780 w 3032760"/>
                <a:gd name="connsiteY102" fmla="*/ 700052 h 2635532"/>
                <a:gd name="connsiteX103" fmla="*/ 1013460 w 3032760"/>
                <a:gd name="connsiteY103" fmla="*/ 753392 h 2635532"/>
                <a:gd name="connsiteX104" fmla="*/ 1043940 w 3032760"/>
                <a:gd name="connsiteY104" fmla="*/ 799112 h 2635532"/>
                <a:gd name="connsiteX105" fmla="*/ 1089660 w 3032760"/>
                <a:gd name="connsiteY105" fmla="*/ 791492 h 2635532"/>
                <a:gd name="connsiteX106" fmla="*/ 1234440 w 3032760"/>
                <a:gd name="connsiteY106" fmla="*/ 837212 h 2635532"/>
                <a:gd name="connsiteX107" fmla="*/ 1463040 w 3032760"/>
                <a:gd name="connsiteY107" fmla="*/ 799112 h 2635532"/>
                <a:gd name="connsiteX108" fmla="*/ 1699260 w 3032760"/>
                <a:gd name="connsiteY108" fmla="*/ 837212 h 2635532"/>
                <a:gd name="connsiteX109" fmla="*/ 1775460 w 3032760"/>
                <a:gd name="connsiteY109" fmla="*/ 730532 h 2635532"/>
                <a:gd name="connsiteX110" fmla="*/ 1874520 w 3032760"/>
                <a:gd name="connsiteY110" fmla="*/ 669572 h 2635532"/>
                <a:gd name="connsiteX111" fmla="*/ 1882140 w 3032760"/>
                <a:gd name="connsiteY111" fmla="*/ 578132 h 2635532"/>
                <a:gd name="connsiteX112" fmla="*/ 1965960 w 3032760"/>
                <a:gd name="connsiteY112" fmla="*/ 471452 h 2635532"/>
                <a:gd name="connsiteX113" fmla="*/ 1981200 w 3032760"/>
                <a:gd name="connsiteY113" fmla="*/ 357152 h 2635532"/>
                <a:gd name="connsiteX114" fmla="*/ 1958340 w 3032760"/>
                <a:gd name="connsiteY114" fmla="*/ 288572 h 2635532"/>
                <a:gd name="connsiteX115" fmla="*/ 2026920 w 3032760"/>
                <a:gd name="connsiteY115" fmla="*/ 181892 h 2635532"/>
                <a:gd name="connsiteX116" fmla="*/ 2072640 w 3032760"/>
                <a:gd name="connsiteY116" fmla="*/ 136172 h 2635532"/>
                <a:gd name="connsiteX117" fmla="*/ 2286000 w 3032760"/>
                <a:gd name="connsiteY117" fmla="*/ 59972 h 2635532"/>
                <a:gd name="connsiteX118" fmla="*/ 2369820 w 3032760"/>
                <a:gd name="connsiteY118" fmla="*/ 59972 h 2635532"/>
                <a:gd name="connsiteX119" fmla="*/ 2484120 w 3032760"/>
                <a:gd name="connsiteY119" fmla="*/ 21872 h 263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3032760" h="2635532">
                  <a:moveTo>
                    <a:pt x="2673676" y="0"/>
                  </a:moveTo>
                  <a:lnTo>
                    <a:pt x="2739388" y="89182"/>
                  </a:lnTo>
                  <a:lnTo>
                    <a:pt x="2866388" y="114582"/>
                  </a:lnTo>
                  <a:lnTo>
                    <a:pt x="2904492" y="178082"/>
                  </a:lnTo>
                  <a:lnTo>
                    <a:pt x="2904492" y="247932"/>
                  </a:lnTo>
                  <a:lnTo>
                    <a:pt x="2853692" y="266982"/>
                  </a:lnTo>
                  <a:lnTo>
                    <a:pt x="2872740" y="324132"/>
                  </a:lnTo>
                  <a:lnTo>
                    <a:pt x="2942588" y="374932"/>
                  </a:lnTo>
                  <a:lnTo>
                    <a:pt x="2942588" y="565432"/>
                  </a:lnTo>
                  <a:lnTo>
                    <a:pt x="3025140" y="679732"/>
                  </a:lnTo>
                  <a:lnTo>
                    <a:pt x="2987040" y="749582"/>
                  </a:lnTo>
                  <a:lnTo>
                    <a:pt x="3018108" y="780648"/>
                  </a:lnTo>
                  <a:lnTo>
                    <a:pt x="3017520" y="783872"/>
                  </a:lnTo>
                  <a:lnTo>
                    <a:pt x="2987040" y="1050572"/>
                  </a:lnTo>
                  <a:lnTo>
                    <a:pt x="3032760" y="1180112"/>
                  </a:lnTo>
                  <a:lnTo>
                    <a:pt x="3009900" y="1294412"/>
                  </a:lnTo>
                  <a:lnTo>
                    <a:pt x="2971800" y="1355372"/>
                  </a:lnTo>
                  <a:lnTo>
                    <a:pt x="2994660" y="1484912"/>
                  </a:lnTo>
                  <a:lnTo>
                    <a:pt x="2910840" y="1484912"/>
                  </a:lnTo>
                  <a:lnTo>
                    <a:pt x="2796540" y="1583972"/>
                  </a:lnTo>
                  <a:lnTo>
                    <a:pt x="2781300" y="1667792"/>
                  </a:lnTo>
                  <a:lnTo>
                    <a:pt x="2865120" y="1675412"/>
                  </a:lnTo>
                  <a:lnTo>
                    <a:pt x="2834640" y="1766852"/>
                  </a:lnTo>
                  <a:lnTo>
                    <a:pt x="2750820" y="1797332"/>
                  </a:lnTo>
                  <a:lnTo>
                    <a:pt x="2727960" y="1858292"/>
                  </a:lnTo>
                  <a:lnTo>
                    <a:pt x="2667000" y="1873532"/>
                  </a:lnTo>
                  <a:lnTo>
                    <a:pt x="2667000" y="1919252"/>
                  </a:lnTo>
                  <a:lnTo>
                    <a:pt x="2712720" y="1980212"/>
                  </a:lnTo>
                  <a:lnTo>
                    <a:pt x="2621280" y="2064032"/>
                  </a:lnTo>
                  <a:lnTo>
                    <a:pt x="2606040" y="2124992"/>
                  </a:lnTo>
                  <a:lnTo>
                    <a:pt x="2552700" y="2140232"/>
                  </a:lnTo>
                  <a:lnTo>
                    <a:pt x="2545080" y="2201192"/>
                  </a:lnTo>
                  <a:lnTo>
                    <a:pt x="2499360" y="2231672"/>
                  </a:lnTo>
                  <a:lnTo>
                    <a:pt x="2362200" y="2239292"/>
                  </a:lnTo>
                  <a:lnTo>
                    <a:pt x="2225040" y="2109752"/>
                  </a:lnTo>
                  <a:lnTo>
                    <a:pt x="2148840" y="2102132"/>
                  </a:lnTo>
                  <a:lnTo>
                    <a:pt x="2080260" y="2147852"/>
                  </a:lnTo>
                  <a:lnTo>
                    <a:pt x="1920240" y="2071652"/>
                  </a:lnTo>
                  <a:lnTo>
                    <a:pt x="1905000" y="1964972"/>
                  </a:lnTo>
                  <a:lnTo>
                    <a:pt x="1813560" y="2010692"/>
                  </a:lnTo>
                  <a:lnTo>
                    <a:pt x="1821180" y="2056412"/>
                  </a:lnTo>
                  <a:lnTo>
                    <a:pt x="1767840" y="2064032"/>
                  </a:lnTo>
                  <a:lnTo>
                    <a:pt x="1638300" y="2086892"/>
                  </a:lnTo>
                  <a:lnTo>
                    <a:pt x="1684020" y="1964972"/>
                  </a:lnTo>
                  <a:lnTo>
                    <a:pt x="1638300" y="1957352"/>
                  </a:lnTo>
                  <a:lnTo>
                    <a:pt x="1569720" y="1980212"/>
                  </a:lnTo>
                  <a:lnTo>
                    <a:pt x="1531620" y="1949732"/>
                  </a:lnTo>
                  <a:lnTo>
                    <a:pt x="1478280" y="1995452"/>
                  </a:lnTo>
                  <a:lnTo>
                    <a:pt x="1432560" y="1980212"/>
                  </a:lnTo>
                  <a:lnTo>
                    <a:pt x="1341120" y="2071652"/>
                  </a:lnTo>
                  <a:lnTo>
                    <a:pt x="1264920" y="2003072"/>
                  </a:lnTo>
                  <a:lnTo>
                    <a:pt x="1158240" y="2003072"/>
                  </a:lnTo>
                  <a:lnTo>
                    <a:pt x="1013460" y="2163092"/>
                  </a:lnTo>
                  <a:lnTo>
                    <a:pt x="975360" y="2269772"/>
                  </a:lnTo>
                  <a:lnTo>
                    <a:pt x="876300" y="2315492"/>
                  </a:lnTo>
                  <a:lnTo>
                    <a:pt x="853440" y="2475512"/>
                  </a:lnTo>
                  <a:lnTo>
                    <a:pt x="769620" y="2536472"/>
                  </a:lnTo>
                  <a:lnTo>
                    <a:pt x="655320" y="2635532"/>
                  </a:lnTo>
                  <a:lnTo>
                    <a:pt x="579120" y="2635532"/>
                  </a:lnTo>
                  <a:lnTo>
                    <a:pt x="609600" y="2513612"/>
                  </a:lnTo>
                  <a:lnTo>
                    <a:pt x="518160" y="2384072"/>
                  </a:lnTo>
                  <a:lnTo>
                    <a:pt x="403860" y="2361212"/>
                  </a:lnTo>
                  <a:lnTo>
                    <a:pt x="335280" y="2429792"/>
                  </a:lnTo>
                  <a:lnTo>
                    <a:pt x="266700" y="2391692"/>
                  </a:lnTo>
                  <a:lnTo>
                    <a:pt x="205740" y="2399312"/>
                  </a:lnTo>
                  <a:lnTo>
                    <a:pt x="228600" y="2498372"/>
                  </a:lnTo>
                  <a:lnTo>
                    <a:pt x="167640" y="2582192"/>
                  </a:lnTo>
                  <a:lnTo>
                    <a:pt x="60960" y="2566952"/>
                  </a:lnTo>
                  <a:lnTo>
                    <a:pt x="45720" y="2399312"/>
                  </a:lnTo>
                  <a:lnTo>
                    <a:pt x="91440" y="2353592"/>
                  </a:lnTo>
                  <a:lnTo>
                    <a:pt x="76200" y="2170712"/>
                  </a:lnTo>
                  <a:lnTo>
                    <a:pt x="0" y="2155472"/>
                  </a:lnTo>
                  <a:lnTo>
                    <a:pt x="0" y="2094512"/>
                  </a:lnTo>
                  <a:lnTo>
                    <a:pt x="60960" y="2033552"/>
                  </a:lnTo>
                  <a:lnTo>
                    <a:pt x="83820" y="1728752"/>
                  </a:lnTo>
                  <a:lnTo>
                    <a:pt x="121920" y="1698272"/>
                  </a:lnTo>
                  <a:lnTo>
                    <a:pt x="106680" y="1583972"/>
                  </a:lnTo>
                  <a:lnTo>
                    <a:pt x="45720" y="1523012"/>
                  </a:lnTo>
                  <a:lnTo>
                    <a:pt x="38100" y="1340132"/>
                  </a:lnTo>
                  <a:lnTo>
                    <a:pt x="129540" y="1218212"/>
                  </a:lnTo>
                  <a:lnTo>
                    <a:pt x="121920" y="1157252"/>
                  </a:lnTo>
                  <a:lnTo>
                    <a:pt x="106680" y="1065812"/>
                  </a:lnTo>
                  <a:lnTo>
                    <a:pt x="76200" y="997232"/>
                  </a:lnTo>
                  <a:lnTo>
                    <a:pt x="76200" y="943892"/>
                  </a:lnTo>
                  <a:lnTo>
                    <a:pt x="236220" y="867692"/>
                  </a:lnTo>
                  <a:lnTo>
                    <a:pt x="251460" y="768632"/>
                  </a:lnTo>
                  <a:lnTo>
                    <a:pt x="228600" y="700052"/>
                  </a:lnTo>
                  <a:lnTo>
                    <a:pt x="259080" y="471452"/>
                  </a:lnTo>
                  <a:lnTo>
                    <a:pt x="342900" y="364772"/>
                  </a:lnTo>
                  <a:lnTo>
                    <a:pt x="358140" y="242852"/>
                  </a:lnTo>
                  <a:lnTo>
                    <a:pt x="457200" y="159032"/>
                  </a:lnTo>
                  <a:lnTo>
                    <a:pt x="457200" y="113312"/>
                  </a:lnTo>
                  <a:lnTo>
                    <a:pt x="548640" y="67592"/>
                  </a:lnTo>
                  <a:lnTo>
                    <a:pt x="609600" y="113312"/>
                  </a:lnTo>
                  <a:lnTo>
                    <a:pt x="662940" y="37112"/>
                  </a:lnTo>
                  <a:lnTo>
                    <a:pt x="861060" y="37112"/>
                  </a:lnTo>
                  <a:lnTo>
                    <a:pt x="777240" y="143792"/>
                  </a:lnTo>
                  <a:lnTo>
                    <a:pt x="784860" y="258092"/>
                  </a:lnTo>
                  <a:lnTo>
                    <a:pt x="655320" y="387632"/>
                  </a:lnTo>
                  <a:lnTo>
                    <a:pt x="685800" y="448592"/>
                  </a:lnTo>
                  <a:lnTo>
                    <a:pt x="693420" y="509552"/>
                  </a:lnTo>
                  <a:lnTo>
                    <a:pt x="731520" y="547652"/>
                  </a:lnTo>
                  <a:lnTo>
                    <a:pt x="906780" y="700052"/>
                  </a:lnTo>
                  <a:lnTo>
                    <a:pt x="1013460" y="753392"/>
                  </a:lnTo>
                  <a:lnTo>
                    <a:pt x="1043940" y="799112"/>
                  </a:lnTo>
                  <a:lnTo>
                    <a:pt x="1089660" y="791492"/>
                  </a:lnTo>
                  <a:lnTo>
                    <a:pt x="1234440" y="837212"/>
                  </a:lnTo>
                  <a:lnTo>
                    <a:pt x="1463040" y="799112"/>
                  </a:lnTo>
                  <a:lnTo>
                    <a:pt x="1699260" y="837212"/>
                  </a:lnTo>
                  <a:lnTo>
                    <a:pt x="1775460" y="730532"/>
                  </a:lnTo>
                  <a:lnTo>
                    <a:pt x="1874520" y="669572"/>
                  </a:lnTo>
                  <a:lnTo>
                    <a:pt x="1882140" y="578132"/>
                  </a:lnTo>
                  <a:lnTo>
                    <a:pt x="1965960" y="471452"/>
                  </a:lnTo>
                  <a:lnTo>
                    <a:pt x="1981200" y="357152"/>
                  </a:lnTo>
                  <a:lnTo>
                    <a:pt x="1958340" y="288572"/>
                  </a:lnTo>
                  <a:lnTo>
                    <a:pt x="2026920" y="181892"/>
                  </a:lnTo>
                  <a:lnTo>
                    <a:pt x="2072640" y="136172"/>
                  </a:lnTo>
                  <a:lnTo>
                    <a:pt x="2286000" y="59972"/>
                  </a:lnTo>
                  <a:lnTo>
                    <a:pt x="2369820" y="59972"/>
                  </a:lnTo>
                  <a:lnTo>
                    <a:pt x="2484120" y="2187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994E093A-EAC2-C1EB-09FC-7C7EA4E40591}"/>
                </a:ext>
              </a:extLst>
            </p:cNvPr>
            <p:cNvSpPr/>
            <p:nvPr/>
          </p:nvSpPr>
          <p:spPr>
            <a:xfrm>
              <a:off x="5013646" y="2603147"/>
              <a:ext cx="562550" cy="596364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13" name="グループ化 512">
              <a:extLst>
                <a:ext uri="{FF2B5EF4-FFF2-40B4-BE49-F238E27FC236}">
                  <a16:creationId xmlns:a16="http://schemas.microsoft.com/office/drawing/2014/main" id="{8F4212A4-6CBC-9A0C-1CF9-BC792258E773}"/>
                </a:ext>
              </a:extLst>
            </p:cNvPr>
            <p:cNvGrpSpPr/>
            <p:nvPr/>
          </p:nvGrpSpPr>
          <p:grpSpPr>
            <a:xfrm flipH="1">
              <a:off x="4680821" y="1500967"/>
              <a:ext cx="305338" cy="137668"/>
              <a:chOff x="1259213" y="2809716"/>
              <a:chExt cx="486781" cy="219473"/>
            </a:xfrm>
          </p:grpSpPr>
          <p:sp>
            <p:nvSpPr>
              <p:cNvPr id="514" name="楕円 513">
                <a:extLst>
                  <a:ext uri="{FF2B5EF4-FFF2-40B4-BE49-F238E27FC236}">
                    <a16:creationId xmlns:a16="http://schemas.microsoft.com/office/drawing/2014/main" id="{0D1472DB-C7F9-4CE8-A754-1918C54F3618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5" name="楕円 514">
                <a:extLst>
                  <a:ext uri="{FF2B5EF4-FFF2-40B4-BE49-F238E27FC236}">
                    <a16:creationId xmlns:a16="http://schemas.microsoft.com/office/drawing/2014/main" id="{1A844627-B588-52BA-9911-877573F5CBF5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CD67C677-020B-16A1-10C4-34512E14F3DE}"/>
                  </a:ext>
                </a:extLst>
              </p:cNvPr>
              <p:cNvSpPr/>
              <p:nvPr/>
            </p:nvSpPr>
            <p:spPr>
              <a:xfrm>
                <a:off x="1322749" y="2875738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楕円 516">
                <a:extLst>
                  <a:ext uri="{FF2B5EF4-FFF2-40B4-BE49-F238E27FC236}">
                    <a16:creationId xmlns:a16="http://schemas.microsoft.com/office/drawing/2014/main" id="{CBD428E8-3B3F-227A-5C3D-008D5B43F378}"/>
                  </a:ext>
                </a:extLst>
              </p:cNvPr>
              <p:cNvSpPr/>
              <p:nvPr/>
            </p:nvSpPr>
            <p:spPr>
              <a:xfrm>
                <a:off x="1590057" y="2875738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9" name="グループ化 548">
              <a:extLst>
                <a:ext uri="{FF2B5EF4-FFF2-40B4-BE49-F238E27FC236}">
                  <a16:creationId xmlns:a16="http://schemas.microsoft.com/office/drawing/2014/main" id="{A7388319-3236-0F80-6531-5EBDEF19710F}"/>
                </a:ext>
              </a:extLst>
            </p:cNvPr>
            <p:cNvGrpSpPr/>
            <p:nvPr/>
          </p:nvGrpSpPr>
          <p:grpSpPr>
            <a:xfrm flipH="1">
              <a:off x="5675148" y="2129297"/>
              <a:ext cx="305340" cy="137668"/>
              <a:chOff x="1259213" y="2809716"/>
              <a:chExt cx="486781" cy="219473"/>
            </a:xfrm>
          </p:grpSpPr>
          <p:sp>
            <p:nvSpPr>
              <p:cNvPr id="550" name="楕円 549">
                <a:extLst>
                  <a:ext uri="{FF2B5EF4-FFF2-40B4-BE49-F238E27FC236}">
                    <a16:creationId xmlns:a16="http://schemas.microsoft.com/office/drawing/2014/main" id="{ECFC8112-4D97-3B61-A683-19B315C7E84B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1" name="楕円 550">
                <a:extLst>
                  <a:ext uri="{FF2B5EF4-FFF2-40B4-BE49-F238E27FC236}">
                    <a16:creationId xmlns:a16="http://schemas.microsoft.com/office/drawing/2014/main" id="{D52881F8-ADEB-E7C4-1F81-E5CFD522D035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2" name="楕円 551">
                <a:extLst>
                  <a:ext uri="{FF2B5EF4-FFF2-40B4-BE49-F238E27FC236}">
                    <a16:creationId xmlns:a16="http://schemas.microsoft.com/office/drawing/2014/main" id="{2A796338-21DB-C1A0-88C4-B7CCE0599495}"/>
                  </a:ext>
                </a:extLst>
              </p:cNvPr>
              <p:cNvSpPr/>
              <p:nvPr/>
            </p:nvSpPr>
            <p:spPr>
              <a:xfrm>
                <a:off x="1372406" y="2871184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楕円 552">
                <a:extLst>
                  <a:ext uri="{FF2B5EF4-FFF2-40B4-BE49-F238E27FC236}">
                    <a16:creationId xmlns:a16="http://schemas.microsoft.com/office/drawing/2014/main" id="{30D6FC21-6090-8F21-9B91-6206A1AC9281}"/>
                  </a:ext>
                </a:extLst>
              </p:cNvPr>
              <p:cNvSpPr/>
              <p:nvPr/>
            </p:nvSpPr>
            <p:spPr>
              <a:xfrm>
                <a:off x="1639712" y="2871184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4" name="グループ化 553">
              <a:extLst>
                <a:ext uri="{FF2B5EF4-FFF2-40B4-BE49-F238E27FC236}">
                  <a16:creationId xmlns:a16="http://schemas.microsoft.com/office/drawing/2014/main" id="{448B8D0A-2365-A9CC-4F75-CA526DEAAFDD}"/>
                </a:ext>
              </a:extLst>
            </p:cNvPr>
            <p:cNvGrpSpPr/>
            <p:nvPr/>
          </p:nvGrpSpPr>
          <p:grpSpPr>
            <a:xfrm flipH="1">
              <a:off x="5193820" y="2702842"/>
              <a:ext cx="305340" cy="137668"/>
              <a:chOff x="1259213" y="2809716"/>
              <a:chExt cx="486781" cy="219473"/>
            </a:xfrm>
          </p:grpSpPr>
          <p:sp>
            <p:nvSpPr>
              <p:cNvPr id="555" name="楕円 554">
                <a:extLst>
                  <a:ext uri="{FF2B5EF4-FFF2-40B4-BE49-F238E27FC236}">
                    <a16:creationId xmlns:a16="http://schemas.microsoft.com/office/drawing/2014/main" id="{A14A00D0-05C4-9B26-F827-233DCB0EDF24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6" name="楕円 555">
                <a:extLst>
                  <a:ext uri="{FF2B5EF4-FFF2-40B4-BE49-F238E27FC236}">
                    <a16:creationId xmlns:a16="http://schemas.microsoft.com/office/drawing/2014/main" id="{B1267E58-F536-82A0-B08B-2F08A753F804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7" name="楕円 556">
                <a:extLst>
                  <a:ext uri="{FF2B5EF4-FFF2-40B4-BE49-F238E27FC236}">
                    <a16:creationId xmlns:a16="http://schemas.microsoft.com/office/drawing/2014/main" id="{32603122-564D-E325-1227-9A41F3D76D24}"/>
                  </a:ext>
                </a:extLst>
              </p:cNvPr>
              <p:cNvSpPr/>
              <p:nvPr/>
            </p:nvSpPr>
            <p:spPr>
              <a:xfrm>
                <a:off x="1326851" y="2835753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楕円 557">
                <a:extLst>
                  <a:ext uri="{FF2B5EF4-FFF2-40B4-BE49-F238E27FC236}">
                    <a16:creationId xmlns:a16="http://schemas.microsoft.com/office/drawing/2014/main" id="{C3429193-532B-A027-9880-344EB51C1536}"/>
                  </a:ext>
                </a:extLst>
              </p:cNvPr>
              <p:cNvSpPr/>
              <p:nvPr/>
            </p:nvSpPr>
            <p:spPr>
              <a:xfrm>
                <a:off x="1594157" y="2835753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9" name="グループ化 558">
              <a:extLst>
                <a:ext uri="{FF2B5EF4-FFF2-40B4-BE49-F238E27FC236}">
                  <a16:creationId xmlns:a16="http://schemas.microsoft.com/office/drawing/2014/main" id="{2971FA14-0663-7986-9F79-A589DF4CAC48}"/>
                </a:ext>
              </a:extLst>
            </p:cNvPr>
            <p:cNvGrpSpPr/>
            <p:nvPr/>
          </p:nvGrpSpPr>
          <p:grpSpPr>
            <a:xfrm flipH="1">
              <a:off x="4403245" y="2607592"/>
              <a:ext cx="305340" cy="137668"/>
              <a:chOff x="1259213" y="2809716"/>
              <a:chExt cx="486781" cy="219473"/>
            </a:xfrm>
          </p:grpSpPr>
          <p:sp>
            <p:nvSpPr>
              <p:cNvPr id="560" name="楕円 559">
                <a:extLst>
                  <a:ext uri="{FF2B5EF4-FFF2-40B4-BE49-F238E27FC236}">
                    <a16:creationId xmlns:a16="http://schemas.microsoft.com/office/drawing/2014/main" id="{490D8A92-8608-E14B-CBD3-BC4D02107EA3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1" name="楕円 560">
                <a:extLst>
                  <a:ext uri="{FF2B5EF4-FFF2-40B4-BE49-F238E27FC236}">
                    <a16:creationId xmlns:a16="http://schemas.microsoft.com/office/drawing/2014/main" id="{4C204359-A8A7-BD84-519A-97F54674BC8E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2" name="楕円 561">
                <a:extLst>
                  <a:ext uri="{FF2B5EF4-FFF2-40B4-BE49-F238E27FC236}">
                    <a16:creationId xmlns:a16="http://schemas.microsoft.com/office/drawing/2014/main" id="{05C43D4D-CABE-5580-B8DC-D1925EB647DE}"/>
                  </a:ext>
                </a:extLst>
              </p:cNvPr>
              <p:cNvSpPr/>
              <p:nvPr/>
            </p:nvSpPr>
            <p:spPr>
              <a:xfrm>
                <a:off x="1326851" y="2835753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楕円 562">
                <a:extLst>
                  <a:ext uri="{FF2B5EF4-FFF2-40B4-BE49-F238E27FC236}">
                    <a16:creationId xmlns:a16="http://schemas.microsoft.com/office/drawing/2014/main" id="{DE7AEEA9-E011-713C-8152-A2CF837209B1}"/>
                  </a:ext>
                </a:extLst>
              </p:cNvPr>
              <p:cNvSpPr/>
              <p:nvPr/>
            </p:nvSpPr>
            <p:spPr>
              <a:xfrm>
                <a:off x="1594157" y="2835753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4" name="グループ化 563">
              <a:extLst>
                <a:ext uri="{FF2B5EF4-FFF2-40B4-BE49-F238E27FC236}">
                  <a16:creationId xmlns:a16="http://schemas.microsoft.com/office/drawing/2014/main" id="{28F4ADF1-4729-F137-3E41-9DC79283A35D}"/>
                </a:ext>
              </a:extLst>
            </p:cNvPr>
            <p:cNvGrpSpPr/>
            <p:nvPr/>
          </p:nvGrpSpPr>
          <p:grpSpPr>
            <a:xfrm flipH="1">
              <a:off x="3879370" y="2436142"/>
              <a:ext cx="305340" cy="137668"/>
              <a:chOff x="1259213" y="2809716"/>
              <a:chExt cx="486781" cy="219473"/>
            </a:xfrm>
          </p:grpSpPr>
          <p:sp>
            <p:nvSpPr>
              <p:cNvPr id="565" name="楕円 564">
                <a:extLst>
                  <a:ext uri="{FF2B5EF4-FFF2-40B4-BE49-F238E27FC236}">
                    <a16:creationId xmlns:a16="http://schemas.microsoft.com/office/drawing/2014/main" id="{E9D88CB9-D9A9-1024-6653-8CB121DA30BE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6" name="楕円 565">
                <a:extLst>
                  <a:ext uri="{FF2B5EF4-FFF2-40B4-BE49-F238E27FC236}">
                    <a16:creationId xmlns:a16="http://schemas.microsoft.com/office/drawing/2014/main" id="{96A0E9AC-004E-4872-F5F7-71B4FFCDF48C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7" name="楕円 566">
                <a:extLst>
                  <a:ext uri="{FF2B5EF4-FFF2-40B4-BE49-F238E27FC236}">
                    <a16:creationId xmlns:a16="http://schemas.microsoft.com/office/drawing/2014/main" id="{2F1519D9-F65C-54CF-1B8D-BE8F87D96712}"/>
                  </a:ext>
                </a:extLst>
              </p:cNvPr>
              <p:cNvSpPr/>
              <p:nvPr/>
            </p:nvSpPr>
            <p:spPr>
              <a:xfrm>
                <a:off x="1326851" y="2835753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楕円 567">
                <a:extLst>
                  <a:ext uri="{FF2B5EF4-FFF2-40B4-BE49-F238E27FC236}">
                    <a16:creationId xmlns:a16="http://schemas.microsoft.com/office/drawing/2014/main" id="{5B149F4C-11E7-B57A-13AD-00EB37BD0D6B}"/>
                  </a:ext>
                </a:extLst>
              </p:cNvPr>
              <p:cNvSpPr/>
              <p:nvPr/>
            </p:nvSpPr>
            <p:spPr>
              <a:xfrm>
                <a:off x="1594157" y="2835753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9" name="グループ化 568">
              <a:extLst>
                <a:ext uri="{FF2B5EF4-FFF2-40B4-BE49-F238E27FC236}">
                  <a16:creationId xmlns:a16="http://schemas.microsoft.com/office/drawing/2014/main" id="{38E82E81-11C0-3308-0336-B4A30AF52895}"/>
                </a:ext>
              </a:extLst>
            </p:cNvPr>
            <p:cNvGrpSpPr/>
            <p:nvPr/>
          </p:nvGrpSpPr>
          <p:grpSpPr>
            <a:xfrm flipH="1">
              <a:off x="5444960" y="1189496"/>
              <a:ext cx="305340" cy="137668"/>
              <a:chOff x="1259213" y="2809716"/>
              <a:chExt cx="486781" cy="219473"/>
            </a:xfrm>
          </p:grpSpPr>
          <p:sp>
            <p:nvSpPr>
              <p:cNvPr id="570" name="楕円 569">
                <a:extLst>
                  <a:ext uri="{FF2B5EF4-FFF2-40B4-BE49-F238E27FC236}">
                    <a16:creationId xmlns:a16="http://schemas.microsoft.com/office/drawing/2014/main" id="{C5FDA608-DCFE-24AE-F37E-0334F8C90986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1" name="楕円 570">
                <a:extLst>
                  <a:ext uri="{FF2B5EF4-FFF2-40B4-BE49-F238E27FC236}">
                    <a16:creationId xmlns:a16="http://schemas.microsoft.com/office/drawing/2014/main" id="{577AD599-EA0A-FCF2-5A4B-C86FDF0D8997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2" name="楕円 571">
                <a:extLst>
                  <a:ext uri="{FF2B5EF4-FFF2-40B4-BE49-F238E27FC236}">
                    <a16:creationId xmlns:a16="http://schemas.microsoft.com/office/drawing/2014/main" id="{502FB196-6AF0-9670-C01B-00E15E0A72F3}"/>
                  </a:ext>
                </a:extLst>
              </p:cNvPr>
              <p:cNvSpPr/>
              <p:nvPr/>
            </p:nvSpPr>
            <p:spPr>
              <a:xfrm>
                <a:off x="1376202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楕円 572">
                <a:extLst>
                  <a:ext uri="{FF2B5EF4-FFF2-40B4-BE49-F238E27FC236}">
                    <a16:creationId xmlns:a16="http://schemas.microsoft.com/office/drawing/2014/main" id="{079B8A1E-1476-6649-591D-4DA6D65367A4}"/>
                  </a:ext>
                </a:extLst>
              </p:cNvPr>
              <p:cNvSpPr/>
              <p:nvPr/>
            </p:nvSpPr>
            <p:spPr>
              <a:xfrm>
                <a:off x="1643509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59" name="グループ化 658">
            <a:extLst>
              <a:ext uri="{FF2B5EF4-FFF2-40B4-BE49-F238E27FC236}">
                <a16:creationId xmlns:a16="http://schemas.microsoft.com/office/drawing/2014/main" id="{9129D4B6-008D-57F8-F660-770C070DCE1F}"/>
              </a:ext>
            </a:extLst>
          </p:cNvPr>
          <p:cNvGrpSpPr/>
          <p:nvPr/>
        </p:nvGrpSpPr>
        <p:grpSpPr>
          <a:xfrm>
            <a:off x="915418" y="952118"/>
            <a:ext cx="2235181" cy="2577165"/>
            <a:chOff x="915418" y="952118"/>
            <a:chExt cx="2235181" cy="2577165"/>
          </a:xfrm>
        </p:grpSpPr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ACC7DB9F-2464-A2DC-5520-4FA98E989762}"/>
                </a:ext>
              </a:extLst>
            </p:cNvPr>
            <p:cNvGrpSpPr/>
            <p:nvPr/>
          </p:nvGrpSpPr>
          <p:grpSpPr>
            <a:xfrm>
              <a:off x="915418" y="952118"/>
              <a:ext cx="2235181" cy="2577165"/>
              <a:chOff x="760895" y="962025"/>
              <a:chExt cx="2456288" cy="2832100"/>
            </a:xfrm>
          </p:grpSpPr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646870F8-80D6-0D1A-B8FD-F6D13E0E3BAE}"/>
                  </a:ext>
                </a:extLst>
              </p:cNvPr>
              <p:cNvSpPr/>
              <p:nvPr/>
            </p:nvSpPr>
            <p:spPr>
              <a:xfrm>
                <a:off x="1083243" y="2495550"/>
                <a:ext cx="811907" cy="1298575"/>
              </a:xfrm>
              <a:custGeom>
                <a:avLst/>
                <a:gdLst>
                  <a:gd name="connsiteX0" fmla="*/ 1172876 w 4343400"/>
                  <a:gd name="connsiteY0" fmla="*/ 515072 h 6946900"/>
                  <a:gd name="connsiteX1" fmla="*/ 1181100 w 4343400"/>
                  <a:gd name="connsiteY1" fmla="*/ 539750 h 6946900"/>
                  <a:gd name="connsiteX2" fmla="*/ 1172876 w 4343400"/>
                  <a:gd name="connsiteY2" fmla="*/ 515074 h 6946900"/>
                  <a:gd name="connsiteX3" fmla="*/ 3632200 w 4343400"/>
                  <a:gd name="connsiteY3" fmla="*/ 0 h 6946900"/>
                  <a:gd name="connsiteX4" fmla="*/ 3663948 w 4343400"/>
                  <a:gd name="connsiteY4" fmla="*/ 25400 h 6946900"/>
                  <a:gd name="connsiteX5" fmla="*/ 3810000 w 4343400"/>
                  <a:gd name="connsiteY5" fmla="*/ 38100 h 6946900"/>
                  <a:gd name="connsiteX6" fmla="*/ 3816348 w 4343400"/>
                  <a:gd name="connsiteY6" fmla="*/ 114300 h 6946900"/>
                  <a:gd name="connsiteX7" fmla="*/ 3841748 w 4343400"/>
                  <a:gd name="connsiteY7" fmla="*/ 158750 h 6946900"/>
                  <a:gd name="connsiteX8" fmla="*/ 3867148 w 4343400"/>
                  <a:gd name="connsiteY8" fmla="*/ 393700 h 6946900"/>
                  <a:gd name="connsiteX9" fmla="*/ 3873500 w 4343400"/>
                  <a:gd name="connsiteY9" fmla="*/ 431800 h 6946900"/>
                  <a:gd name="connsiteX10" fmla="*/ 3886200 w 4343400"/>
                  <a:gd name="connsiteY10" fmla="*/ 469900 h 6946900"/>
                  <a:gd name="connsiteX11" fmla="*/ 3949700 w 4343400"/>
                  <a:gd name="connsiteY11" fmla="*/ 469900 h 6946900"/>
                  <a:gd name="connsiteX12" fmla="*/ 3949700 w 4343400"/>
                  <a:gd name="connsiteY12" fmla="*/ 546100 h 6946900"/>
                  <a:gd name="connsiteX13" fmla="*/ 4076700 w 4343400"/>
                  <a:gd name="connsiteY13" fmla="*/ 635000 h 6946900"/>
                  <a:gd name="connsiteX14" fmla="*/ 4140200 w 4343400"/>
                  <a:gd name="connsiteY14" fmla="*/ 622300 h 6946900"/>
                  <a:gd name="connsiteX15" fmla="*/ 4178300 w 4343400"/>
                  <a:gd name="connsiteY15" fmla="*/ 692150 h 6946900"/>
                  <a:gd name="connsiteX16" fmla="*/ 4152900 w 4343400"/>
                  <a:gd name="connsiteY16" fmla="*/ 787400 h 6946900"/>
                  <a:gd name="connsiteX17" fmla="*/ 4178300 w 4343400"/>
                  <a:gd name="connsiteY17" fmla="*/ 850900 h 6946900"/>
                  <a:gd name="connsiteX18" fmla="*/ 4171948 w 4343400"/>
                  <a:gd name="connsiteY18" fmla="*/ 914400 h 6946900"/>
                  <a:gd name="connsiteX19" fmla="*/ 4108452 w 4343400"/>
                  <a:gd name="connsiteY19" fmla="*/ 946150 h 6946900"/>
                  <a:gd name="connsiteX20" fmla="*/ 4108452 w 4343400"/>
                  <a:gd name="connsiteY20" fmla="*/ 984250 h 6946900"/>
                  <a:gd name="connsiteX21" fmla="*/ 4159252 w 4343400"/>
                  <a:gd name="connsiteY21" fmla="*/ 1003300 h 6946900"/>
                  <a:gd name="connsiteX22" fmla="*/ 4177940 w 4343400"/>
                  <a:gd name="connsiteY22" fmla="*/ 1115438 h 6946900"/>
                  <a:gd name="connsiteX23" fmla="*/ 3931920 w 4343400"/>
                  <a:gd name="connsiteY23" fmla="*/ 1189990 h 6946900"/>
                  <a:gd name="connsiteX24" fmla="*/ 3878580 w 4343400"/>
                  <a:gd name="connsiteY24" fmla="*/ 1266190 h 6946900"/>
                  <a:gd name="connsiteX25" fmla="*/ 3787140 w 4343400"/>
                  <a:gd name="connsiteY25" fmla="*/ 1243330 h 6946900"/>
                  <a:gd name="connsiteX26" fmla="*/ 3665220 w 4343400"/>
                  <a:gd name="connsiteY26" fmla="*/ 1289050 h 6946900"/>
                  <a:gd name="connsiteX27" fmla="*/ 3665220 w 4343400"/>
                  <a:gd name="connsiteY27" fmla="*/ 1365250 h 6946900"/>
                  <a:gd name="connsiteX28" fmla="*/ 3649980 w 4343400"/>
                  <a:gd name="connsiteY28" fmla="*/ 1471930 h 6946900"/>
                  <a:gd name="connsiteX29" fmla="*/ 3497580 w 4343400"/>
                  <a:gd name="connsiteY29" fmla="*/ 1502410 h 6946900"/>
                  <a:gd name="connsiteX30" fmla="*/ 3467100 w 4343400"/>
                  <a:gd name="connsiteY30" fmla="*/ 1563370 h 6946900"/>
                  <a:gd name="connsiteX31" fmla="*/ 3375660 w 4343400"/>
                  <a:gd name="connsiteY31" fmla="*/ 1662430 h 6946900"/>
                  <a:gd name="connsiteX32" fmla="*/ 3352800 w 4343400"/>
                  <a:gd name="connsiteY32" fmla="*/ 1723390 h 6946900"/>
                  <a:gd name="connsiteX33" fmla="*/ 3375660 w 4343400"/>
                  <a:gd name="connsiteY33" fmla="*/ 1807210 h 6946900"/>
                  <a:gd name="connsiteX34" fmla="*/ 3307080 w 4343400"/>
                  <a:gd name="connsiteY34" fmla="*/ 1913890 h 6946900"/>
                  <a:gd name="connsiteX35" fmla="*/ 3291840 w 4343400"/>
                  <a:gd name="connsiteY35" fmla="*/ 2272030 h 6946900"/>
                  <a:gd name="connsiteX36" fmla="*/ 3436620 w 4343400"/>
                  <a:gd name="connsiteY36" fmla="*/ 2325370 h 6946900"/>
                  <a:gd name="connsiteX37" fmla="*/ 3489960 w 4343400"/>
                  <a:gd name="connsiteY37" fmla="*/ 2393950 h 6946900"/>
                  <a:gd name="connsiteX38" fmla="*/ 3558540 w 4343400"/>
                  <a:gd name="connsiteY38" fmla="*/ 2401570 h 6946900"/>
                  <a:gd name="connsiteX39" fmla="*/ 3573780 w 4343400"/>
                  <a:gd name="connsiteY39" fmla="*/ 2348230 h 6946900"/>
                  <a:gd name="connsiteX40" fmla="*/ 3688080 w 4343400"/>
                  <a:gd name="connsiteY40" fmla="*/ 2409190 h 6946900"/>
                  <a:gd name="connsiteX41" fmla="*/ 3810000 w 4343400"/>
                  <a:gd name="connsiteY41" fmla="*/ 2332990 h 6946900"/>
                  <a:gd name="connsiteX42" fmla="*/ 3992880 w 4343400"/>
                  <a:gd name="connsiteY42" fmla="*/ 2340610 h 6946900"/>
                  <a:gd name="connsiteX43" fmla="*/ 4046220 w 4343400"/>
                  <a:gd name="connsiteY43" fmla="*/ 2416810 h 6946900"/>
                  <a:gd name="connsiteX44" fmla="*/ 4061460 w 4343400"/>
                  <a:gd name="connsiteY44" fmla="*/ 2630170 h 6946900"/>
                  <a:gd name="connsiteX45" fmla="*/ 4061460 w 4343400"/>
                  <a:gd name="connsiteY45" fmla="*/ 2790190 h 6946900"/>
                  <a:gd name="connsiteX46" fmla="*/ 4023360 w 4343400"/>
                  <a:gd name="connsiteY46" fmla="*/ 2835910 h 6946900"/>
                  <a:gd name="connsiteX47" fmla="*/ 3901440 w 4343400"/>
                  <a:gd name="connsiteY47" fmla="*/ 2896870 h 6946900"/>
                  <a:gd name="connsiteX48" fmla="*/ 3916680 w 4343400"/>
                  <a:gd name="connsiteY48" fmla="*/ 3003550 h 6946900"/>
                  <a:gd name="connsiteX49" fmla="*/ 3992880 w 4343400"/>
                  <a:gd name="connsiteY49" fmla="*/ 3079750 h 6946900"/>
                  <a:gd name="connsiteX50" fmla="*/ 3992880 w 4343400"/>
                  <a:gd name="connsiteY50" fmla="*/ 3110230 h 6946900"/>
                  <a:gd name="connsiteX51" fmla="*/ 3985260 w 4343400"/>
                  <a:gd name="connsiteY51" fmla="*/ 3186430 h 6946900"/>
                  <a:gd name="connsiteX52" fmla="*/ 4000500 w 4343400"/>
                  <a:gd name="connsiteY52" fmla="*/ 3270250 h 6946900"/>
                  <a:gd name="connsiteX53" fmla="*/ 3863340 w 4343400"/>
                  <a:gd name="connsiteY53" fmla="*/ 3300730 h 6946900"/>
                  <a:gd name="connsiteX54" fmla="*/ 3893820 w 4343400"/>
                  <a:gd name="connsiteY54" fmla="*/ 3415030 h 6946900"/>
                  <a:gd name="connsiteX55" fmla="*/ 4015740 w 4343400"/>
                  <a:gd name="connsiteY55" fmla="*/ 3422650 h 6946900"/>
                  <a:gd name="connsiteX56" fmla="*/ 4053840 w 4343400"/>
                  <a:gd name="connsiteY56" fmla="*/ 3521710 h 6946900"/>
                  <a:gd name="connsiteX57" fmla="*/ 4000500 w 4343400"/>
                  <a:gd name="connsiteY57" fmla="*/ 3590290 h 6946900"/>
                  <a:gd name="connsiteX58" fmla="*/ 4030980 w 4343400"/>
                  <a:gd name="connsiteY58" fmla="*/ 3696970 h 6946900"/>
                  <a:gd name="connsiteX59" fmla="*/ 4015740 w 4343400"/>
                  <a:gd name="connsiteY59" fmla="*/ 3818890 h 6946900"/>
                  <a:gd name="connsiteX60" fmla="*/ 4238624 w 4343400"/>
                  <a:gd name="connsiteY60" fmla="*/ 3982338 h 6946900"/>
                  <a:gd name="connsiteX61" fmla="*/ 4238624 w 4343400"/>
                  <a:gd name="connsiteY61" fmla="*/ 4060826 h 6946900"/>
                  <a:gd name="connsiteX62" fmla="*/ 4295776 w 4343400"/>
                  <a:gd name="connsiteY62" fmla="*/ 4108450 h 6946900"/>
                  <a:gd name="connsiteX63" fmla="*/ 4343400 w 4343400"/>
                  <a:gd name="connsiteY63" fmla="*/ 4146550 h 6946900"/>
                  <a:gd name="connsiteX64" fmla="*/ 4295776 w 4343400"/>
                  <a:gd name="connsiteY64" fmla="*/ 4279900 h 6946900"/>
                  <a:gd name="connsiteX65" fmla="*/ 4181476 w 4343400"/>
                  <a:gd name="connsiteY65" fmla="*/ 4279900 h 6946900"/>
                  <a:gd name="connsiteX66" fmla="*/ 4152900 w 4343400"/>
                  <a:gd name="connsiteY66" fmla="*/ 4318000 h 6946900"/>
                  <a:gd name="connsiteX67" fmla="*/ 4143376 w 4343400"/>
                  <a:gd name="connsiteY67" fmla="*/ 4403726 h 6946900"/>
                  <a:gd name="connsiteX68" fmla="*/ 3933824 w 4343400"/>
                  <a:gd name="connsiteY68" fmla="*/ 4403726 h 6946900"/>
                  <a:gd name="connsiteX69" fmla="*/ 3933824 w 4343400"/>
                  <a:gd name="connsiteY69" fmla="*/ 4279900 h 6946900"/>
                  <a:gd name="connsiteX70" fmla="*/ 3886200 w 4343400"/>
                  <a:gd name="connsiteY70" fmla="*/ 4232274 h 6946900"/>
                  <a:gd name="connsiteX71" fmla="*/ 3829052 w 4343400"/>
                  <a:gd name="connsiteY71" fmla="*/ 4251326 h 6946900"/>
                  <a:gd name="connsiteX72" fmla="*/ 3771900 w 4343400"/>
                  <a:gd name="connsiteY72" fmla="*/ 4232274 h 6946900"/>
                  <a:gd name="connsiteX73" fmla="*/ 3619500 w 4343400"/>
                  <a:gd name="connsiteY73" fmla="*/ 4241800 h 6946900"/>
                  <a:gd name="connsiteX74" fmla="*/ 3590924 w 4343400"/>
                  <a:gd name="connsiteY74" fmla="*/ 4270374 h 6946900"/>
                  <a:gd name="connsiteX75" fmla="*/ 3571876 w 4343400"/>
                  <a:gd name="connsiteY75" fmla="*/ 4308474 h 6946900"/>
                  <a:gd name="connsiteX76" fmla="*/ 3486148 w 4343400"/>
                  <a:gd name="connsiteY76" fmla="*/ 4318000 h 6946900"/>
                  <a:gd name="connsiteX77" fmla="*/ 3429000 w 4343400"/>
                  <a:gd name="connsiteY77" fmla="*/ 4270374 h 6946900"/>
                  <a:gd name="connsiteX78" fmla="*/ 3429000 w 4343400"/>
                  <a:gd name="connsiteY78" fmla="*/ 4203700 h 6946900"/>
                  <a:gd name="connsiteX79" fmla="*/ 3419476 w 4343400"/>
                  <a:gd name="connsiteY79" fmla="*/ 4137026 h 6946900"/>
                  <a:gd name="connsiteX80" fmla="*/ 3362324 w 4343400"/>
                  <a:gd name="connsiteY80" fmla="*/ 4089400 h 6946900"/>
                  <a:gd name="connsiteX81" fmla="*/ 3190876 w 4343400"/>
                  <a:gd name="connsiteY81" fmla="*/ 4051300 h 6946900"/>
                  <a:gd name="connsiteX82" fmla="*/ 2933700 w 4343400"/>
                  <a:gd name="connsiteY82" fmla="*/ 4460874 h 6946900"/>
                  <a:gd name="connsiteX83" fmla="*/ 2867024 w 4343400"/>
                  <a:gd name="connsiteY83" fmla="*/ 4365626 h 6946900"/>
                  <a:gd name="connsiteX84" fmla="*/ 2790824 w 4343400"/>
                  <a:gd name="connsiteY84" fmla="*/ 4365626 h 6946900"/>
                  <a:gd name="connsiteX85" fmla="*/ 2714624 w 4343400"/>
                  <a:gd name="connsiteY85" fmla="*/ 4575174 h 6946900"/>
                  <a:gd name="connsiteX86" fmla="*/ 2686052 w 4343400"/>
                  <a:gd name="connsiteY86" fmla="*/ 4613274 h 6946900"/>
                  <a:gd name="connsiteX87" fmla="*/ 2628900 w 4343400"/>
                  <a:gd name="connsiteY87" fmla="*/ 4708526 h 6946900"/>
                  <a:gd name="connsiteX88" fmla="*/ 2638424 w 4343400"/>
                  <a:gd name="connsiteY88" fmla="*/ 4746626 h 6946900"/>
                  <a:gd name="connsiteX89" fmla="*/ 2771776 w 4343400"/>
                  <a:gd name="connsiteY89" fmla="*/ 4851400 h 6946900"/>
                  <a:gd name="connsiteX90" fmla="*/ 2619376 w 4343400"/>
                  <a:gd name="connsiteY90" fmla="*/ 5003800 h 6946900"/>
                  <a:gd name="connsiteX91" fmla="*/ 2667000 w 4343400"/>
                  <a:gd name="connsiteY91" fmla="*/ 5041900 h 6946900"/>
                  <a:gd name="connsiteX92" fmla="*/ 2667000 w 4343400"/>
                  <a:gd name="connsiteY92" fmla="*/ 5156200 h 6946900"/>
                  <a:gd name="connsiteX93" fmla="*/ 2733676 w 4343400"/>
                  <a:gd name="connsiteY93" fmla="*/ 5280026 h 6946900"/>
                  <a:gd name="connsiteX94" fmla="*/ 2686052 w 4343400"/>
                  <a:gd name="connsiteY94" fmla="*/ 5346700 h 6946900"/>
                  <a:gd name="connsiteX95" fmla="*/ 2686052 w 4343400"/>
                  <a:gd name="connsiteY95" fmla="*/ 5422900 h 6946900"/>
                  <a:gd name="connsiteX96" fmla="*/ 2638424 w 4343400"/>
                  <a:gd name="connsiteY96" fmla="*/ 5518150 h 6946900"/>
                  <a:gd name="connsiteX97" fmla="*/ 2571748 w 4343400"/>
                  <a:gd name="connsiteY97" fmla="*/ 5499100 h 6946900"/>
                  <a:gd name="connsiteX98" fmla="*/ 2524124 w 4343400"/>
                  <a:gd name="connsiteY98" fmla="*/ 5575300 h 6946900"/>
                  <a:gd name="connsiteX99" fmla="*/ 2533652 w 4343400"/>
                  <a:gd name="connsiteY99" fmla="*/ 5613400 h 6946900"/>
                  <a:gd name="connsiteX100" fmla="*/ 2476500 w 4343400"/>
                  <a:gd name="connsiteY100" fmla="*/ 5765800 h 6946900"/>
                  <a:gd name="connsiteX101" fmla="*/ 2562224 w 4343400"/>
                  <a:gd name="connsiteY101" fmla="*/ 5822950 h 6946900"/>
                  <a:gd name="connsiteX102" fmla="*/ 2543176 w 4343400"/>
                  <a:gd name="connsiteY102" fmla="*/ 5965826 h 6946900"/>
                  <a:gd name="connsiteX103" fmla="*/ 2447924 w 4343400"/>
                  <a:gd name="connsiteY103" fmla="*/ 5965826 h 6946900"/>
                  <a:gd name="connsiteX104" fmla="*/ 2438400 w 4343400"/>
                  <a:gd name="connsiteY104" fmla="*/ 6032500 h 6946900"/>
                  <a:gd name="connsiteX105" fmla="*/ 2466976 w 4343400"/>
                  <a:gd name="connsiteY105" fmla="*/ 6089650 h 6946900"/>
                  <a:gd name="connsiteX106" fmla="*/ 2457452 w 4343400"/>
                  <a:gd name="connsiteY106" fmla="*/ 6137274 h 6946900"/>
                  <a:gd name="connsiteX107" fmla="*/ 2524124 w 4343400"/>
                  <a:gd name="connsiteY107" fmla="*/ 6194426 h 6946900"/>
                  <a:gd name="connsiteX108" fmla="*/ 2495548 w 4343400"/>
                  <a:gd name="connsiteY108" fmla="*/ 6318250 h 6946900"/>
                  <a:gd name="connsiteX109" fmla="*/ 2362200 w 4343400"/>
                  <a:gd name="connsiteY109" fmla="*/ 6337300 h 6946900"/>
                  <a:gd name="connsiteX110" fmla="*/ 2352676 w 4343400"/>
                  <a:gd name="connsiteY110" fmla="*/ 6403974 h 6946900"/>
                  <a:gd name="connsiteX111" fmla="*/ 2276476 w 4343400"/>
                  <a:gd name="connsiteY111" fmla="*/ 6375400 h 6946900"/>
                  <a:gd name="connsiteX112" fmla="*/ 2181224 w 4343400"/>
                  <a:gd name="connsiteY112" fmla="*/ 6423026 h 6946900"/>
                  <a:gd name="connsiteX113" fmla="*/ 2143124 w 4343400"/>
                  <a:gd name="connsiteY113" fmla="*/ 6527800 h 6946900"/>
                  <a:gd name="connsiteX114" fmla="*/ 2047876 w 4343400"/>
                  <a:gd name="connsiteY114" fmla="*/ 6556374 h 6946900"/>
                  <a:gd name="connsiteX115" fmla="*/ 2000252 w 4343400"/>
                  <a:gd name="connsiteY115" fmla="*/ 6613526 h 6946900"/>
                  <a:gd name="connsiteX116" fmla="*/ 1876424 w 4343400"/>
                  <a:gd name="connsiteY116" fmla="*/ 6642100 h 6946900"/>
                  <a:gd name="connsiteX117" fmla="*/ 1847852 w 4343400"/>
                  <a:gd name="connsiteY117" fmla="*/ 6689726 h 6946900"/>
                  <a:gd name="connsiteX118" fmla="*/ 1733548 w 4343400"/>
                  <a:gd name="connsiteY118" fmla="*/ 6708774 h 6946900"/>
                  <a:gd name="connsiteX119" fmla="*/ 1714500 w 4343400"/>
                  <a:gd name="connsiteY119" fmla="*/ 6775450 h 6946900"/>
                  <a:gd name="connsiteX120" fmla="*/ 1704976 w 4343400"/>
                  <a:gd name="connsiteY120" fmla="*/ 6861174 h 6946900"/>
                  <a:gd name="connsiteX121" fmla="*/ 1562100 w 4343400"/>
                  <a:gd name="connsiteY121" fmla="*/ 6861174 h 6946900"/>
                  <a:gd name="connsiteX122" fmla="*/ 1390652 w 4343400"/>
                  <a:gd name="connsiteY122" fmla="*/ 6918326 h 6946900"/>
                  <a:gd name="connsiteX123" fmla="*/ 1333500 w 4343400"/>
                  <a:gd name="connsiteY123" fmla="*/ 6870700 h 6946900"/>
                  <a:gd name="connsiteX124" fmla="*/ 1238252 w 4343400"/>
                  <a:gd name="connsiteY124" fmla="*/ 6861174 h 6946900"/>
                  <a:gd name="connsiteX125" fmla="*/ 1200148 w 4343400"/>
                  <a:gd name="connsiteY125" fmla="*/ 6804026 h 6946900"/>
                  <a:gd name="connsiteX126" fmla="*/ 1038224 w 4343400"/>
                  <a:gd name="connsiteY126" fmla="*/ 6823074 h 6946900"/>
                  <a:gd name="connsiteX127" fmla="*/ 1000124 w 4343400"/>
                  <a:gd name="connsiteY127" fmla="*/ 6889750 h 6946900"/>
                  <a:gd name="connsiteX128" fmla="*/ 914400 w 4343400"/>
                  <a:gd name="connsiteY128" fmla="*/ 6889750 h 6946900"/>
                  <a:gd name="connsiteX129" fmla="*/ 771524 w 4343400"/>
                  <a:gd name="connsiteY129" fmla="*/ 6946900 h 6946900"/>
                  <a:gd name="connsiteX130" fmla="*/ 685800 w 4343400"/>
                  <a:gd name="connsiteY130" fmla="*/ 6784974 h 6946900"/>
                  <a:gd name="connsiteX131" fmla="*/ 714376 w 4343400"/>
                  <a:gd name="connsiteY131" fmla="*/ 6651626 h 6946900"/>
                  <a:gd name="connsiteX132" fmla="*/ 704852 w 4343400"/>
                  <a:gd name="connsiteY132" fmla="*/ 6527800 h 6946900"/>
                  <a:gd name="connsiteX133" fmla="*/ 819148 w 4343400"/>
                  <a:gd name="connsiteY133" fmla="*/ 6470650 h 6946900"/>
                  <a:gd name="connsiteX134" fmla="*/ 828676 w 4343400"/>
                  <a:gd name="connsiteY134" fmla="*/ 6308726 h 6946900"/>
                  <a:gd name="connsiteX135" fmla="*/ 781052 w 4343400"/>
                  <a:gd name="connsiteY135" fmla="*/ 6213474 h 6946900"/>
                  <a:gd name="connsiteX136" fmla="*/ 962024 w 4343400"/>
                  <a:gd name="connsiteY136" fmla="*/ 6194426 h 6946900"/>
                  <a:gd name="connsiteX137" fmla="*/ 866776 w 4343400"/>
                  <a:gd name="connsiteY137" fmla="*/ 6070600 h 6946900"/>
                  <a:gd name="connsiteX138" fmla="*/ 838200 w 4343400"/>
                  <a:gd name="connsiteY138" fmla="*/ 6032500 h 6946900"/>
                  <a:gd name="connsiteX139" fmla="*/ 876300 w 4343400"/>
                  <a:gd name="connsiteY139" fmla="*/ 5946774 h 6946900"/>
                  <a:gd name="connsiteX140" fmla="*/ 914400 w 4343400"/>
                  <a:gd name="connsiteY140" fmla="*/ 5937250 h 6946900"/>
                  <a:gd name="connsiteX141" fmla="*/ 923924 w 4343400"/>
                  <a:gd name="connsiteY141" fmla="*/ 5794374 h 6946900"/>
                  <a:gd name="connsiteX142" fmla="*/ 876300 w 4343400"/>
                  <a:gd name="connsiteY142" fmla="*/ 5699126 h 6946900"/>
                  <a:gd name="connsiteX143" fmla="*/ 752476 w 4343400"/>
                  <a:gd name="connsiteY143" fmla="*/ 5622926 h 6946900"/>
                  <a:gd name="connsiteX144" fmla="*/ 742948 w 4343400"/>
                  <a:gd name="connsiteY144" fmla="*/ 5499100 h 6946900"/>
                  <a:gd name="connsiteX145" fmla="*/ 638176 w 4343400"/>
                  <a:gd name="connsiteY145" fmla="*/ 5499100 h 6946900"/>
                  <a:gd name="connsiteX146" fmla="*/ 581024 w 4343400"/>
                  <a:gd name="connsiteY146" fmla="*/ 5403850 h 6946900"/>
                  <a:gd name="connsiteX147" fmla="*/ 590548 w 4343400"/>
                  <a:gd name="connsiteY147" fmla="*/ 5327650 h 6946900"/>
                  <a:gd name="connsiteX148" fmla="*/ 666748 w 4343400"/>
                  <a:gd name="connsiteY148" fmla="*/ 5260974 h 6946900"/>
                  <a:gd name="connsiteX149" fmla="*/ 619124 w 4343400"/>
                  <a:gd name="connsiteY149" fmla="*/ 5156200 h 6946900"/>
                  <a:gd name="connsiteX150" fmla="*/ 523876 w 4343400"/>
                  <a:gd name="connsiteY150" fmla="*/ 5137150 h 6946900"/>
                  <a:gd name="connsiteX151" fmla="*/ 495300 w 4343400"/>
                  <a:gd name="connsiteY151" fmla="*/ 5003800 h 6946900"/>
                  <a:gd name="connsiteX152" fmla="*/ 457200 w 4343400"/>
                  <a:gd name="connsiteY152" fmla="*/ 4927600 h 6946900"/>
                  <a:gd name="connsiteX153" fmla="*/ 447676 w 4343400"/>
                  <a:gd name="connsiteY153" fmla="*/ 4870450 h 6946900"/>
                  <a:gd name="connsiteX154" fmla="*/ 409576 w 4343400"/>
                  <a:gd name="connsiteY154" fmla="*/ 4832350 h 6946900"/>
                  <a:gd name="connsiteX155" fmla="*/ 352424 w 4343400"/>
                  <a:gd name="connsiteY155" fmla="*/ 4851400 h 6946900"/>
                  <a:gd name="connsiteX156" fmla="*/ 314324 w 4343400"/>
                  <a:gd name="connsiteY156" fmla="*/ 4775200 h 6946900"/>
                  <a:gd name="connsiteX157" fmla="*/ 219076 w 4343400"/>
                  <a:gd name="connsiteY157" fmla="*/ 4775200 h 6946900"/>
                  <a:gd name="connsiteX158" fmla="*/ 209548 w 4343400"/>
                  <a:gd name="connsiteY158" fmla="*/ 4689474 h 6946900"/>
                  <a:gd name="connsiteX159" fmla="*/ 76200 w 4343400"/>
                  <a:gd name="connsiteY159" fmla="*/ 4689474 h 6946900"/>
                  <a:gd name="connsiteX160" fmla="*/ 0 w 4343400"/>
                  <a:gd name="connsiteY160" fmla="*/ 4632326 h 6946900"/>
                  <a:gd name="connsiteX161" fmla="*/ 38100 w 4343400"/>
                  <a:gd name="connsiteY161" fmla="*/ 4518026 h 6946900"/>
                  <a:gd name="connsiteX162" fmla="*/ 114300 w 4343400"/>
                  <a:gd name="connsiteY162" fmla="*/ 4518026 h 6946900"/>
                  <a:gd name="connsiteX163" fmla="*/ 152400 w 4343400"/>
                  <a:gd name="connsiteY163" fmla="*/ 4489450 h 6946900"/>
                  <a:gd name="connsiteX164" fmla="*/ 142876 w 4343400"/>
                  <a:gd name="connsiteY164" fmla="*/ 4375150 h 6946900"/>
                  <a:gd name="connsiteX165" fmla="*/ 209548 w 4343400"/>
                  <a:gd name="connsiteY165" fmla="*/ 4308474 h 6946900"/>
                  <a:gd name="connsiteX166" fmla="*/ 323852 w 4343400"/>
                  <a:gd name="connsiteY166" fmla="*/ 4298950 h 6946900"/>
                  <a:gd name="connsiteX167" fmla="*/ 419100 w 4343400"/>
                  <a:gd name="connsiteY167" fmla="*/ 4337050 h 6946900"/>
                  <a:gd name="connsiteX168" fmla="*/ 476252 w 4343400"/>
                  <a:gd name="connsiteY168" fmla="*/ 4327526 h 6946900"/>
                  <a:gd name="connsiteX169" fmla="*/ 485776 w 4343400"/>
                  <a:gd name="connsiteY169" fmla="*/ 4232274 h 6946900"/>
                  <a:gd name="connsiteX170" fmla="*/ 542924 w 4343400"/>
                  <a:gd name="connsiteY170" fmla="*/ 4165600 h 6946900"/>
                  <a:gd name="connsiteX171" fmla="*/ 590548 w 4343400"/>
                  <a:gd name="connsiteY171" fmla="*/ 4165600 h 6946900"/>
                  <a:gd name="connsiteX172" fmla="*/ 676276 w 4343400"/>
                  <a:gd name="connsiteY172" fmla="*/ 3965574 h 6946900"/>
                  <a:gd name="connsiteX173" fmla="*/ 819148 w 4343400"/>
                  <a:gd name="connsiteY173" fmla="*/ 3889374 h 6946900"/>
                  <a:gd name="connsiteX174" fmla="*/ 819148 w 4343400"/>
                  <a:gd name="connsiteY174" fmla="*/ 3803650 h 6946900"/>
                  <a:gd name="connsiteX175" fmla="*/ 885824 w 4343400"/>
                  <a:gd name="connsiteY175" fmla="*/ 3660774 h 6946900"/>
                  <a:gd name="connsiteX176" fmla="*/ 790576 w 4343400"/>
                  <a:gd name="connsiteY176" fmla="*/ 3632200 h 6946900"/>
                  <a:gd name="connsiteX177" fmla="*/ 704852 w 4343400"/>
                  <a:gd name="connsiteY177" fmla="*/ 3517900 h 6946900"/>
                  <a:gd name="connsiteX178" fmla="*/ 714376 w 4343400"/>
                  <a:gd name="connsiteY178" fmla="*/ 3460750 h 6946900"/>
                  <a:gd name="connsiteX179" fmla="*/ 695324 w 4343400"/>
                  <a:gd name="connsiteY179" fmla="*/ 3394074 h 6946900"/>
                  <a:gd name="connsiteX180" fmla="*/ 742948 w 4343400"/>
                  <a:gd name="connsiteY180" fmla="*/ 3327400 h 6946900"/>
                  <a:gd name="connsiteX181" fmla="*/ 819148 w 4343400"/>
                  <a:gd name="connsiteY181" fmla="*/ 3336926 h 6946900"/>
                  <a:gd name="connsiteX182" fmla="*/ 819148 w 4343400"/>
                  <a:gd name="connsiteY182" fmla="*/ 3213100 h 6946900"/>
                  <a:gd name="connsiteX183" fmla="*/ 762000 w 4343400"/>
                  <a:gd name="connsiteY183" fmla="*/ 3194050 h 6946900"/>
                  <a:gd name="connsiteX184" fmla="*/ 771524 w 4343400"/>
                  <a:gd name="connsiteY184" fmla="*/ 3108326 h 6946900"/>
                  <a:gd name="connsiteX185" fmla="*/ 990600 w 4343400"/>
                  <a:gd name="connsiteY185" fmla="*/ 2813050 h 6946900"/>
                  <a:gd name="connsiteX186" fmla="*/ 1000124 w 4343400"/>
                  <a:gd name="connsiteY186" fmla="*/ 2679700 h 6946900"/>
                  <a:gd name="connsiteX187" fmla="*/ 914400 w 4343400"/>
                  <a:gd name="connsiteY187" fmla="*/ 2603500 h 6946900"/>
                  <a:gd name="connsiteX188" fmla="*/ 904876 w 4343400"/>
                  <a:gd name="connsiteY188" fmla="*/ 2546350 h 6946900"/>
                  <a:gd name="connsiteX189" fmla="*/ 809624 w 4343400"/>
                  <a:gd name="connsiteY189" fmla="*/ 2517774 h 6946900"/>
                  <a:gd name="connsiteX190" fmla="*/ 794512 w 4343400"/>
                  <a:gd name="connsiteY190" fmla="*/ 2448024 h 6946900"/>
                  <a:gd name="connsiteX191" fmla="*/ 807720 w 4343400"/>
                  <a:gd name="connsiteY191" fmla="*/ 2447290 h 6946900"/>
                  <a:gd name="connsiteX192" fmla="*/ 853440 w 4343400"/>
                  <a:gd name="connsiteY192" fmla="*/ 2416810 h 6946900"/>
                  <a:gd name="connsiteX193" fmla="*/ 861060 w 4343400"/>
                  <a:gd name="connsiteY193" fmla="*/ 2355850 h 6946900"/>
                  <a:gd name="connsiteX194" fmla="*/ 914400 w 4343400"/>
                  <a:gd name="connsiteY194" fmla="*/ 2340610 h 6946900"/>
                  <a:gd name="connsiteX195" fmla="*/ 929640 w 4343400"/>
                  <a:gd name="connsiteY195" fmla="*/ 2279650 h 6946900"/>
                  <a:gd name="connsiteX196" fmla="*/ 1021080 w 4343400"/>
                  <a:gd name="connsiteY196" fmla="*/ 2195830 h 6946900"/>
                  <a:gd name="connsiteX197" fmla="*/ 975360 w 4343400"/>
                  <a:gd name="connsiteY197" fmla="*/ 2134870 h 6946900"/>
                  <a:gd name="connsiteX198" fmla="*/ 975360 w 4343400"/>
                  <a:gd name="connsiteY198" fmla="*/ 2089150 h 6946900"/>
                  <a:gd name="connsiteX199" fmla="*/ 1036320 w 4343400"/>
                  <a:gd name="connsiteY199" fmla="*/ 2073910 h 6946900"/>
                  <a:gd name="connsiteX200" fmla="*/ 1059180 w 4343400"/>
                  <a:gd name="connsiteY200" fmla="*/ 2012950 h 6946900"/>
                  <a:gd name="connsiteX201" fmla="*/ 1143000 w 4343400"/>
                  <a:gd name="connsiteY201" fmla="*/ 1982470 h 6946900"/>
                  <a:gd name="connsiteX202" fmla="*/ 1173480 w 4343400"/>
                  <a:gd name="connsiteY202" fmla="*/ 1891030 h 6946900"/>
                  <a:gd name="connsiteX203" fmla="*/ 1089660 w 4343400"/>
                  <a:gd name="connsiteY203" fmla="*/ 1883410 h 6946900"/>
                  <a:gd name="connsiteX204" fmla="*/ 1104900 w 4343400"/>
                  <a:gd name="connsiteY204" fmla="*/ 1799590 h 6946900"/>
                  <a:gd name="connsiteX205" fmla="*/ 1219200 w 4343400"/>
                  <a:gd name="connsiteY205" fmla="*/ 1700530 h 6946900"/>
                  <a:gd name="connsiteX206" fmla="*/ 1303020 w 4343400"/>
                  <a:gd name="connsiteY206" fmla="*/ 1700530 h 6946900"/>
                  <a:gd name="connsiteX207" fmla="*/ 1280160 w 4343400"/>
                  <a:gd name="connsiteY207" fmla="*/ 1570990 h 6946900"/>
                  <a:gd name="connsiteX208" fmla="*/ 1318260 w 4343400"/>
                  <a:gd name="connsiteY208" fmla="*/ 1510030 h 6946900"/>
                  <a:gd name="connsiteX209" fmla="*/ 1341120 w 4343400"/>
                  <a:gd name="connsiteY209" fmla="*/ 1395730 h 6946900"/>
                  <a:gd name="connsiteX210" fmla="*/ 1295400 w 4343400"/>
                  <a:gd name="connsiteY210" fmla="*/ 1266190 h 6946900"/>
                  <a:gd name="connsiteX211" fmla="*/ 1325880 w 4343400"/>
                  <a:gd name="connsiteY211" fmla="*/ 999490 h 6946900"/>
                  <a:gd name="connsiteX212" fmla="*/ 1326468 w 4343400"/>
                  <a:gd name="connsiteY212" fmla="*/ 996268 h 6946900"/>
                  <a:gd name="connsiteX213" fmla="*/ 1346200 w 4343400"/>
                  <a:gd name="connsiteY213" fmla="*/ 1016000 h 6946900"/>
                  <a:gd name="connsiteX214" fmla="*/ 1428748 w 4343400"/>
                  <a:gd name="connsiteY214" fmla="*/ 971550 h 6946900"/>
                  <a:gd name="connsiteX215" fmla="*/ 1441452 w 4343400"/>
                  <a:gd name="connsiteY215" fmla="*/ 939800 h 6946900"/>
                  <a:gd name="connsiteX216" fmla="*/ 1479548 w 4343400"/>
                  <a:gd name="connsiteY216" fmla="*/ 901700 h 6946900"/>
                  <a:gd name="connsiteX217" fmla="*/ 1619252 w 4343400"/>
                  <a:gd name="connsiteY217" fmla="*/ 711200 h 6946900"/>
                  <a:gd name="connsiteX218" fmla="*/ 1670052 w 4343400"/>
                  <a:gd name="connsiteY218" fmla="*/ 647700 h 6946900"/>
                  <a:gd name="connsiteX219" fmla="*/ 1670052 w 4343400"/>
                  <a:gd name="connsiteY219" fmla="*/ 590550 h 6946900"/>
                  <a:gd name="connsiteX220" fmla="*/ 1638300 w 4343400"/>
                  <a:gd name="connsiteY220" fmla="*/ 546100 h 6946900"/>
                  <a:gd name="connsiteX221" fmla="*/ 1657348 w 4343400"/>
                  <a:gd name="connsiteY221" fmla="*/ 450850 h 6946900"/>
                  <a:gd name="connsiteX222" fmla="*/ 1727200 w 4343400"/>
                  <a:gd name="connsiteY222" fmla="*/ 469900 h 6946900"/>
                  <a:gd name="connsiteX223" fmla="*/ 1790700 w 4343400"/>
                  <a:gd name="connsiteY223" fmla="*/ 425450 h 6946900"/>
                  <a:gd name="connsiteX224" fmla="*/ 1943100 w 4343400"/>
                  <a:gd name="connsiteY224" fmla="*/ 488950 h 6946900"/>
                  <a:gd name="connsiteX225" fmla="*/ 1987548 w 4343400"/>
                  <a:gd name="connsiteY225" fmla="*/ 450850 h 6946900"/>
                  <a:gd name="connsiteX226" fmla="*/ 2044700 w 4343400"/>
                  <a:gd name="connsiteY226" fmla="*/ 457200 h 6946900"/>
                  <a:gd name="connsiteX227" fmla="*/ 2051052 w 4343400"/>
                  <a:gd name="connsiteY227" fmla="*/ 495300 h 6946900"/>
                  <a:gd name="connsiteX228" fmla="*/ 2082800 w 4343400"/>
                  <a:gd name="connsiteY228" fmla="*/ 495300 h 6946900"/>
                  <a:gd name="connsiteX229" fmla="*/ 2108200 w 4343400"/>
                  <a:gd name="connsiteY229" fmla="*/ 533400 h 6946900"/>
                  <a:gd name="connsiteX230" fmla="*/ 2139948 w 4343400"/>
                  <a:gd name="connsiteY230" fmla="*/ 533400 h 6946900"/>
                  <a:gd name="connsiteX231" fmla="*/ 2146300 w 4343400"/>
                  <a:gd name="connsiteY231" fmla="*/ 603250 h 6946900"/>
                  <a:gd name="connsiteX232" fmla="*/ 2108200 w 4343400"/>
                  <a:gd name="connsiteY232" fmla="*/ 673100 h 6946900"/>
                  <a:gd name="connsiteX233" fmla="*/ 2114548 w 4343400"/>
                  <a:gd name="connsiteY233" fmla="*/ 711200 h 6946900"/>
                  <a:gd name="connsiteX234" fmla="*/ 2070100 w 4343400"/>
                  <a:gd name="connsiteY234" fmla="*/ 781050 h 6946900"/>
                  <a:gd name="connsiteX235" fmla="*/ 2254252 w 4343400"/>
                  <a:gd name="connsiteY235" fmla="*/ 863600 h 6946900"/>
                  <a:gd name="connsiteX236" fmla="*/ 2298700 w 4343400"/>
                  <a:gd name="connsiteY236" fmla="*/ 850900 h 6946900"/>
                  <a:gd name="connsiteX237" fmla="*/ 2298700 w 4343400"/>
                  <a:gd name="connsiteY237" fmla="*/ 800100 h 6946900"/>
                  <a:gd name="connsiteX238" fmla="*/ 2381252 w 4343400"/>
                  <a:gd name="connsiteY238" fmla="*/ 698500 h 6946900"/>
                  <a:gd name="connsiteX239" fmla="*/ 2444748 w 4343400"/>
                  <a:gd name="connsiteY239" fmla="*/ 698500 h 6946900"/>
                  <a:gd name="connsiteX240" fmla="*/ 2533652 w 4343400"/>
                  <a:gd name="connsiteY240" fmla="*/ 711200 h 6946900"/>
                  <a:gd name="connsiteX241" fmla="*/ 2641600 w 4343400"/>
                  <a:gd name="connsiteY241" fmla="*/ 692150 h 6946900"/>
                  <a:gd name="connsiteX242" fmla="*/ 2705100 w 4343400"/>
                  <a:gd name="connsiteY242" fmla="*/ 635000 h 6946900"/>
                  <a:gd name="connsiteX243" fmla="*/ 2794000 w 4343400"/>
                  <a:gd name="connsiteY243" fmla="*/ 641350 h 6946900"/>
                  <a:gd name="connsiteX244" fmla="*/ 2825748 w 4343400"/>
                  <a:gd name="connsiteY244" fmla="*/ 615950 h 6946900"/>
                  <a:gd name="connsiteX245" fmla="*/ 2895600 w 4343400"/>
                  <a:gd name="connsiteY245" fmla="*/ 660400 h 6946900"/>
                  <a:gd name="connsiteX246" fmla="*/ 2914652 w 4343400"/>
                  <a:gd name="connsiteY246" fmla="*/ 730250 h 6946900"/>
                  <a:gd name="connsiteX247" fmla="*/ 2978148 w 4343400"/>
                  <a:gd name="connsiteY247" fmla="*/ 679450 h 6946900"/>
                  <a:gd name="connsiteX248" fmla="*/ 2959100 w 4343400"/>
                  <a:gd name="connsiteY248" fmla="*/ 622300 h 6946900"/>
                  <a:gd name="connsiteX249" fmla="*/ 2978148 w 4343400"/>
                  <a:gd name="connsiteY249" fmla="*/ 584200 h 6946900"/>
                  <a:gd name="connsiteX250" fmla="*/ 2959100 w 4343400"/>
                  <a:gd name="connsiteY250" fmla="*/ 488950 h 6946900"/>
                  <a:gd name="connsiteX251" fmla="*/ 3028948 w 4343400"/>
                  <a:gd name="connsiteY251" fmla="*/ 419100 h 6946900"/>
                  <a:gd name="connsiteX252" fmla="*/ 3073400 w 4343400"/>
                  <a:gd name="connsiteY252" fmla="*/ 400050 h 6946900"/>
                  <a:gd name="connsiteX253" fmla="*/ 3194052 w 4343400"/>
                  <a:gd name="connsiteY253" fmla="*/ 336550 h 6946900"/>
                  <a:gd name="connsiteX254" fmla="*/ 3206748 w 4343400"/>
                  <a:gd name="connsiteY254" fmla="*/ 222250 h 6946900"/>
                  <a:gd name="connsiteX255" fmla="*/ 3251200 w 4343400"/>
                  <a:gd name="connsiteY255" fmla="*/ 133350 h 694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</a:cxnLst>
                <a:rect l="l" t="t" r="r" b="b"/>
                <a:pathLst>
                  <a:path w="4343400" h="6946900">
                    <a:moveTo>
                      <a:pt x="1172876" y="515072"/>
                    </a:moveTo>
                    <a:lnTo>
                      <a:pt x="1181100" y="539750"/>
                    </a:lnTo>
                    <a:lnTo>
                      <a:pt x="1172876" y="515074"/>
                    </a:lnTo>
                    <a:close/>
                    <a:moveTo>
                      <a:pt x="3632200" y="0"/>
                    </a:moveTo>
                    <a:lnTo>
                      <a:pt x="3663948" y="25400"/>
                    </a:lnTo>
                    <a:lnTo>
                      <a:pt x="3810000" y="38100"/>
                    </a:lnTo>
                    <a:lnTo>
                      <a:pt x="3816348" y="114300"/>
                    </a:lnTo>
                    <a:lnTo>
                      <a:pt x="3841748" y="158750"/>
                    </a:lnTo>
                    <a:lnTo>
                      <a:pt x="3867148" y="393700"/>
                    </a:lnTo>
                    <a:lnTo>
                      <a:pt x="3873500" y="431800"/>
                    </a:lnTo>
                    <a:lnTo>
                      <a:pt x="3886200" y="469900"/>
                    </a:lnTo>
                    <a:lnTo>
                      <a:pt x="3949700" y="469900"/>
                    </a:lnTo>
                    <a:lnTo>
                      <a:pt x="3949700" y="546100"/>
                    </a:lnTo>
                    <a:lnTo>
                      <a:pt x="4076700" y="635000"/>
                    </a:lnTo>
                    <a:lnTo>
                      <a:pt x="4140200" y="622300"/>
                    </a:lnTo>
                    <a:lnTo>
                      <a:pt x="4178300" y="692150"/>
                    </a:lnTo>
                    <a:lnTo>
                      <a:pt x="4152900" y="787400"/>
                    </a:lnTo>
                    <a:lnTo>
                      <a:pt x="4178300" y="850900"/>
                    </a:lnTo>
                    <a:lnTo>
                      <a:pt x="4171948" y="914400"/>
                    </a:lnTo>
                    <a:lnTo>
                      <a:pt x="4108452" y="946150"/>
                    </a:lnTo>
                    <a:lnTo>
                      <a:pt x="4108452" y="984250"/>
                    </a:lnTo>
                    <a:lnTo>
                      <a:pt x="4159252" y="1003300"/>
                    </a:lnTo>
                    <a:lnTo>
                      <a:pt x="4177940" y="1115438"/>
                    </a:lnTo>
                    <a:lnTo>
                      <a:pt x="3931920" y="1189990"/>
                    </a:lnTo>
                    <a:lnTo>
                      <a:pt x="3878580" y="1266190"/>
                    </a:lnTo>
                    <a:lnTo>
                      <a:pt x="3787140" y="1243330"/>
                    </a:lnTo>
                    <a:lnTo>
                      <a:pt x="3665220" y="1289050"/>
                    </a:lnTo>
                    <a:lnTo>
                      <a:pt x="3665220" y="1365250"/>
                    </a:lnTo>
                    <a:lnTo>
                      <a:pt x="3649980" y="1471930"/>
                    </a:lnTo>
                    <a:lnTo>
                      <a:pt x="3497580" y="1502410"/>
                    </a:lnTo>
                    <a:lnTo>
                      <a:pt x="3467100" y="1563370"/>
                    </a:lnTo>
                    <a:lnTo>
                      <a:pt x="3375660" y="1662430"/>
                    </a:lnTo>
                    <a:lnTo>
                      <a:pt x="3352800" y="1723390"/>
                    </a:lnTo>
                    <a:lnTo>
                      <a:pt x="3375660" y="1807210"/>
                    </a:lnTo>
                    <a:lnTo>
                      <a:pt x="3307080" y="1913890"/>
                    </a:lnTo>
                    <a:lnTo>
                      <a:pt x="3291840" y="2272030"/>
                    </a:lnTo>
                    <a:lnTo>
                      <a:pt x="3436620" y="2325370"/>
                    </a:lnTo>
                    <a:lnTo>
                      <a:pt x="3489960" y="2393950"/>
                    </a:lnTo>
                    <a:lnTo>
                      <a:pt x="3558540" y="2401570"/>
                    </a:lnTo>
                    <a:lnTo>
                      <a:pt x="3573780" y="2348230"/>
                    </a:lnTo>
                    <a:lnTo>
                      <a:pt x="3688080" y="2409190"/>
                    </a:lnTo>
                    <a:lnTo>
                      <a:pt x="3810000" y="2332990"/>
                    </a:lnTo>
                    <a:lnTo>
                      <a:pt x="3992880" y="2340610"/>
                    </a:lnTo>
                    <a:lnTo>
                      <a:pt x="4046220" y="2416810"/>
                    </a:lnTo>
                    <a:lnTo>
                      <a:pt x="4061460" y="2630170"/>
                    </a:lnTo>
                    <a:lnTo>
                      <a:pt x="4061460" y="2790190"/>
                    </a:lnTo>
                    <a:lnTo>
                      <a:pt x="4023360" y="2835910"/>
                    </a:lnTo>
                    <a:lnTo>
                      <a:pt x="3901440" y="2896870"/>
                    </a:lnTo>
                    <a:lnTo>
                      <a:pt x="3916680" y="3003550"/>
                    </a:lnTo>
                    <a:lnTo>
                      <a:pt x="3992880" y="3079750"/>
                    </a:lnTo>
                    <a:lnTo>
                      <a:pt x="3992880" y="3110230"/>
                    </a:lnTo>
                    <a:lnTo>
                      <a:pt x="3985260" y="3186430"/>
                    </a:lnTo>
                    <a:lnTo>
                      <a:pt x="4000500" y="3270250"/>
                    </a:lnTo>
                    <a:lnTo>
                      <a:pt x="3863340" y="3300730"/>
                    </a:lnTo>
                    <a:lnTo>
                      <a:pt x="3893820" y="3415030"/>
                    </a:lnTo>
                    <a:lnTo>
                      <a:pt x="4015740" y="3422650"/>
                    </a:lnTo>
                    <a:lnTo>
                      <a:pt x="4053840" y="3521710"/>
                    </a:lnTo>
                    <a:lnTo>
                      <a:pt x="4000500" y="3590290"/>
                    </a:lnTo>
                    <a:lnTo>
                      <a:pt x="4030980" y="3696970"/>
                    </a:lnTo>
                    <a:lnTo>
                      <a:pt x="4015740" y="3818890"/>
                    </a:lnTo>
                    <a:lnTo>
                      <a:pt x="4238624" y="3982338"/>
                    </a:lnTo>
                    <a:lnTo>
                      <a:pt x="4238624" y="4060826"/>
                    </a:lnTo>
                    <a:lnTo>
                      <a:pt x="4295776" y="4108450"/>
                    </a:lnTo>
                    <a:lnTo>
                      <a:pt x="4343400" y="4146550"/>
                    </a:lnTo>
                    <a:lnTo>
                      <a:pt x="4295776" y="4279900"/>
                    </a:lnTo>
                    <a:lnTo>
                      <a:pt x="4181476" y="4279900"/>
                    </a:lnTo>
                    <a:lnTo>
                      <a:pt x="4152900" y="4318000"/>
                    </a:lnTo>
                    <a:lnTo>
                      <a:pt x="4143376" y="4403726"/>
                    </a:lnTo>
                    <a:lnTo>
                      <a:pt x="3933824" y="4403726"/>
                    </a:lnTo>
                    <a:lnTo>
                      <a:pt x="3933824" y="4279900"/>
                    </a:lnTo>
                    <a:lnTo>
                      <a:pt x="3886200" y="4232274"/>
                    </a:lnTo>
                    <a:lnTo>
                      <a:pt x="3829052" y="4251326"/>
                    </a:lnTo>
                    <a:lnTo>
                      <a:pt x="3771900" y="4232274"/>
                    </a:lnTo>
                    <a:lnTo>
                      <a:pt x="3619500" y="4241800"/>
                    </a:lnTo>
                    <a:lnTo>
                      <a:pt x="3590924" y="4270374"/>
                    </a:lnTo>
                    <a:lnTo>
                      <a:pt x="3571876" y="4308474"/>
                    </a:lnTo>
                    <a:lnTo>
                      <a:pt x="3486148" y="4318000"/>
                    </a:lnTo>
                    <a:lnTo>
                      <a:pt x="3429000" y="4270374"/>
                    </a:lnTo>
                    <a:lnTo>
                      <a:pt x="3429000" y="4203700"/>
                    </a:lnTo>
                    <a:lnTo>
                      <a:pt x="3419476" y="4137026"/>
                    </a:lnTo>
                    <a:lnTo>
                      <a:pt x="3362324" y="4089400"/>
                    </a:lnTo>
                    <a:lnTo>
                      <a:pt x="3190876" y="4051300"/>
                    </a:lnTo>
                    <a:lnTo>
                      <a:pt x="2933700" y="4460874"/>
                    </a:lnTo>
                    <a:lnTo>
                      <a:pt x="2867024" y="4365626"/>
                    </a:lnTo>
                    <a:lnTo>
                      <a:pt x="2790824" y="4365626"/>
                    </a:lnTo>
                    <a:lnTo>
                      <a:pt x="2714624" y="4575174"/>
                    </a:lnTo>
                    <a:lnTo>
                      <a:pt x="2686052" y="4613274"/>
                    </a:lnTo>
                    <a:lnTo>
                      <a:pt x="2628900" y="4708526"/>
                    </a:lnTo>
                    <a:lnTo>
                      <a:pt x="2638424" y="4746626"/>
                    </a:lnTo>
                    <a:lnTo>
                      <a:pt x="2771776" y="4851400"/>
                    </a:lnTo>
                    <a:lnTo>
                      <a:pt x="2619376" y="5003800"/>
                    </a:lnTo>
                    <a:lnTo>
                      <a:pt x="2667000" y="5041900"/>
                    </a:lnTo>
                    <a:lnTo>
                      <a:pt x="2667000" y="5156200"/>
                    </a:lnTo>
                    <a:lnTo>
                      <a:pt x="2733676" y="5280026"/>
                    </a:lnTo>
                    <a:lnTo>
                      <a:pt x="2686052" y="5346700"/>
                    </a:lnTo>
                    <a:lnTo>
                      <a:pt x="2686052" y="5422900"/>
                    </a:lnTo>
                    <a:lnTo>
                      <a:pt x="2638424" y="5518150"/>
                    </a:lnTo>
                    <a:lnTo>
                      <a:pt x="2571748" y="5499100"/>
                    </a:lnTo>
                    <a:lnTo>
                      <a:pt x="2524124" y="5575300"/>
                    </a:lnTo>
                    <a:lnTo>
                      <a:pt x="2533652" y="5613400"/>
                    </a:lnTo>
                    <a:lnTo>
                      <a:pt x="2476500" y="5765800"/>
                    </a:lnTo>
                    <a:lnTo>
                      <a:pt x="2562224" y="5822950"/>
                    </a:lnTo>
                    <a:lnTo>
                      <a:pt x="2543176" y="5965826"/>
                    </a:lnTo>
                    <a:lnTo>
                      <a:pt x="2447924" y="5965826"/>
                    </a:lnTo>
                    <a:lnTo>
                      <a:pt x="2438400" y="6032500"/>
                    </a:lnTo>
                    <a:lnTo>
                      <a:pt x="2466976" y="6089650"/>
                    </a:lnTo>
                    <a:lnTo>
                      <a:pt x="2457452" y="6137274"/>
                    </a:lnTo>
                    <a:lnTo>
                      <a:pt x="2524124" y="6194426"/>
                    </a:lnTo>
                    <a:lnTo>
                      <a:pt x="2495548" y="6318250"/>
                    </a:lnTo>
                    <a:lnTo>
                      <a:pt x="2362200" y="6337300"/>
                    </a:lnTo>
                    <a:lnTo>
                      <a:pt x="2352676" y="6403974"/>
                    </a:lnTo>
                    <a:lnTo>
                      <a:pt x="2276476" y="6375400"/>
                    </a:lnTo>
                    <a:lnTo>
                      <a:pt x="2181224" y="6423026"/>
                    </a:lnTo>
                    <a:lnTo>
                      <a:pt x="2143124" y="6527800"/>
                    </a:lnTo>
                    <a:lnTo>
                      <a:pt x="2047876" y="6556374"/>
                    </a:lnTo>
                    <a:lnTo>
                      <a:pt x="2000252" y="6613526"/>
                    </a:lnTo>
                    <a:lnTo>
                      <a:pt x="1876424" y="6642100"/>
                    </a:lnTo>
                    <a:lnTo>
                      <a:pt x="1847852" y="6689726"/>
                    </a:lnTo>
                    <a:lnTo>
                      <a:pt x="1733548" y="6708774"/>
                    </a:lnTo>
                    <a:lnTo>
                      <a:pt x="1714500" y="6775450"/>
                    </a:lnTo>
                    <a:lnTo>
                      <a:pt x="1704976" y="6861174"/>
                    </a:lnTo>
                    <a:lnTo>
                      <a:pt x="1562100" y="6861174"/>
                    </a:lnTo>
                    <a:lnTo>
                      <a:pt x="1390652" y="6918326"/>
                    </a:lnTo>
                    <a:lnTo>
                      <a:pt x="1333500" y="6870700"/>
                    </a:lnTo>
                    <a:lnTo>
                      <a:pt x="1238252" y="6861174"/>
                    </a:lnTo>
                    <a:lnTo>
                      <a:pt x="1200148" y="6804026"/>
                    </a:lnTo>
                    <a:lnTo>
                      <a:pt x="1038224" y="6823074"/>
                    </a:lnTo>
                    <a:lnTo>
                      <a:pt x="1000124" y="6889750"/>
                    </a:lnTo>
                    <a:lnTo>
                      <a:pt x="914400" y="6889750"/>
                    </a:lnTo>
                    <a:lnTo>
                      <a:pt x="771524" y="6946900"/>
                    </a:lnTo>
                    <a:lnTo>
                      <a:pt x="685800" y="6784974"/>
                    </a:lnTo>
                    <a:lnTo>
                      <a:pt x="714376" y="6651626"/>
                    </a:lnTo>
                    <a:lnTo>
                      <a:pt x="704852" y="6527800"/>
                    </a:lnTo>
                    <a:lnTo>
                      <a:pt x="819148" y="6470650"/>
                    </a:lnTo>
                    <a:lnTo>
                      <a:pt x="828676" y="6308726"/>
                    </a:lnTo>
                    <a:lnTo>
                      <a:pt x="781052" y="6213474"/>
                    </a:lnTo>
                    <a:lnTo>
                      <a:pt x="962024" y="6194426"/>
                    </a:lnTo>
                    <a:lnTo>
                      <a:pt x="866776" y="6070600"/>
                    </a:lnTo>
                    <a:lnTo>
                      <a:pt x="838200" y="6032500"/>
                    </a:lnTo>
                    <a:lnTo>
                      <a:pt x="876300" y="5946774"/>
                    </a:lnTo>
                    <a:lnTo>
                      <a:pt x="914400" y="5937250"/>
                    </a:lnTo>
                    <a:lnTo>
                      <a:pt x="923924" y="5794374"/>
                    </a:lnTo>
                    <a:lnTo>
                      <a:pt x="876300" y="5699126"/>
                    </a:lnTo>
                    <a:lnTo>
                      <a:pt x="752476" y="5622926"/>
                    </a:lnTo>
                    <a:lnTo>
                      <a:pt x="742948" y="5499100"/>
                    </a:lnTo>
                    <a:lnTo>
                      <a:pt x="638176" y="5499100"/>
                    </a:lnTo>
                    <a:lnTo>
                      <a:pt x="581024" y="5403850"/>
                    </a:lnTo>
                    <a:lnTo>
                      <a:pt x="590548" y="5327650"/>
                    </a:lnTo>
                    <a:lnTo>
                      <a:pt x="666748" y="5260974"/>
                    </a:lnTo>
                    <a:lnTo>
                      <a:pt x="619124" y="5156200"/>
                    </a:lnTo>
                    <a:lnTo>
                      <a:pt x="523876" y="5137150"/>
                    </a:lnTo>
                    <a:lnTo>
                      <a:pt x="495300" y="5003800"/>
                    </a:lnTo>
                    <a:lnTo>
                      <a:pt x="457200" y="4927600"/>
                    </a:lnTo>
                    <a:lnTo>
                      <a:pt x="447676" y="4870450"/>
                    </a:lnTo>
                    <a:lnTo>
                      <a:pt x="409576" y="4832350"/>
                    </a:lnTo>
                    <a:lnTo>
                      <a:pt x="352424" y="4851400"/>
                    </a:lnTo>
                    <a:lnTo>
                      <a:pt x="314324" y="4775200"/>
                    </a:lnTo>
                    <a:lnTo>
                      <a:pt x="219076" y="4775200"/>
                    </a:lnTo>
                    <a:lnTo>
                      <a:pt x="209548" y="4689474"/>
                    </a:lnTo>
                    <a:lnTo>
                      <a:pt x="76200" y="4689474"/>
                    </a:lnTo>
                    <a:lnTo>
                      <a:pt x="0" y="4632326"/>
                    </a:lnTo>
                    <a:lnTo>
                      <a:pt x="38100" y="4518026"/>
                    </a:lnTo>
                    <a:lnTo>
                      <a:pt x="114300" y="4518026"/>
                    </a:lnTo>
                    <a:lnTo>
                      <a:pt x="152400" y="4489450"/>
                    </a:lnTo>
                    <a:lnTo>
                      <a:pt x="142876" y="4375150"/>
                    </a:lnTo>
                    <a:lnTo>
                      <a:pt x="209548" y="4308474"/>
                    </a:lnTo>
                    <a:lnTo>
                      <a:pt x="323852" y="4298950"/>
                    </a:lnTo>
                    <a:lnTo>
                      <a:pt x="419100" y="4337050"/>
                    </a:lnTo>
                    <a:lnTo>
                      <a:pt x="476252" y="4327526"/>
                    </a:lnTo>
                    <a:lnTo>
                      <a:pt x="485776" y="4232274"/>
                    </a:lnTo>
                    <a:lnTo>
                      <a:pt x="542924" y="4165600"/>
                    </a:lnTo>
                    <a:lnTo>
                      <a:pt x="590548" y="4165600"/>
                    </a:lnTo>
                    <a:lnTo>
                      <a:pt x="676276" y="3965574"/>
                    </a:lnTo>
                    <a:lnTo>
                      <a:pt x="819148" y="3889374"/>
                    </a:lnTo>
                    <a:lnTo>
                      <a:pt x="819148" y="3803650"/>
                    </a:lnTo>
                    <a:lnTo>
                      <a:pt x="885824" y="3660774"/>
                    </a:lnTo>
                    <a:lnTo>
                      <a:pt x="790576" y="3632200"/>
                    </a:lnTo>
                    <a:lnTo>
                      <a:pt x="704852" y="3517900"/>
                    </a:lnTo>
                    <a:lnTo>
                      <a:pt x="714376" y="3460750"/>
                    </a:lnTo>
                    <a:lnTo>
                      <a:pt x="695324" y="3394074"/>
                    </a:lnTo>
                    <a:lnTo>
                      <a:pt x="742948" y="3327400"/>
                    </a:lnTo>
                    <a:lnTo>
                      <a:pt x="819148" y="3336926"/>
                    </a:lnTo>
                    <a:lnTo>
                      <a:pt x="819148" y="3213100"/>
                    </a:lnTo>
                    <a:lnTo>
                      <a:pt x="762000" y="3194050"/>
                    </a:lnTo>
                    <a:lnTo>
                      <a:pt x="771524" y="3108326"/>
                    </a:lnTo>
                    <a:lnTo>
                      <a:pt x="990600" y="2813050"/>
                    </a:lnTo>
                    <a:lnTo>
                      <a:pt x="1000124" y="2679700"/>
                    </a:lnTo>
                    <a:lnTo>
                      <a:pt x="914400" y="2603500"/>
                    </a:lnTo>
                    <a:lnTo>
                      <a:pt x="904876" y="2546350"/>
                    </a:lnTo>
                    <a:lnTo>
                      <a:pt x="809624" y="2517774"/>
                    </a:lnTo>
                    <a:lnTo>
                      <a:pt x="794512" y="2448024"/>
                    </a:lnTo>
                    <a:lnTo>
                      <a:pt x="807720" y="2447290"/>
                    </a:lnTo>
                    <a:lnTo>
                      <a:pt x="853440" y="2416810"/>
                    </a:lnTo>
                    <a:lnTo>
                      <a:pt x="861060" y="2355850"/>
                    </a:lnTo>
                    <a:lnTo>
                      <a:pt x="914400" y="2340610"/>
                    </a:lnTo>
                    <a:lnTo>
                      <a:pt x="929640" y="2279650"/>
                    </a:lnTo>
                    <a:lnTo>
                      <a:pt x="1021080" y="2195830"/>
                    </a:lnTo>
                    <a:lnTo>
                      <a:pt x="975360" y="2134870"/>
                    </a:lnTo>
                    <a:lnTo>
                      <a:pt x="975360" y="2089150"/>
                    </a:lnTo>
                    <a:lnTo>
                      <a:pt x="1036320" y="2073910"/>
                    </a:lnTo>
                    <a:lnTo>
                      <a:pt x="1059180" y="2012950"/>
                    </a:lnTo>
                    <a:lnTo>
                      <a:pt x="1143000" y="1982470"/>
                    </a:lnTo>
                    <a:lnTo>
                      <a:pt x="1173480" y="1891030"/>
                    </a:lnTo>
                    <a:lnTo>
                      <a:pt x="1089660" y="1883410"/>
                    </a:lnTo>
                    <a:lnTo>
                      <a:pt x="1104900" y="1799590"/>
                    </a:lnTo>
                    <a:lnTo>
                      <a:pt x="1219200" y="1700530"/>
                    </a:lnTo>
                    <a:lnTo>
                      <a:pt x="1303020" y="1700530"/>
                    </a:lnTo>
                    <a:lnTo>
                      <a:pt x="1280160" y="1570990"/>
                    </a:lnTo>
                    <a:lnTo>
                      <a:pt x="1318260" y="1510030"/>
                    </a:lnTo>
                    <a:lnTo>
                      <a:pt x="1341120" y="1395730"/>
                    </a:lnTo>
                    <a:lnTo>
                      <a:pt x="1295400" y="1266190"/>
                    </a:lnTo>
                    <a:lnTo>
                      <a:pt x="1325880" y="999490"/>
                    </a:lnTo>
                    <a:lnTo>
                      <a:pt x="1326468" y="996268"/>
                    </a:lnTo>
                    <a:lnTo>
                      <a:pt x="1346200" y="1016000"/>
                    </a:lnTo>
                    <a:lnTo>
                      <a:pt x="1428748" y="971550"/>
                    </a:lnTo>
                    <a:lnTo>
                      <a:pt x="1441452" y="939800"/>
                    </a:lnTo>
                    <a:lnTo>
                      <a:pt x="1479548" y="901700"/>
                    </a:lnTo>
                    <a:lnTo>
                      <a:pt x="1619252" y="711200"/>
                    </a:lnTo>
                    <a:lnTo>
                      <a:pt x="1670052" y="647700"/>
                    </a:lnTo>
                    <a:lnTo>
                      <a:pt x="1670052" y="590550"/>
                    </a:lnTo>
                    <a:lnTo>
                      <a:pt x="1638300" y="546100"/>
                    </a:lnTo>
                    <a:lnTo>
                      <a:pt x="1657348" y="450850"/>
                    </a:lnTo>
                    <a:lnTo>
                      <a:pt x="1727200" y="469900"/>
                    </a:lnTo>
                    <a:lnTo>
                      <a:pt x="1790700" y="425450"/>
                    </a:lnTo>
                    <a:lnTo>
                      <a:pt x="1943100" y="488950"/>
                    </a:lnTo>
                    <a:lnTo>
                      <a:pt x="1987548" y="450850"/>
                    </a:lnTo>
                    <a:lnTo>
                      <a:pt x="2044700" y="457200"/>
                    </a:lnTo>
                    <a:lnTo>
                      <a:pt x="2051052" y="495300"/>
                    </a:lnTo>
                    <a:lnTo>
                      <a:pt x="2082800" y="495300"/>
                    </a:lnTo>
                    <a:lnTo>
                      <a:pt x="2108200" y="533400"/>
                    </a:lnTo>
                    <a:lnTo>
                      <a:pt x="2139948" y="533400"/>
                    </a:lnTo>
                    <a:lnTo>
                      <a:pt x="2146300" y="603250"/>
                    </a:lnTo>
                    <a:lnTo>
                      <a:pt x="2108200" y="673100"/>
                    </a:lnTo>
                    <a:lnTo>
                      <a:pt x="2114548" y="711200"/>
                    </a:lnTo>
                    <a:lnTo>
                      <a:pt x="2070100" y="781050"/>
                    </a:lnTo>
                    <a:lnTo>
                      <a:pt x="2254252" y="863600"/>
                    </a:lnTo>
                    <a:lnTo>
                      <a:pt x="2298700" y="850900"/>
                    </a:lnTo>
                    <a:lnTo>
                      <a:pt x="2298700" y="800100"/>
                    </a:lnTo>
                    <a:lnTo>
                      <a:pt x="2381252" y="698500"/>
                    </a:lnTo>
                    <a:lnTo>
                      <a:pt x="2444748" y="698500"/>
                    </a:lnTo>
                    <a:lnTo>
                      <a:pt x="2533652" y="711200"/>
                    </a:lnTo>
                    <a:lnTo>
                      <a:pt x="2641600" y="692150"/>
                    </a:lnTo>
                    <a:lnTo>
                      <a:pt x="2705100" y="635000"/>
                    </a:lnTo>
                    <a:lnTo>
                      <a:pt x="2794000" y="641350"/>
                    </a:lnTo>
                    <a:lnTo>
                      <a:pt x="2825748" y="615950"/>
                    </a:lnTo>
                    <a:lnTo>
                      <a:pt x="2895600" y="660400"/>
                    </a:lnTo>
                    <a:lnTo>
                      <a:pt x="2914652" y="730250"/>
                    </a:lnTo>
                    <a:lnTo>
                      <a:pt x="2978148" y="679450"/>
                    </a:lnTo>
                    <a:lnTo>
                      <a:pt x="2959100" y="622300"/>
                    </a:lnTo>
                    <a:lnTo>
                      <a:pt x="2978148" y="584200"/>
                    </a:lnTo>
                    <a:lnTo>
                      <a:pt x="2959100" y="488950"/>
                    </a:lnTo>
                    <a:lnTo>
                      <a:pt x="3028948" y="419100"/>
                    </a:lnTo>
                    <a:lnTo>
                      <a:pt x="3073400" y="400050"/>
                    </a:lnTo>
                    <a:lnTo>
                      <a:pt x="3194052" y="336550"/>
                    </a:lnTo>
                    <a:lnTo>
                      <a:pt x="3206748" y="222250"/>
                    </a:lnTo>
                    <a:lnTo>
                      <a:pt x="3251200" y="13335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3454F984-C2DD-94EC-C86F-967E6A6FC7D2}"/>
                  </a:ext>
                </a:extLst>
              </p:cNvPr>
              <p:cNvGrpSpPr/>
              <p:nvPr/>
            </p:nvGrpSpPr>
            <p:grpSpPr>
              <a:xfrm>
                <a:off x="760895" y="962025"/>
                <a:ext cx="2456288" cy="2284114"/>
                <a:chOff x="1075220" y="1169062"/>
                <a:chExt cx="2275927" cy="2116395"/>
              </a:xfrm>
            </p:grpSpPr>
            <p:grpSp>
              <p:nvGrpSpPr>
                <p:cNvPr id="161" name="グループ化 160">
                  <a:extLst>
                    <a:ext uri="{FF2B5EF4-FFF2-40B4-BE49-F238E27FC236}">
                      <a16:creationId xmlns:a16="http://schemas.microsoft.com/office/drawing/2014/main" id="{B6B1AB89-E65C-4CD4-24ED-AB64DA6064B9}"/>
                    </a:ext>
                  </a:extLst>
                </p:cNvPr>
                <p:cNvGrpSpPr/>
                <p:nvPr/>
              </p:nvGrpSpPr>
              <p:grpSpPr>
                <a:xfrm>
                  <a:off x="1539916" y="1570855"/>
                  <a:ext cx="1202366" cy="1214085"/>
                  <a:chOff x="1372040" y="1484547"/>
                  <a:chExt cx="1317349" cy="1330189"/>
                </a:xfrm>
              </p:grpSpPr>
              <p:sp>
                <p:nvSpPr>
                  <p:cNvPr id="184" name="フリーフォーム: 図形 183">
                    <a:extLst>
                      <a:ext uri="{FF2B5EF4-FFF2-40B4-BE49-F238E27FC236}">
                        <a16:creationId xmlns:a16="http://schemas.microsoft.com/office/drawing/2014/main" id="{E82AE748-1177-B760-8292-B150CAD73AF5}"/>
                      </a:ext>
                    </a:extLst>
                  </p:cNvPr>
                  <p:cNvSpPr/>
                  <p:nvPr/>
                </p:nvSpPr>
                <p:spPr>
                  <a:xfrm>
                    <a:off x="1703322" y="1635679"/>
                    <a:ext cx="209739" cy="394719"/>
                  </a:xfrm>
                  <a:custGeom>
                    <a:avLst/>
                    <a:gdLst>
                      <a:gd name="connsiteX0" fmla="*/ 929640 w 1097280"/>
                      <a:gd name="connsiteY0" fmla="*/ 0 h 2065020"/>
                      <a:gd name="connsiteX1" fmla="*/ 762000 w 1097280"/>
                      <a:gd name="connsiteY1" fmla="*/ 53340 h 2065020"/>
                      <a:gd name="connsiteX2" fmla="*/ 723900 w 1097280"/>
                      <a:gd name="connsiteY2" fmla="*/ 198120 h 2065020"/>
                      <a:gd name="connsiteX3" fmla="*/ 716280 w 1097280"/>
                      <a:gd name="connsiteY3" fmla="*/ 289560 h 2065020"/>
                      <a:gd name="connsiteX4" fmla="*/ 594360 w 1097280"/>
                      <a:gd name="connsiteY4" fmla="*/ 342900 h 2065020"/>
                      <a:gd name="connsiteX5" fmla="*/ 457200 w 1097280"/>
                      <a:gd name="connsiteY5" fmla="*/ 525780 h 2065020"/>
                      <a:gd name="connsiteX6" fmla="*/ 388620 w 1097280"/>
                      <a:gd name="connsiteY6" fmla="*/ 563880 h 2065020"/>
                      <a:gd name="connsiteX7" fmla="*/ 243840 w 1097280"/>
                      <a:gd name="connsiteY7" fmla="*/ 792480 h 2065020"/>
                      <a:gd name="connsiteX8" fmla="*/ 99060 w 1097280"/>
                      <a:gd name="connsiteY8" fmla="*/ 998220 h 2065020"/>
                      <a:gd name="connsiteX9" fmla="*/ 83820 w 1097280"/>
                      <a:gd name="connsiteY9" fmla="*/ 1219200 h 2065020"/>
                      <a:gd name="connsiteX10" fmla="*/ 68580 w 1097280"/>
                      <a:gd name="connsiteY10" fmla="*/ 1257300 h 2065020"/>
                      <a:gd name="connsiteX11" fmla="*/ 83820 w 1097280"/>
                      <a:gd name="connsiteY11" fmla="*/ 1325880 h 2065020"/>
                      <a:gd name="connsiteX12" fmla="*/ 60960 w 1097280"/>
                      <a:gd name="connsiteY12" fmla="*/ 1394460 h 2065020"/>
                      <a:gd name="connsiteX13" fmla="*/ 106680 w 1097280"/>
                      <a:gd name="connsiteY13" fmla="*/ 1463040 h 2065020"/>
                      <a:gd name="connsiteX14" fmla="*/ 228600 w 1097280"/>
                      <a:gd name="connsiteY14" fmla="*/ 1295400 h 2065020"/>
                      <a:gd name="connsiteX15" fmla="*/ 320040 w 1097280"/>
                      <a:gd name="connsiteY15" fmla="*/ 1310640 h 2065020"/>
                      <a:gd name="connsiteX16" fmla="*/ 411480 w 1097280"/>
                      <a:gd name="connsiteY16" fmla="*/ 1402080 h 2065020"/>
                      <a:gd name="connsiteX17" fmla="*/ 411480 w 1097280"/>
                      <a:gd name="connsiteY17" fmla="*/ 1493520 h 2065020"/>
                      <a:gd name="connsiteX18" fmla="*/ 236220 w 1097280"/>
                      <a:gd name="connsiteY18" fmla="*/ 1623060 h 2065020"/>
                      <a:gd name="connsiteX19" fmla="*/ 251460 w 1097280"/>
                      <a:gd name="connsiteY19" fmla="*/ 1767840 h 2065020"/>
                      <a:gd name="connsiteX20" fmla="*/ 198120 w 1097280"/>
                      <a:gd name="connsiteY20" fmla="*/ 1905000 h 2065020"/>
                      <a:gd name="connsiteX21" fmla="*/ 30480 w 1097280"/>
                      <a:gd name="connsiteY21" fmla="*/ 1958340 h 2065020"/>
                      <a:gd name="connsiteX22" fmla="*/ 0 w 1097280"/>
                      <a:gd name="connsiteY22" fmla="*/ 2004060 h 2065020"/>
                      <a:gd name="connsiteX23" fmla="*/ 91440 w 1097280"/>
                      <a:gd name="connsiteY23" fmla="*/ 2065020 h 2065020"/>
                      <a:gd name="connsiteX24" fmla="*/ 190500 w 1097280"/>
                      <a:gd name="connsiteY24" fmla="*/ 2065020 h 2065020"/>
                      <a:gd name="connsiteX25" fmla="*/ 289560 w 1097280"/>
                      <a:gd name="connsiteY25" fmla="*/ 1996440 h 2065020"/>
                      <a:gd name="connsiteX26" fmla="*/ 449580 w 1097280"/>
                      <a:gd name="connsiteY26" fmla="*/ 1996440 h 2065020"/>
                      <a:gd name="connsiteX27" fmla="*/ 685800 w 1097280"/>
                      <a:gd name="connsiteY27" fmla="*/ 1775460 h 2065020"/>
                      <a:gd name="connsiteX28" fmla="*/ 807720 w 1097280"/>
                      <a:gd name="connsiteY28" fmla="*/ 1691640 h 2065020"/>
                      <a:gd name="connsiteX29" fmla="*/ 891540 w 1097280"/>
                      <a:gd name="connsiteY29" fmla="*/ 1607820 h 2065020"/>
                      <a:gd name="connsiteX30" fmla="*/ 891540 w 1097280"/>
                      <a:gd name="connsiteY30" fmla="*/ 1531620 h 2065020"/>
                      <a:gd name="connsiteX31" fmla="*/ 1097280 w 1097280"/>
                      <a:gd name="connsiteY31" fmla="*/ 1120140 h 2065020"/>
                      <a:gd name="connsiteX32" fmla="*/ 1074420 w 1097280"/>
                      <a:gd name="connsiteY32" fmla="*/ 967740 h 2065020"/>
                      <a:gd name="connsiteX33" fmla="*/ 830580 w 1097280"/>
                      <a:gd name="connsiteY33" fmla="*/ 1074420 h 2065020"/>
                      <a:gd name="connsiteX34" fmla="*/ 746760 w 1097280"/>
                      <a:gd name="connsiteY34" fmla="*/ 1021080 h 2065020"/>
                      <a:gd name="connsiteX35" fmla="*/ 701040 w 1097280"/>
                      <a:gd name="connsiteY35" fmla="*/ 883920 h 2065020"/>
                      <a:gd name="connsiteX36" fmla="*/ 845820 w 1097280"/>
                      <a:gd name="connsiteY36" fmla="*/ 563880 h 2065020"/>
                      <a:gd name="connsiteX37" fmla="*/ 906780 w 1097280"/>
                      <a:gd name="connsiteY37" fmla="*/ 297180 h 2065020"/>
                      <a:gd name="connsiteX38" fmla="*/ 952500 w 1097280"/>
                      <a:gd name="connsiteY38" fmla="*/ 60960 h 2065020"/>
                      <a:gd name="connsiteX39" fmla="*/ 929640 w 1097280"/>
                      <a:gd name="connsiteY39" fmla="*/ 0 h 2065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097280" h="2065020">
                        <a:moveTo>
                          <a:pt x="929640" y="0"/>
                        </a:moveTo>
                        <a:lnTo>
                          <a:pt x="762000" y="53340"/>
                        </a:lnTo>
                        <a:lnTo>
                          <a:pt x="723900" y="198120"/>
                        </a:lnTo>
                        <a:lnTo>
                          <a:pt x="716280" y="289560"/>
                        </a:lnTo>
                        <a:lnTo>
                          <a:pt x="594360" y="342900"/>
                        </a:lnTo>
                        <a:lnTo>
                          <a:pt x="457200" y="525780"/>
                        </a:lnTo>
                        <a:lnTo>
                          <a:pt x="388620" y="563880"/>
                        </a:lnTo>
                        <a:lnTo>
                          <a:pt x="243840" y="792480"/>
                        </a:lnTo>
                        <a:lnTo>
                          <a:pt x="99060" y="998220"/>
                        </a:lnTo>
                        <a:lnTo>
                          <a:pt x="83820" y="1219200"/>
                        </a:lnTo>
                        <a:lnTo>
                          <a:pt x="68580" y="1257300"/>
                        </a:lnTo>
                        <a:lnTo>
                          <a:pt x="83820" y="1325880"/>
                        </a:lnTo>
                        <a:lnTo>
                          <a:pt x="60960" y="1394460"/>
                        </a:lnTo>
                        <a:lnTo>
                          <a:pt x="106680" y="1463040"/>
                        </a:lnTo>
                        <a:lnTo>
                          <a:pt x="228600" y="1295400"/>
                        </a:lnTo>
                        <a:lnTo>
                          <a:pt x="320040" y="1310640"/>
                        </a:lnTo>
                        <a:lnTo>
                          <a:pt x="411480" y="1402080"/>
                        </a:lnTo>
                        <a:lnTo>
                          <a:pt x="411480" y="1493520"/>
                        </a:lnTo>
                        <a:lnTo>
                          <a:pt x="236220" y="1623060"/>
                        </a:lnTo>
                        <a:lnTo>
                          <a:pt x="251460" y="1767840"/>
                        </a:lnTo>
                        <a:lnTo>
                          <a:pt x="198120" y="1905000"/>
                        </a:lnTo>
                        <a:lnTo>
                          <a:pt x="30480" y="1958340"/>
                        </a:lnTo>
                        <a:lnTo>
                          <a:pt x="0" y="2004060"/>
                        </a:lnTo>
                        <a:lnTo>
                          <a:pt x="91440" y="2065020"/>
                        </a:lnTo>
                        <a:lnTo>
                          <a:pt x="190500" y="2065020"/>
                        </a:lnTo>
                        <a:lnTo>
                          <a:pt x="289560" y="1996440"/>
                        </a:lnTo>
                        <a:lnTo>
                          <a:pt x="449580" y="1996440"/>
                        </a:lnTo>
                        <a:lnTo>
                          <a:pt x="685800" y="1775460"/>
                        </a:lnTo>
                        <a:lnTo>
                          <a:pt x="807720" y="1691640"/>
                        </a:lnTo>
                        <a:lnTo>
                          <a:pt x="891540" y="1607820"/>
                        </a:lnTo>
                        <a:lnTo>
                          <a:pt x="891540" y="1531620"/>
                        </a:lnTo>
                        <a:lnTo>
                          <a:pt x="1097280" y="1120140"/>
                        </a:lnTo>
                        <a:lnTo>
                          <a:pt x="1074420" y="967740"/>
                        </a:lnTo>
                        <a:lnTo>
                          <a:pt x="830580" y="1074420"/>
                        </a:lnTo>
                        <a:lnTo>
                          <a:pt x="746760" y="1021080"/>
                        </a:lnTo>
                        <a:lnTo>
                          <a:pt x="701040" y="883920"/>
                        </a:lnTo>
                        <a:lnTo>
                          <a:pt x="845820" y="563880"/>
                        </a:lnTo>
                        <a:lnTo>
                          <a:pt x="906780" y="297180"/>
                        </a:lnTo>
                        <a:lnTo>
                          <a:pt x="952500" y="60960"/>
                        </a:lnTo>
                        <a:lnTo>
                          <a:pt x="929640" y="0"/>
                        </a:lnTo>
                        <a:close/>
                      </a:path>
                    </a:pathLst>
                  </a:custGeom>
                  <a:solidFill>
                    <a:srgbClr val="00CC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85" name="フリーフォーム: 図形 184">
                    <a:extLst>
                      <a:ext uri="{FF2B5EF4-FFF2-40B4-BE49-F238E27FC236}">
                        <a16:creationId xmlns:a16="http://schemas.microsoft.com/office/drawing/2014/main" id="{98A83A41-3004-C786-138E-C58C96D69DE2}"/>
                      </a:ext>
                    </a:extLst>
                  </p:cNvPr>
                  <p:cNvSpPr/>
                  <p:nvPr/>
                </p:nvSpPr>
                <p:spPr>
                  <a:xfrm>
                    <a:off x="1372040" y="1484547"/>
                    <a:ext cx="1317349" cy="1330189"/>
                  </a:xfrm>
                  <a:custGeom>
                    <a:avLst/>
                    <a:gdLst>
                      <a:gd name="connsiteX0" fmla="*/ 5836172 w 6891872"/>
                      <a:gd name="connsiteY0" fmla="*/ 0 h 6959054"/>
                      <a:gd name="connsiteX1" fmla="*/ 6007952 w 6891872"/>
                      <a:gd name="connsiteY1" fmla="*/ 89624 h 6959054"/>
                      <a:gd name="connsiteX2" fmla="*/ 6084152 w 6891872"/>
                      <a:gd name="connsiteY2" fmla="*/ 59144 h 6959054"/>
                      <a:gd name="connsiteX3" fmla="*/ 6114632 w 6891872"/>
                      <a:gd name="connsiteY3" fmla="*/ 120104 h 6959054"/>
                      <a:gd name="connsiteX4" fmla="*/ 6221312 w 6891872"/>
                      <a:gd name="connsiteY4" fmla="*/ 142964 h 6959054"/>
                      <a:gd name="connsiteX5" fmla="*/ 6289892 w 6891872"/>
                      <a:gd name="connsiteY5" fmla="*/ 142964 h 6959054"/>
                      <a:gd name="connsiteX6" fmla="*/ 6381332 w 6891872"/>
                      <a:gd name="connsiteY6" fmla="*/ 188684 h 6959054"/>
                      <a:gd name="connsiteX7" fmla="*/ 6327992 w 6891872"/>
                      <a:gd name="connsiteY7" fmla="*/ 249644 h 6959054"/>
                      <a:gd name="connsiteX8" fmla="*/ 6366092 w 6891872"/>
                      <a:gd name="connsiteY8" fmla="*/ 318224 h 6959054"/>
                      <a:gd name="connsiteX9" fmla="*/ 6343232 w 6891872"/>
                      <a:gd name="connsiteY9" fmla="*/ 485864 h 6959054"/>
                      <a:gd name="connsiteX10" fmla="*/ 6312752 w 6891872"/>
                      <a:gd name="connsiteY10" fmla="*/ 523964 h 6959054"/>
                      <a:gd name="connsiteX11" fmla="*/ 6312752 w 6891872"/>
                      <a:gd name="connsiteY11" fmla="*/ 600164 h 6959054"/>
                      <a:gd name="connsiteX12" fmla="*/ 6373712 w 6891872"/>
                      <a:gd name="connsiteY12" fmla="*/ 577304 h 6959054"/>
                      <a:gd name="connsiteX13" fmla="*/ 6381332 w 6891872"/>
                      <a:gd name="connsiteY13" fmla="*/ 668744 h 6959054"/>
                      <a:gd name="connsiteX14" fmla="*/ 6526112 w 6891872"/>
                      <a:gd name="connsiteY14" fmla="*/ 752564 h 6959054"/>
                      <a:gd name="connsiteX15" fmla="*/ 6617552 w 6891872"/>
                      <a:gd name="connsiteY15" fmla="*/ 729704 h 6959054"/>
                      <a:gd name="connsiteX16" fmla="*/ 6739472 w 6891872"/>
                      <a:gd name="connsiteY16" fmla="*/ 798284 h 6959054"/>
                      <a:gd name="connsiteX17" fmla="*/ 6853772 w 6891872"/>
                      <a:gd name="connsiteY17" fmla="*/ 927824 h 6959054"/>
                      <a:gd name="connsiteX18" fmla="*/ 6884252 w 6891872"/>
                      <a:gd name="connsiteY18" fmla="*/ 958304 h 6959054"/>
                      <a:gd name="connsiteX19" fmla="*/ 6891872 w 6891872"/>
                      <a:gd name="connsiteY19" fmla="*/ 1042124 h 6959054"/>
                      <a:gd name="connsiteX20" fmla="*/ 6830912 w 6891872"/>
                      <a:gd name="connsiteY20" fmla="*/ 1095464 h 6959054"/>
                      <a:gd name="connsiteX21" fmla="*/ 6792812 w 6891872"/>
                      <a:gd name="connsiteY21" fmla="*/ 1209764 h 6959054"/>
                      <a:gd name="connsiteX22" fmla="*/ 6640412 w 6891872"/>
                      <a:gd name="connsiteY22" fmla="*/ 1293584 h 6959054"/>
                      <a:gd name="connsiteX23" fmla="*/ 6564212 w 6891872"/>
                      <a:gd name="connsiteY23" fmla="*/ 1362164 h 6959054"/>
                      <a:gd name="connsiteX24" fmla="*/ 6457532 w 6891872"/>
                      <a:gd name="connsiteY24" fmla="*/ 1346924 h 6959054"/>
                      <a:gd name="connsiteX25" fmla="*/ 6335612 w 6891872"/>
                      <a:gd name="connsiteY25" fmla="*/ 1324064 h 6959054"/>
                      <a:gd name="connsiteX26" fmla="*/ 6289892 w 6891872"/>
                      <a:gd name="connsiteY26" fmla="*/ 1331684 h 6959054"/>
                      <a:gd name="connsiteX27" fmla="*/ 6289892 w 6891872"/>
                      <a:gd name="connsiteY27" fmla="*/ 1362164 h 6959054"/>
                      <a:gd name="connsiteX28" fmla="*/ 6228932 w 6891872"/>
                      <a:gd name="connsiteY28" fmla="*/ 1438364 h 6959054"/>
                      <a:gd name="connsiteX29" fmla="*/ 6259412 w 6891872"/>
                      <a:gd name="connsiteY29" fmla="*/ 1506944 h 6959054"/>
                      <a:gd name="connsiteX30" fmla="*/ 6251792 w 6891872"/>
                      <a:gd name="connsiteY30" fmla="*/ 1674584 h 6959054"/>
                      <a:gd name="connsiteX31" fmla="*/ 6221312 w 6891872"/>
                      <a:gd name="connsiteY31" fmla="*/ 1735544 h 6959054"/>
                      <a:gd name="connsiteX32" fmla="*/ 6259412 w 6891872"/>
                      <a:gd name="connsiteY32" fmla="*/ 1804124 h 6959054"/>
                      <a:gd name="connsiteX33" fmla="*/ 6259412 w 6891872"/>
                      <a:gd name="connsiteY33" fmla="*/ 1872704 h 6959054"/>
                      <a:gd name="connsiteX34" fmla="*/ 6213692 w 6891872"/>
                      <a:gd name="connsiteY34" fmla="*/ 1948904 h 6959054"/>
                      <a:gd name="connsiteX35" fmla="*/ 6145112 w 6891872"/>
                      <a:gd name="connsiteY35" fmla="*/ 1956524 h 6959054"/>
                      <a:gd name="connsiteX36" fmla="*/ 6145112 w 6891872"/>
                      <a:gd name="connsiteY36" fmla="*/ 2101304 h 6959054"/>
                      <a:gd name="connsiteX37" fmla="*/ 6107012 w 6891872"/>
                      <a:gd name="connsiteY37" fmla="*/ 2147024 h 6959054"/>
                      <a:gd name="connsiteX38" fmla="*/ 6114632 w 6891872"/>
                      <a:gd name="connsiteY38" fmla="*/ 2207984 h 6959054"/>
                      <a:gd name="connsiteX39" fmla="*/ 6122252 w 6891872"/>
                      <a:gd name="connsiteY39" fmla="*/ 2253704 h 6959054"/>
                      <a:gd name="connsiteX40" fmla="*/ 6068912 w 6891872"/>
                      <a:gd name="connsiteY40" fmla="*/ 2375624 h 6959054"/>
                      <a:gd name="connsiteX41" fmla="*/ 6068912 w 6891872"/>
                      <a:gd name="connsiteY41" fmla="*/ 2428964 h 6959054"/>
                      <a:gd name="connsiteX42" fmla="*/ 6084152 w 6891872"/>
                      <a:gd name="connsiteY42" fmla="*/ 2505164 h 6959054"/>
                      <a:gd name="connsiteX43" fmla="*/ 6160352 w 6891872"/>
                      <a:gd name="connsiteY43" fmla="*/ 2619464 h 6959054"/>
                      <a:gd name="connsiteX44" fmla="*/ 6267032 w 6891872"/>
                      <a:gd name="connsiteY44" fmla="*/ 2688044 h 6959054"/>
                      <a:gd name="connsiteX45" fmla="*/ 6312752 w 6891872"/>
                      <a:gd name="connsiteY45" fmla="*/ 2680424 h 6959054"/>
                      <a:gd name="connsiteX46" fmla="*/ 6404192 w 6891872"/>
                      <a:gd name="connsiteY46" fmla="*/ 2787104 h 6959054"/>
                      <a:gd name="connsiteX47" fmla="*/ 6289892 w 6891872"/>
                      <a:gd name="connsiteY47" fmla="*/ 2939504 h 6959054"/>
                      <a:gd name="connsiteX48" fmla="*/ 6160352 w 6891872"/>
                      <a:gd name="connsiteY48" fmla="*/ 3038564 h 6959054"/>
                      <a:gd name="connsiteX49" fmla="*/ 6167972 w 6891872"/>
                      <a:gd name="connsiteY49" fmla="*/ 3122384 h 6959054"/>
                      <a:gd name="connsiteX50" fmla="*/ 6038432 w 6891872"/>
                      <a:gd name="connsiteY50" fmla="*/ 3236684 h 6959054"/>
                      <a:gd name="connsiteX51" fmla="*/ 6038432 w 6891872"/>
                      <a:gd name="connsiteY51" fmla="*/ 3297644 h 6959054"/>
                      <a:gd name="connsiteX52" fmla="*/ 5931752 w 6891872"/>
                      <a:gd name="connsiteY52" fmla="*/ 3442424 h 6959054"/>
                      <a:gd name="connsiteX53" fmla="*/ 5855552 w 6891872"/>
                      <a:gd name="connsiteY53" fmla="*/ 3465284 h 6959054"/>
                      <a:gd name="connsiteX54" fmla="*/ 5840312 w 6891872"/>
                      <a:gd name="connsiteY54" fmla="*/ 3625304 h 6959054"/>
                      <a:gd name="connsiteX55" fmla="*/ 5855552 w 6891872"/>
                      <a:gd name="connsiteY55" fmla="*/ 3671024 h 6959054"/>
                      <a:gd name="connsiteX56" fmla="*/ 5893652 w 6891872"/>
                      <a:gd name="connsiteY56" fmla="*/ 3815804 h 6959054"/>
                      <a:gd name="connsiteX57" fmla="*/ 5916512 w 6891872"/>
                      <a:gd name="connsiteY57" fmla="*/ 3892004 h 6959054"/>
                      <a:gd name="connsiteX58" fmla="*/ 5946992 w 6891872"/>
                      <a:gd name="connsiteY58" fmla="*/ 3952964 h 6959054"/>
                      <a:gd name="connsiteX59" fmla="*/ 5901272 w 6891872"/>
                      <a:gd name="connsiteY59" fmla="*/ 4044404 h 6959054"/>
                      <a:gd name="connsiteX60" fmla="*/ 5817452 w 6891872"/>
                      <a:gd name="connsiteY60" fmla="*/ 3983444 h 6959054"/>
                      <a:gd name="connsiteX61" fmla="*/ 5672672 w 6891872"/>
                      <a:gd name="connsiteY61" fmla="*/ 3991064 h 6959054"/>
                      <a:gd name="connsiteX62" fmla="*/ 5611712 w 6891872"/>
                      <a:gd name="connsiteY62" fmla="*/ 4044404 h 6959054"/>
                      <a:gd name="connsiteX63" fmla="*/ 5543132 w 6891872"/>
                      <a:gd name="connsiteY63" fmla="*/ 3975824 h 6959054"/>
                      <a:gd name="connsiteX64" fmla="*/ 5413592 w 6891872"/>
                      <a:gd name="connsiteY64" fmla="*/ 3998684 h 6959054"/>
                      <a:gd name="connsiteX65" fmla="*/ 5398352 w 6891872"/>
                      <a:gd name="connsiteY65" fmla="*/ 4151084 h 6959054"/>
                      <a:gd name="connsiteX66" fmla="*/ 5352632 w 6891872"/>
                      <a:gd name="connsiteY66" fmla="*/ 4189184 h 6959054"/>
                      <a:gd name="connsiteX67" fmla="*/ 5276432 w 6891872"/>
                      <a:gd name="connsiteY67" fmla="*/ 4173944 h 6959054"/>
                      <a:gd name="connsiteX68" fmla="*/ 5207852 w 6891872"/>
                      <a:gd name="connsiteY68" fmla="*/ 4189184 h 6959054"/>
                      <a:gd name="connsiteX69" fmla="*/ 4872572 w 6891872"/>
                      <a:gd name="connsiteY69" fmla="*/ 4234904 h 6959054"/>
                      <a:gd name="connsiteX70" fmla="*/ 4811612 w 6891872"/>
                      <a:gd name="connsiteY70" fmla="*/ 4257764 h 6959054"/>
                      <a:gd name="connsiteX71" fmla="*/ 4781132 w 6891872"/>
                      <a:gd name="connsiteY71" fmla="*/ 4387304 h 6959054"/>
                      <a:gd name="connsiteX72" fmla="*/ 4819232 w 6891872"/>
                      <a:gd name="connsiteY72" fmla="*/ 4455884 h 6959054"/>
                      <a:gd name="connsiteX73" fmla="*/ 4864952 w 6891872"/>
                      <a:gd name="connsiteY73" fmla="*/ 4471124 h 6959054"/>
                      <a:gd name="connsiteX74" fmla="*/ 4872572 w 6891872"/>
                      <a:gd name="connsiteY74" fmla="*/ 4539704 h 6959054"/>
                      <a:gd name="connsiteX75" fmla="*/ 4842092 w 6891872"/>
                      <a:gd name="connsiteY75" fmla="*/ 4692104 h 6959054"/>
                      <a:gd name="connsiteX76" fmla="*/ 4819232 w 6891872"/>
                      <a:gd name="connsiteY76" fmla="*/ 4867364 h 6959054"/>
                      <a:gd name="connsiteX77" fmla="*/ 4666832 w 6891872"/>
                      <a:gd name="connsiteY77" fmla="*/ 5042624 h 6959054"/>
                      <a:gd name="connsiteX78" fmla="*/ 4727792 w 6891872"/>
                      <a:gd name="connsiteY78" fmla="*/ 5225504 h 6959054"/>
                      <a:gd name="connsiteX79" fmla="*/ 4811612 w 6891872"/>
                      <a:gd name="connsiteY79" fmla="*/ 5187404 h 6959054"/>
                      <a:gd name="connsiteX80" fmla="*/ 4895432 w 6891872"/>
                      <a:gd name="connsiteY80" fmla="*/ 5301704 h 6959054"/>
                      <a:gd name="connsiteX81" fmla="*/ 4872572 w 6891872"/>
                      <a:gd name="connsiteY81" fmla="*/ 5576024 h 6959054"/>
                      <a:gd name="connsiteX82" fmla="*/ 4925912 w 6891872"/>
                      <a:gd name="connsiteY82" fmla="*/ 5774144 h 6959054"/>
                      <a:gd name="connsiteX83" fmla="*/ 4925912 w 6891872"/>
                      <a:gd name="connsiteY83" fmla="*/ 5842724 h 6959054"/>
                      <a:gd name="connsiteX84" fmla="*/ 4910672 w 6891872"/>
                      <a:gd name="connsiteY84" fmla="*/ 5911304 h 6959054"/>
                      <a:gd name="connsiteX85" fmla="*/ 4918292 w 6891872"/>
                      <a:gd name="connsiteY85" fmla="*/ 6010364 h 6959054"/>
                      <a:gd name="connsiteX86" fmla="*/ 4910672 w 6891872"/>
                      <a:gd name="connsiteY86" fmla="*/ 6109424 h 6959054"/>
                      <a:gd name="connsiteX87" fmla="*/ 4899272 w 6891872"/>
                      <a:gd name="connsiteY87" fmla="*/ 6125710 h 6959054"/>
                      <a:gd name="connsiteX88" fmla="*/ 4819232 w 6891872"/>
                      <a:gd name="connsiteY88" fmla="*/ 6114504 h 6959054"/>
                      <a:gd name="connsiteX89" fmla="*/ 4774780 w 6891872"/>
                      <a:gd name="connsiteY89" fmla="*/ 6120854 h 6959054"/>
                      <a:gd name="connsiteX90" fmla="*/ 4717632 w 6891872"/>
                      <a:gd name="connsiteY90" fmla="*/ 6095454 h 6959054"/>
                      <a:gd name="connsiteX91" fmla="*/ 4685884 w 6891872"/>
                      <a:gd name="connsiteY91" fmla="*/ 6057354 h 6959054"/>
                      <a:gd name="connsiteX92" fmla="*/ 4679532 w 6891872"/>
                      <a:gd name="connsiteY92" fmla="*/ 5949404 h 6959054"/>
                      <a:gd name="connsiteX93" fmla="*/ 4622380 w 6891872"/>
                      <a:gd name="connsiteY93" fmla="*/ 5936704 h 6959054"/>
                      <a:gd name="connsiteX94" fmla="*/ 4571580 w 6891872"/>
                      <a:gd name="connsiteY94" fmla="*/ 5854154 h 6959054"/>
                      <a:gd name="connsiteX95" fmla="*/ 4514432 w 6891872"/>
                      <a:gd name="connsiteY95" fmla="*/ 5784304 h 6959054"/>
                      <a:gd name="connsiteX96" fmla="*/ 4457284 w 6891872"/>
                      <a:gd name="connsiteY96" fmla="*/ 5746204 h 6959054"/>
                      <a:gd name="connsiteX97" fmla="*/ 4425532 w 6891872"/>
                      <a:gd name="connsiteY97" fmla="*/ 5790654 h 6959054"/>
                      <a:gd name="connsiteX98" fmla="*/ 4419180 w 6891872"/>
                      <a:gd name="connsiteY98" fmla="*/ 5911304 h 6959054"/>
                      <a:gd name="connsiteX99" fmla="*/ 4247732 w 6891872"/>
                      <a:gd name="connsiteY99" fmla="*/ 6019254 h 6959054"/>
                      <a:gd name="connsiteX100" fmla="*/ 4082632 w 6891872"/>
                      <a:gd name="connsiteY100" fmla="*/ 6031954 h 6959054"/>
                      <a:gd name="connsiteX101" fmla="*/ 4044532 w 6891872"/>
                      <a:gd name="connsiteY101" fmla="*/ 6063704 h 6959054"/>
                      <a:gd name="connsiteX102" fmla="*/ 4038180 w 6891872"/>
                      <a:gd name="connsiteY102" fmla="*/ 6203404 h 6959054"/>
                      <a:gd name="connsiteX103" fmla="*/ 4088980 w 6891872"/>
                      <a:gd name="connsiteY103" fmla="*/ 6254204 h 6959054"/>
                      <a:gd name="connsiteX104" fmla="*/ 4088980 w 6891872"/>
                      <a:gd name="connsiteY104" fmla="*/ 6387554 h 6959054"/>
                      <a:gd name="connsiteX105" fmla="*/ 4000084 w 6891872"/>
                      <a:gd name="connsiteY105" fmla="*/ 6374854 h 6959054"/>
                      <a:gd name="connsiteX106" fmla="*/ 3936580 w 6891872"/>
                      <a:gd name="connsiteY106" fmla="*/ 6393904 h 6959054"/>
                      <a:gd name="connsiteX107" fmla="*/ 3904832 w 6891872"/>
                      <a:gd name="connsiteY107" fmla="*/ 6432004 h 6959054"/>
                      <a:gd name="connsiteX108" fmla="*/ 3923884 w 6891872"/>
                      <a:gd name="connsiteY108" fmla="*/ 6546304 h 6959054"/>
                      <a:gd name="connsiteX109" fmla="*/ 3911180 w 6891872"/>
                      <a:gd name="connsiteY109" fmla="*/ 6609804 h 6959054"/>
                      <a:gd name="connsiteX110" fmla="*/ 3873084 w 6891872"/>
                      <a:gd name="connsiteY110" fmla="*/ 6622504 h 6959054"/>
                      <a:gd name="connsiteX111" fmla="*/ 3758780 w 6891872"/>
                      <a:gd name="connsiteY111" fmla="*/ 6616154 h 6959054"/>
                      <a:gd name="connsiteX112" fmla="*/ 3714332 w 6891872"/>
                      <a:gd name="connsiteY112" fmla="*/ 6666954 h 6959054"/>
                      <a:gd name="connsiteX113" fmla="*/ 3612732 w 6891872"/>
                      <a:gd name="connsiteY113" fmla="*/ 6666954 h 6959054"/>
                      <a:gd name="connsiteX114" fmla="*/ 3631780 w 6891872"/>
                      <a:gd name="connsiteY114" fmla="*/ 6781254 h 6959054"/>
                      <a:gd name="connsiteX115" fmla="*/ 3580980 w 6891872"/>
                      <a:gd name="connsiteY115" fmla="*/ 6857454 h 6959054"/>
                      <a:gd name="connsiteX116" fmla="*/ 3542884 w 6891872"/>
                      <a:gd name="connsiteY116" fmla="*/ 6863804 h 6959054"/>
                      <a:gd name="connsiteX117" fmla="*/ 3511132 w 6891872"/>
                      <a:gd name="connsiteY117" fmla="*/ 6920954 h 6959054"/>
                      <a:gd name="connsiteX118" fmla="*/ 3466684 w 6891872"/>
                      <a:gd name="connsiteY118" fmla="*/ 6920954 h 6959054"/>
                      <a:gd name="connsiteX119" fmla="*/ 3339684 w 6891872"/>
                      <a:gd name="connsiteY119" fmla="*/ 6876504 h 6959054"/>
                      <a:gd name="connsiteX120" fmla="*/ 3301580 w 6891872"/>
                      <a:gd name="connsiteY120" fmla="*/ 6882854 h 6959054"/>
                      <a:gd name="connsiteX121" fmla="*/ 3263484 w 6891872"/>
                      <a:gd name="connsiteY121" fmla="*/ 6959054 h 6959054"/>
                      <a:gd name="connsiteX122" fmla="*/ 3206332 w 6891872"/>
                      <a:gd name="connsiteY122" fmla="*/ 6959054 h 6959054"/>
                      <a:gd name="connsiteX123" fmla="*/ 3187284 w 6891872"/>
                      <a:gd name="connsiteY123" fmla="*/ 6844754 h 6959054"/>
                      <a:gd name="connsiteX124" fmla="*/ 3136484 w 6891872"/>
                      <a:gd name="connsiteY124" fmla="*/ 6825704 h 6959054"/>
                      <a:gd name="connsiteX125" fmla="*/ 3136484 w 6891872"/>
                      <a:gd name="connsiteY125" fmla="*/ 6787604 h 6959054"/>
                      <a:gd name="connsiteX126" fmla="*/ 3199980 w 6891872"/>
                      <a:gd name="connsiteY126" fmla="*/ 6755854 h 6959054"/>
                      <a:gd name="connsiteX127" fmla="*/ 3206332 w 6891872"/>
                      <a:gd name="connsiteY127" fmla="*/ 6692354 h 6959054"/>
                      <a:gd name="connsiteX128" fmla="*/ 3180932 w 6891872"/>
                      <a:gd name="connsiteY128" fmla="*/ 6628854 h 6959054"/>
                      <a:gd name="connsiteX129" fmla="*/ 3206332 w 6891872"/>
                      <a:gd name="connsiteY129" fmla="*/ 6533604 h 6959054"/>
                      <a:gd name="connsiteX130" fmla="*/ 3168232 w 6891872"/>
                      <a:gd name="connsiteY130" fmla="*/ 6463754 h 6959054"/>
                      <a:gd name="connsiteX131" fmla="*/ 3104732 w 6891872"/>
                      <a:gd name="connsiteY131" fmla="*/ 6476454 h 6959054"/>
                      <a:gd name="connsiteX132" fmla="*/ 2977732 w 6891872"/>
                      <a:gd name="connsiteY132" fmla="*/ 6387554 h 6959054"/>
                      <a:gd name="connsiteX133" fmla="*/ 2977732 w 6891872"/>
                      <a:gd name="connsiteY133" fmla="*/ 6311354 h 6959054"/>
                      <a:gd name="connsiteX134" fmla="*/ 2914232 w 6891872"/>
                      <a:gd name="connsiteY134" fmla="*/ 6311354 h 6959054"/>
                      <a:gd name="connsiteX135" fmla="*/ 2901532 w 6891872"/>
                      <a:gd name="connsiteY135" fmla="*/ 6273254 h 6959054"/>
                      <a:gd name="connsiteX136" fmla="*/ 2895180 w 6891872"/>
                      <a:gd name="connsiteY136" fmla="*/ 6235154 h 6959054"/>
                      <a:gd name="connsiteX137" fmla="*/ 2869780 w 6891872"/>
                      <a:gd name="connsiteY137" fmla="*/ 6000204 h 6959054"/>
                      <a:gd name="connsiteX138" fmla="*/ 2844380 w 6891872"/>
                      <a:gd name="connsiteY138" fmla="*/ 5955754 h 6959054"/>
                      <a:gd name="connsiteX139" fmla="*/ 2838032 w 6891872"/>
                      <a:gd name="connsiteY139" fmla="*/ 5879554 h 6959054"/>
                      <a:gd name="connsiteX140" fmla="*/ 2691980 w 6891872"/>
                      <a:gd name="connsiteY140" fmla="*/ 5866854 h 6959054"/>
                      <a:gd name="connsiteX141" fmla="*/ 2660232 w 6891872"/>
                      <a:gd name="connsiteY141" fmla="*/ 5841454 h 6959054"/>
                      <a:gd name="connsiteX142" fmla="*/ 2279232 w 6891872"/>
                      <a:gd name="connsiteY142" fmla="*/ 5974804 h 6959054"/>
                      <a:gd name="connsiteX143" fmla="*/ 2234780 w 6891872"/>
                      <a:gd name="connsiteY143" fmla="*/ 6063704 h 6959054"/>
                      <a:gd name="connsiteX144" fmla="*/ 2222084 w 6891872"/>
                      <a:gd name="connsiteY144" fmla="*/ 6178004 h 6959054"/>
                      <a:gd name="connsiteX145" fmla="*/ 2101432 w 6891872"/>
                      <a:gd name="connsiteY145" fmla="*/ 6241504 h 6959054"/>
                      <a:gd name="connsiteX146" fmla="*/ 2056980 w 6891872"/>
                      <a:gd name="connsiteY146" fmla="*/ 6260554 h 6959054"/>
                      <a:gd name="connsiteX147" fmla="*/ 1987132 w 6891872"/>
                      <a:gd name="connsiteY147" fmla="*/ 6330404 h 6959054"/>
                      <a:gd name="connsiteX148" fmla="*/ 2006180 w 6891872"/>
                      <a:gd name="connsiteY148" fmla="*/ 6425654 h 6959054"/>
                      <a:gd name="connsiteX149" fmla="*/ 1987132 w 6891872"/>
                      <a:gd name="connsiteY149" fmla="*/ 6463754 h 6959054"/>
                      <a:gd name="connsiteX150" fmla="*/ 2006180 w 6891872"/>
                      <a:gd name="connsiteY150" fmla="*/ 6520904 h 6959054"/>
                      <a:gd name="connsiteX151" fmla="*/ 1942684 w 6891872"/>
                      <a:gd name="connsiteY151" fmla="*/ 6571704 h 6959054"/>
                      <a:gd name="connsiteX152" fmla="*/ 1923632 w 6891872"/>
                      <a:gd name="connsiteY152" fmla="*/ 6501854 h 6959054"/>
                      <a:gd name="connsiteX153" fmla="*/ 1853780 w 6891872"/>
                      <a:gd name="connsiteY153" fmla="*/ 6457404 h 6959054"/>
                      <a:gd name="connsiteX154" fmla="*/ 1822032 w 6891872"/>
                      <a:gd name="connsiteY154" fmla="*/ 6482804 h 6959054"/>
                      <a:gd name="connsiteX155" fmla="*/ 1733132 w 6891872"/>
                      <a:gd name="connsiteY155" fmla="*/ 6476454 h 6959054"/>
                      <a:gd name="connsiteX156" fmla="*/ 1669632 w 6891872"/>
                      <a:gd name="connsiteY156" fmla="*/ 6533604 h 6959054"/>
                      <a:gd name="connsiteX157" fmla="*/ 1561684 w 6891872"/>
                      <a:gd name="connsiteY157" fmla="*/ 6552654 h 6959054"/>
                      <a:gd name="connsiteX158" fmla="*/ 1472780 w 6891872"/>
                      <a:gd name="connsiteY158" fmla="*/ 6539954 h 6959054"/>
                      <a:gd name="connsiteX159" fmla="*/ 1409284 w 6891872"/>
                      <a:gd name="connsiteY159" fmla="*/ 6539954 h 6959054"/>
                      <a:gd name="connsiteX160" fmla="*/ 1326732 w 6891872"/>
                      <a:gd name="connsiteY160" fmla="*/ 6641554 h 6959054"/>
                      <a:gd name="connsiteX161" fmla="*/ 1326732 w 6891872"/>
                      <a:gd name="connsiteY161" fmla="*/ 6692354 h 6959054"/>
                      <a:gd name="connsiteX162" fmla="*/ 1282284 w 6891872"/>
                      <a:gd name="connsiteY162" fmla="*/ 6705054 h 6959054"/>
                      <a:gd name="connsiteX163" fmla="*/ 1098132 w 6891872"/>
                      <a:gd name="connsiteY163" fmla="*/ 6622504 h 6959054"/>
                      <a:gd name="connsiteX164" fmla="*/ 1142580 w 6891872"/>
                      <a:gd name="connsiteY164" fmla="*/ 6552654 h 6959054"/>
                      <a:gd name="connsiteX165" fmla="*/ 1136232 w 6891872"/>
                      <a:gd name="connsiteY165" fmla="*/ 6514554 h 6959054"/>
                      <a:gd name="connsiteX166" fmla="*/ 1174332 w 6891872"/>
                      <a:gd name="connsiteY166" fmla="*/ 6444704 h 6959054"/>
                      <a:gd name="connsiteX167" fmla="*/ 1167980 w 6891872"/>
                      <a:gd name="connsiteY167" fmla="*/ 6374854 h 6959054"/>
                      <a:gd name="connsiteX168" fmla="*/ 1136232 w 6891872"/>
                      <a:gd name="connsiteY168" fmla="*/ 6374854 h 6959054"/>
                      <a:gd name="connsiteX169" fmla="*/ 1110832 w 6891872"/>
                      <a:gd name="connsiteY169" fmla="*/ 6336754 h 6959054"/>
                      <a:gd name="connsiteX170" fmla="*/ 1079084 w 6891872"/>
                      <a:gd name="connsiteY170" fmla="*/ 6336754 h 6959054"/>
                      <a:gd name="connsiteX171" fmla="*/ 1072732 w 6891872"/>
                      <a:gd name="connsiteY171" fmla="*/ 6298654 h 6959054"/>
                      <a:gd name="connsiteX172" fmla="*/ 1015580 w 6891872"/>
                      <a:gd name="connsiteY172" fmla="*/ 6292304 h 6959054"/>
                      <a:gd name="connsiteX173" fmla="*/ 971132 w 6891872"/>
                      <a:gd name="connsiteY173" fmla="*/ 6330404 h 6959054"/>
                      <a:gd name="connsiteX174" fmla="*/ 818732 w 6891872"/>
                      <a:gd name="connsiteY174" fmla="*/ 6266904 h 6959054"/>
                      <a:gd name="connsiteX175" fmla="*/ 755232 w 6891872"/>
                      <a:gd name="connsiteY175" fmla="*/ 6311354 h 6959054"/>
                      <a:gd name="connsiteX176" fmla="*/ 685380 w 6891872"/>
                      <a:gd name="connsiteY176" fmla="*/ 6292304 h 6959054"/>
                      <a:gd name="connsiteX177" fmla="*/ 666332 w 6891872"/>
                      <a:gd name="connsiteY177" fmla="*/ 6387554 h 6959054"/>
                      <a:gd name="connsiteX178" fmla="*/ 698084 w 6891872"/>
                      <a:gd name="connsiteY178" fmla="*/ 6432004 h 6959054"/>
                      <a:gd name="connsiteX179" fmla="*/ 698084 w 6891872"/>
                      <a:gd name="connsiteY179" fmla="*/ 6489154 h 6959054"/>
                      <a:gd name="connsiteX180" fmla="*/ 647284 w 6891872"/>
                      <a:gd name="connsiteY180" fmla="*/ 6552654 h 6959054"/>
                      <a:gd name="connsiteX181" fmla="*/ 507580 w 6891872"/>
                      <a:gd name="connsiteY181" fmla="*/ 6743154 h 6959054"/>
                      <a:gd name="connsiteX182" fmla="*/ 469484 w 6891872"/>
                      <a:gd name="connsiteY182" fmla="*/ 6781254 h 6959054"/>
                      <a:gd name="connsiteX183" fmla="*/ 456780 w 6891872"/>
                      <a:gd name="connsiteY183" fmla="*/ 6813004 h 6959054"/>
                      <a:gd name="connsiteX184" fmla="*/ 374232 w 6891872"/>
                      <a:gd name="connsiteY184" fmla="*/ 6857454 h 6959054"/>
                      <a:gd name="connsiteX185" fmla="*/ 323432 w 6891872"/>
                      <a:gd name="connsiteY185" fmla="*/ 6806654 h 6959054"/>
                      <a:gd name="connsiteX186" fmla="*/ 361532 w 6891872"/>
                      <a:gd name="connsiteY186" fmla="*/ 6736804 h 6959054"/>
                      <a:gd name="connsiteX187" fmla="*/ 278980 w 6891872"/>
                      <a:gd name="connsiteY187" fmla="*/ 6622504 h 6959054"/>
                      <a:gd name="connsiteX188" fmla="*/ 278980 w 6891872"/>
                      <a:gd name="connsiteY188" fmla="*/ 6432004 h 6959054"/>
                      <a:gd name="connsiteX189" fmla="*/ 209132 w 6891872"/>
                      <a:gd name="connsiteY189" fmla="*/ 6381204 h 6959054"/>
                      <a:gd name="connsiteX190" fmla="*/ 190084 w 6891872"/>
                      <a:gd name="connsiteY190" fmla="*/ 6324054 h 6959054"/>
                      <a:gd name="connsiteX191" fmla="*/ 240884 w 6891872"/>
                      <a:gd name="connsiteY191" fmla="*/ 6305004 h 6959054"/>
                      <a:gd name="connsiteX192" fmla="*/ 240884 w 6891872"/>
                      <a:gd name="connsiteY192" fmla="*/ 6235154 h 6959054"/>
                      <a:gd name="connsiteX193" fmla="*/ 202780 w 6891872"/>
                      <a:gd name="connsiteY193" fmla="*/ 6171654 h 6959054"/>
                      <a:gd name="connsiteX194" fmla="*/ 75780 w 6891872"/>
                      <a:gd name="connsiteY194" fmla="*/ 6146254 h 6959054"/>
                      <a:gd name="connsiteX195" fmla="*/ 0 w 6891872"/>
                      <a:gd name="connsiteY195" fmla="*/ 6043408 h 6959054"/>
                      <a:gd name="connsiteX196" fmla="*/ 4344 w 6891872"/>
                      <a:gd name="connsiteY196" fmla="*/ 6044654 h 6959054"/>
                      <a:gd name="connsiteX197" fmla="*/ 537744 w 6891872"/>
                      <a:gd name="connsiteY197" fmla="*/ 5839868 h 6959054"/>
                      <a:gd name="connsiteX198" fmla="*/ 599656 w 6891872"/>
                      <a:gd name="connsiteY198" fmla="*/ 5768428 h 6959054"/>
                      <a:gd name="connsiteX199" fmla="*/ 733008 w 6891872"/>
                      <a:gd name="connsiteY199" fmla="*/ 5773192 h 6959054"/>
                      <a:gd name="connsiteX200" fmla="*/ 904456 w 6891872"/>
                      <a:gd name="connsiteY200" fmla="*/ 5677942 h 6959054"/>
                      <a:gd name="connsiteX201" fmla="*/ 928268 w 6891872"/>
                      <a:gd name="connsiteY201" fmla="*/ 5644604 h 6959054"/>
                      <a:gd name="connsiteX202" fmla="*/ 966372 w 6891872"/>
                      <a:gd name="connsiteY202" fmla="*/ 5625554 h 6959054"/>
                      <a:gd name="connsiteX203" fmla="*/ 1085432 w 6891872"/>
                      <a:gd name="connsiteY203" fmla="*/ 5516016 h 6959054"/>
                      <a:gd name="connsiteX204" fmla="*/ 1180684 w 6891872"/>
                      <a:gd name="connsiteY204" fmla="*/ 5511254 h 6959054"/>
                      <a:gd name="connsiteX205" fmla="*/ 1375944 w 6891872"/>
                      <a:gd name="connsiteY205" fmla="*/ 5306468 h 6959054"/>
                      <a:gd name="connsiteX206" fmla="*/ 1475956 w 6891872"/>
                      <a:gd name="connsiteY206" fmla="*/ 5311228 h 6959054"/>
                      <a:gd name="connsiteX207" fmla="*/ 1518820 w 6891872"/>
                      <a:gd name="connsiteY207" fmla="*/ 5349328 h 6959054"/>
                      <a:gd name="connsiteX208" fmla="*/ 1699796 w 6891872"/>
                      <a:gd name="connsiteY208" fmla="*/ 5311228 h 6959054"/>
                      <a:gd name="connsiteX209" fmla="*/ 1747420 w 6891872"/>
                      <a:gd name="connsiteY209" fmla="*/ 5306468 h 6959054"/>
                      <a:gd name="connsiteX210" fmla="*/ 1814096 w 6891872"/>
                      <a:gd name="connsiteY210" fmla="*/ 5296942 h 6959054"/>
                      <a:gd name="connsiteX211" fmla="*/ 1861720 w 6891872"/>
                      <a:gd name="connsiteY211" fmla="*/ 5215980 h 6959054"/>
                      <a:gd name="connsiteX212" fmla="*/ 1966496 w 6891872"/>
                      <a:gd name="connsiteY212" fmla="*/ 5182642 h 6959054"/>
                      <a:gd name="connsiteX213" fmla="*/ 2261772 w 6891872"/>
                      <a:gd name="connsiteY213" fmla="*/ 4915942 h 6959054"/>
                      <a:gd name="connsiteX214" fmla="*/ 2371308 w 6891872"/>
                      <a:gd name="connsiteY214" fmla="*/ 4763542 h 6959054"/>
                      <a:gd name="connsiteX215" fmla="*/ 2609432 w 6891872"/>
                      <a:gd name="connsiteY215" fmla="*/ 4596854 h 6959054"/>
                      <a:gd name="connsiteX216" fmla="*/ 2766596 w 6891872"/>
                      <a:gd name="connsiteY216" fmla="*/ 4520654 h 6959054"/>
                      <a:gd name="connsiteX217" fmla="*/ 2885656 w 6891872"/>
                      <a:gd name="connsiteY217" fmla="*/ 4339680 h 6959054"/>
                      <a:gd name="connsiteX218" fmla="*/ 2966620 w 6891872"/>
                      <a:gd name="connsiteY218" fmla="*/ 4134892 h 6959054"/>
                      <a:gd name="connsiteX219" fmla="*/ 3066632 w 6891872"/>
                      <a:gd name="connsiteY219" fmla="*/ 4049168 h 6959054"/>
                      <a:gd name="connsiteX220" fmla="*/ 3085684 w 6891872"/>
                      <a:gd name="connsiteY220" fmla="*/ 3977728 h 6959054"/>
                      <a:gd name="connsiteX221" fmla="*/ 3223796 w 6891872"/>
                      <a:gd name="connsiteY221" fmla="*/ 3834854 h 6959054"/>
                      <a:gd name="connsiteX222" fmla="*/ 3290468 w 6891872"/>
                      <a:gd name="connsiteY222" fmla="*/ 3753892 h 6959054"/>
                      <a:gd name="connsiteX223" fmla="*/ 3323808 w 6891872"/>
                      <a:gd name="connsiteY223" fmla="*/ 3677692 h 6959054"/>
                      <a:gd name="connsiteX224" fmla="*/ 3414296 w 6891872"/>
                      <a:gd name="connsiteY224" fmla="*/ 3558628 h 6959054"/>
                      <a:gd name="connsiteX225" fmla="*/ 3452396 w 6891872"/>
                      <a:gd name="connsiteY225" fmla="*/ 3401468 h 6959054"/>
                      <a:gd name="connsiteX226" fmla="*/ 3504780 w 6891872"/>
                      <a:gd name="connsiteY226" fmla="*/ 3191916 h 6959054"/>
                      <a:gd name="connsiteX227" fmla="*/ 3504780 w 6891872"/>
                      <a:gd name="connsiteY227" fmla="*/ 3144292 h 6959054"/>
                      <a:gd name="connsiteX228" fmla="*/ 3501616 w 6891872"/>
                      <a:gd name="connsiteY228" fmla="*/ 3120396 h 6959054"/>
                      <a:gd name="connsiteX229" fmla="*/ 3623844 w 6891872"/>
                      <a:gd name="connsiteY229" fmla="*/ 2844254 h 6959054"/>
                      <a:gd name="connsiteX230" fmla="*/ 3833396 w 6891872"/>
                      <a:gd name="connsiteY230" fmla="*/ 2658516 h 6959054"/>
                      <a:gd name="connsiteX231" fmla="*/ 4100096 w 6891872"/>
                      <a:gd name="connsiteY231" fmla="*/ 2506116 h 6959054"/>
                      <a:gd name="connsiteX232" fmla="*/ 4371556 w 6891872"/>
                      <a:gd name="connsiteY232" fmla="*/ 2301328 h 6959054"/>
                      <a:gd name="connsiteX233" fmla="*/ 4581108 w 6891872"/>
                      <a:gd name="connsiteY233" fmla="*/ 2229892 h 6959054"/>
                      <a:gd name="connsiteX234" fmla="*/ 4790656 w 6891872"/>
                      <a:gd name="connsiteY234" fmla="*/ 2177504 h 6959054"/>
                      <a:gd name="connsiteX235" fmla="*/ 4866856 w 6891872"/>
                      <a:gd name="connsiteY235" fmla="*/ 2072728 h 6959054"/>
                      <a:gd name="connsiteX236" fmla="*/ 4900196 w 6891872"/>
                      <a:gd name="connsiteY236" fmla="*/ 2067968 h 6959054"/>
                      <a:gd name="connsiteX237" fmla="*/ 5028780 w 6891872"/>
                      <a:gd name="connsiteY237" fmla="*/ 2006054 h 6959054"/>
                      <a:gd name="connsiteX238" fmla="*/ 5219284 w 6891872"/>
                      <a:gd name="connsiteY238" fmla="*/ 1801268 h 6959054"/>
                      <a:gd name="connsiteX239" fmla="*/ 5390732 w 6891872"/>
                      <a:gd name="connsiteY239" fmla="*/ 1567904 h 6959054"/>
                      <a:gd name="connsiteX240" fmla="*/ 5471696 w 6891872"/>
                      <a:gd name="connsiteY240" fmla="*/ 1382168 h 6959054"/>
                      <a:gd name="connsiteX241" fmla="*/ 5471696 w 6891872"/>
                      <a:gd name="connsiteY241" fmla="*/ 1291680 h 6959054"/>
                      <a:gd name="connsiteX242" fmla="*/ 5528844 w 6891872"/>
                      <a:gd name="connsiteY242" fmla="*/ 1182142 h 6959054"/>
                      <a:gd name="connsiteX243" fmla="*/ 5533608 w 6891872"/>
                      <a:gd name="connsiteY243" fmla="*/ 572542 h 6959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</a:cxnLst>
                    <a:rect l="l" t="t" r="r" b="b"/>
                    <a:pathLst>
                      <a:path w="6891872" h="6959054">
                        <a:moveTo>
                          <a:pt x="5836172" y="0"/>
                        </a:moveTo>
                        <a:lnTo>
                          <a:pt x="6007952" y="89624"/>
                        </a:lnTo>
                        <a:lnTo>
                          <a:pt x="6084152" y="59144"/>
                        </a:lnTo>
                        <a:lnTo>
                          <a:pt x="6114632" y="120104"/>
                        </a:lnTo>
                        <a:lnTo>
                          <a:pt x="6221312" y="142964"/>
                        </a:lnTo>
                        <a:lnTo>
                          <a:pt x="6289892" y="142964"/>
                        </a:lnTo>
                        <a:lnTo>
                          <a:pt x="6381332" y="188684"/>
                        </a:lnTo>
                        <a:lnTo>
                          <a:pt x="6327992" y="249644"/>
                        </a:lnTo>
                        <a:lnTo>
                          <a:pt x="6366092" y="318224"/>
                        </a:lnTo>
                        <a:lnTo>
                          <a:pt x="6343232" y="485864"/>
                        </a:lnTo>
                        <a:lnTo>
                          <a:pt x="6312752" y="523964"/>
                        </a:lnTo>
                        <a:lnTo>
                          <a:pt x="6312752" y="600164"/>
                        </a:lnTo>
                        <a:lnTo>
                          <a:pt x="6373712" y="577304"/>
                        </a:lnTo>
                        <a:lnTo>
                          <a:pt x="6381332" y="668744"/>
                        </a:lnTo>
                        <a:lnTo>
                          <a:pt x="6526112" y="752564"/>
                        </a:lnTo>
                        <a:lnTo>
                          <a:pt x="6617552" y="729704"/>
                        </a:lnTo>
                        <a:lnTo>
                          <a:pt x="6739472" y="798284"/>
                        </a:lnTo>
                        <a:lnTo>
                          <a:pt x="6853772" y="927824"/>
                        </a:lnTo>
                        <a:lnTo>
                          <a:pt x="6884252" y="958304"/>
                        </a:lnTo>
                        <a:lnTo>
                          <a:pt x="6891872" y="1042124"/>
                        </a:lnTo>
                        <a:lnTo>
                          <a:pt x="6830912" y="1095464"/>
                        </a:lnTo>
                        <a:lnTo>
                          <a:pt x="6792812" y="1209764"/>
                        </a:lnTo>
                        <a:lnTo>
                          <a:pt x="6640412" y="1293584"/>
                        </a:lnTo>
                        <a:lnTo>
                          <a:pt x="6564212" y="1362164"/>
                        </a:lnTo>
                        <a:lnTo>
                          <a:pt x="6457532" y="1346924"/>
                        </a:lnTo>
                        <a:lnTo>
                          <a:pt x="6335612" y="1324064"/>
                        </a:lnTo>
                        <a:lnTo>
                          <a:pt x="6289892" y="1331684"/>
                        </a:lnTo>
                        <a:lnTo>
                          <a:pt x="6289892" y="1362164"/>
                        </a:lnTo>
                        <a:lnTo>
                          <a:pt x="6228932" y="1438364"/>
                        </a:lnTo>
                        <a:lnTo>
                          <a:pt x="6259412" y="1506944"/>
                        </a:lnTo>
                        <a:lnTo>
                          <a:pt x="6251792" y="1674584"/>
                        </a:lnTo>
                        <a:lnTo>
                          <a:pt x="6221312" y="1735544"/>
                        </a:lnTo>
                        <a:lnTo>
                          <a:pt x="6259412" y="1804124"/>
                        </a:lnTo>
                        <a:lnTo>
                          <a:pt x="6259412" y="1872704"/>
                        </a:lnTo>
                        <a:lnTo>
                          <a:pt x="6213692" y="1948904"/>
                        </a:lnTo>
                        <a:lnTo>
                          <a:pt x="6145112" y="1956524"/>
                        </a:lnTo>
                        <a:lnTo>
                          <a:pt x="6145112" y="2101304"/>
                        </a:lnTo>
                        <a:lnTo>
                          <a:pt x="6107012" y="2147024"/>
                        </a:lnTo>
                        <a:lnTo>
                          <a:pt x="6114632" y="2207984"/>
                        </a:lnTo>
                        <a:lnTo>
                          <a:pt x="6122252" y="2253704"/>
                        </a:lnTo>
                        <a:lnTo>
                          <a:pt x="6068912" y="2375624"/>
                        </a:lnTo>
                        <a:lnTo>
                          <a:pt x="6068912" y="2428964"/>
                        </a:lnTo>
                        <a:lnTo>
                          <a:pt x="6084152" y="2505164"/>
                        </a:lnTo>
                        <a:lnTo>
                          <a:pt x="6160352" y="2619464"/>
                        </a:lnTo>
                        <a:lnTo>
                          <a:pt x="6267032" y="2688044"/>
                        </a:lnTo>
                        <a:lnTo>
                          <a:pt x="6312752" y="2680424"/>
                        </a:lnTo>
                        <a:lnTo>
                          <a:pt x="6404192" y="2787104"/>
                        </a:lnTo>
                        <a:lnTo>
                          <a:pt x="6289892" y="2939504"/>
                        </a:lnTo>
                        <a:lnTo>
                          <a:pt x="6160352" y="3038564"/>
                        </a:lnTo>
                        <a:lnTo>
                          <a:pt x="6167972" y="3122384"/>
                        </a:lnTo>
                        <a:lnTo>
                          <a:pt x="6038432" y="3236684"/>
                        </a:lnTo>
                        <a:lnTo>
                          <a:pt x="6038432" y="3297644"/>
                        </a:lnTo>
                        <a:lnTo>
                          <a:pt x="5931752" y="3442424"/>
                        </a:lnTo>
                        <a:lnTo>
                          <a:pt x="5855552" y="3465284"/>
                        </a:lnTo>
                        <a:lnTo>
                          <a:pt x="5840312" y="3625304"/>
                        </a:lnTo>
                        <a:lnTo>
                          <a:pt x="5855552" y="3671024"/>
                        </a:lnTo>
                        <a:lnTo>
                          <a:pt x="5893652" y="3815804"/>
                        </a:lnTo>
                        <a:lnTo>
                          <a:pt x="5916512" y="3892004"/>
                        </a:lnTo>
                        <a:lnTo>
                          <a:pt x="5946992" y="3952964"/>
                        </a:lnTo>
                        <a:lnTo>
                          <a:pt x="5901272" y="4044404"/>
                        </a:lnTo>
                        <a:lnTo>
                          <a:pt x="5817452" y="3983444"/>
                        </a:lnTo>
                        <a:lnTo>
                          <a:pt x="5672672" y="3991064"/>
                        </a:lnTo>
                        <a:lnTo>
                          <a:pt x="5611712" y="4044404"/>
                        </a:lnTo>
                        <a:lnTo>
                          <a:pt x="5543132" y="3975824"/>
                        </a:lnTo>
                        <a:lnTo>
                          <a:pt x="5413592" y="3998684"/>
                        </a:lnTo>
                        <a:lnTo>
                          <a:pt x="5398352" y="4151084"/>
                        </a:lnTo>
                        <a:lnTo>
                          <a:pt x="5352632" y="4189184"/>
                        </a:lnTo>
                        <a:lnTo>
                          <a:pt x="5276432" y="4173944"/>
                        </a:lnTo>
                        <a:lnTo>
                          <a:pt x="5207852" y="4189184"/>
                        </a:lnTo>
                        <a:lnTo>
                          <a:pt x="4872572" y="4234904"/>
                        </a:lnTo>
                        <a:lnTo>
                          <a:pt x="4811612" y="4257764"/>
                        </a:lnTo>
                        <a:lnTo>
                          <a:pt x="4781132" y="4387304"/>
                        </a:lnTo>
                        <a:lnTo>
                          <a:pt x="4819232" y="4455884"/>
                        </a:lnTo>
                        <a:lnTo>
                          <a:pt x="4864952" y="4471124"/>
                        </a:lnTo>
                        <a:lnTo>
                          <a:pt x="4872572" y="4539704"/>
                        </a:lnTo>
                        <a:lnTo>
                          <a:pt x="4842092" y="4692104"/>
                        </a:lnTo>
                        <a:lnTo>
                          <a:pt x="4819232" y="4867364"/>
                        </a:lnTo>
                        <a:lnTo>
                          <a:pt x="4666832" y="5042624"/>
                        </a:lnTo>
                        <a:lnTo>
                          <a:pt x="4727792" y="5225504"/>
                        </a:lnTo>
                        <a:lnTo>
                          <a:pt x="4811612" y="5187404"/>
                        </a:lnTo>
                        <a:lnTo>
                          <a:pt x="4895432" y="5301704"/>
                        </a:lnTo>
                        <a:lnTo>
                          <a:pt x="4872572" y="5576024"/>
                        </a:lnTo>
                        <a:lnTo>
                          <a:pt x="4925912" y="5774144"/>
                        </a:lnTo>
                        <a:lnTo>
                          <a:pt x="4925912" y="5842724"/>
                        </a:lnTo>
                        <a:lnTo>
                          <a:pt x="4910672" y="5911304"/>
                        </a:lnTo>
                        <a:lnTo>
                          <a:pt x="4918292" y="6010364"/>
                        </a:lnTo>
                        <a:lnTo>
                          <a:pt x="4910672" y="6109424"/>
                        </a:lnTo>
                        <a:lnTo>
                          <a:pt x="4899272" y="6125710"/>
                        </a:lnTo>
                        <a:lnTo>
                          <a:pt x="4819232" y="6114504"/>
                        </a:lnTo>
                        <a:lnTo>
                          <a:pt x="4774780" y="6120854"/>
                        </a:lnTo>
                        <a:lnTo>
                          <a:pt x="4717632" y="6095454"/>
                        </a:lnTo>
                        <a:lnTo>
                          <a:pt x="4685884" y="6057354"/>
                        </a:lnTo>
                        <a:lnTo>
                          <a:pt x="4679532" y="5949404"/>
                        </a:lnTo>
                        <a:lnTo>
                          <a:pt x="4622380" y="5936704"/>
                        </a:lnTo>
                        <a:lnTo>
                          <a:pt x="4571580" y="5854154"/>
                        </a:lnTo>
                        <a:lnTo>
                          <a:pt x="4514432" y="5784304"/>
                        </a:lnTo>
                        <a:lnTo>
                          <a:pt x="4457284" y="5746204"/>
                        </a:lnTo>
                        <a:lnTo>
                          <a:pt x="4425532" y="5790654"/>
                        </a:lnTo>
                        <a:lnTo>
                          <a:pt x="4419180" y="5911304"/>
                        </a:lnTo>
                        <a:lnTo>
                          <a:pt x="4247732" y="6019254"/>
                        </a:lnTo>
                        <a:lnTo>
                          <a:pt x="4082632" y="6031954"/>
                        </a:lnTo>
                        <a:lnTo>
                          <a:pt x="4044532" y="6063704"/>
                        </a:lnTo>
                        <a:lnTo>
                          <a:pt x="4038180" y="6203404"/>
                        </a:lnTo>
                        <a:lnTo>
                          <a:pt x="4088980" y="6254204"/>
                        </a:lnTo>
                        <a:lnTo>
                          <a:pt x="4088980" y="6387554"/>
                        </a:lnTo>
                        <a:lnTo>
                          <a:pt x="4000084" y="6374854"/>
                        </a:lnTo>
                        <a:lnTo>
                          <a:pt x="3936580" y="6393904"/>
                        </a:lnTo>
                        <a:lnTo>
                          <a:pt x="3904832" y="6432004"/>
                        </a:lnTo>
                        <a:lnTo>
                          <a:pt x="3923884" y="6546304"/>
                        </a:lnTo>
                        <a:lnTo>
                          <a:pt x="3911180" y="6609804"/>
                        </a:lnTo>
                        <a:lnTo>
                          <a:pt x="3873084" y="6622504"/>
                        </a:lnTo>
                        <a:lnTo>
                          <a:pt x="3758780" y="6616154"/>
                        </a:lnTo>
                        <a:lnTo>
                          <a:pt x="3714332" y="6666954"/>
                        </a:lnTo>
                        <a:lnTo>
                          <a:pt x="3612732" y="6666954"/>
                        </a:lnTo>
                        <a:lnTo>
                          <a:pt x="3631780" y="6781254"/>
                        </a:lnTo>
                        <a:lnTo>
                          <a:pt x="3580980" y="6857454"/>
                        </a:lnTo>
                        <a:lnTo>
                          <a:pt x="3542884" y="6863804"/>
                        </a:lnTo>
                        <a:lnTo>
                          <a:pt x="3511132" y="6920954"/>
                        </a:lnTo>
                        <a:lnTo>
                          <a:pt x="3466684" y="6920954"/>
                        </a:lnTo>
                        <a:lnTo>
                          <a:pt x="3339684" y="6876504"/>
                        </a:lnTo>
                        <a:lnTo>
                          <a:pt x="3301580" y="6882854"/>
                        </a:lnTo>
                        <a:lnTo>
                          <a:pt x="3263484" y="6959054"/>
                        </a:lnTo>
                        <a:lnTo>
                          <a:pt x="3206332" y="6959054"/>
                        </a:lnTo>
                        <a:lnTo>
                          <a:pt x="3187284" y="6844754"/>
                        </a:lnTo>
                        <a:lnTo>
                          <a:pt x="3136484" y="6825704"/>
                        </a:lnTo>
                        <a:lnTo>
                          <a:pt x="3136484" y="6787604"/>
                        </a:lnTo>
                        <a:lnTo>
                          <a:pt x="3199980" y="6755854"/>
                        </a:lnTo>
                        <a:lnTo>
                          <a:pt x="3206332" y="6692354"/>
                        </a:lnTo>
                        <a:lnTo>
                          <a:pt x="3180932" y="6628854"/>
                        </a:lnTo>
                        <a:lnTo>
                          <a:pt x="3206332" y="6533604"/>
                        </a:lnTo>
                        <a:lnTo>
                          <a:pt x="3168232" y="6463754"/>
                        </a:lnTo>
                        <a:lnTo>
                          <a:pt x="3104732" y="6476454"/>
                        </a:lnTo>
                        <a:lnTo>
                          <a:pt x="2977732" y="6387554"/>
                        </a:lnTo>
                        <a:lnTo>
                          <a:pt x="2977732" y="6311354"/>
                        </a:lnTo>
                        <a:lnTo>
                          <a:pt x="2914232" y="6311354"/>
                        </a:lnTo>
                        <a:lnTo>
                          <a:pt x="2901532" y="6273254"/>
                        </a:lnTo>
                        <a:lnTo>
                          <a:pt x="2895180" y="6235154"/>
                        </a:lnTo>
                        <a:lnTo>
                          <a:pt x="2869780" y="6000204"/>
                        </a:lnTo>
                        <a:lnTo>
                          <a:pt x="2844380" y="5955754"/>
                        </a:lnTo>
                        <a:lnTo>
                          <a:pt x="2838032" y="5879554"/>
                        </a:lnTo>
                        <a:lnTo>
                          <a:pt x="2691980" y="5866854"/>
                        </a:lnTo>
                        <a:lnTo>
                          <a:pt x="2660232" y="5841454"/>
                        </a:lnTo>
                        <a:lnTo>
                          <a:pt x="2279232" y="5974804"/>
                        </a:lnTo>
                        <a:lnTo>
                          <a:pt x="2234780" y="6063704"/>
                        </a:lnTo>
                        <a:lnTo>
                          <a:pt x="2222084" y="6178004"/>
                        </a:lnTo>
                        <a:lnTo>
                          <a:pt x="2101432" y="6241504"/>
                        </a:lnTo>
                        <a:lnTo>
                          <a:pt x="2056980" y="6260554"/>
                        </a:lnTo>
                        <a:lnTo>
                          <a:pt x="1987132" y="6330404"/>
                        </a:lnTo>
                        <a:lnTo>
                          <a:pt x="2006180" y="6425654"/>
                        </a:lnTo>
                        <a:lnTo>
                          <a:pt x="1987132" y="6463754"/>
                        </a:lnTo>
                        <a:lnTo>
                          <a:pt x="2006180" y="6520904"/>
                        </a:lnTo>
                        <a:lnTo>
                          <a:pt x="1942684" y="6571704"/>
                        </a:lnTo>
                        <a:lnTo>
                          <a:pt x="1923632" y="6501854"/>
                        </a:lnTo>
                        <a:lnTo>
                          <a:pt x="1853780" y="6457404"/>
                        </a:lnTo>
                        <a:lnTo>
                          <a:pt x="1822032" y="6482804"/>
                        </a:lnTo>
                        <a:lnTo>
                          <a:pt x="1733132" y="6476454"/>
                        </a:lnTo>
                        <a:lnTo>
                          <a:pt x="1669632" y="6533604"/>
                        </a:lnTo>
                        <a:lnTo>
                          <a:pt x="1561684" y="6552654"/>
                        </a:lnTo>
                        <a:lnTo>
                          <a:pt x="1472780" y="6539954"/>
                        </a:lnTo>
                        <a:lnTo>
                          <a:pt x="1409284" y="6539954"/>
                        </a:lnTo>
                        <a:lnTo>
                          <a:pt x="1326732" y="6641554"/>
                        </a:lnTo>
                        <a:lnTo>
                          <a:pt x="1326732" y="6692354"/>
                        </a:lnTo>
                        <a:lnTo>
                          <a:pt x="1282284" y="6705054"/>
                        </a:lnTo>
                        <a:lnTo>
                          <a:pt x="1098132" y="6622504"/>
                        </a:lnTo>
                        <a:lnTo>
                          <a:pt x="1142580" y="6552654"/>
                        </a:lnTo>
                        <a:lnTo>
                          <a:pt x="1136232" y="6514554"/>
                        </a:lnTo>
                        <a:lnTo>
                          <a:pt x="1174332" y="6444704"/>
                        </a:lnTo>
                        <a:lnTo>
                          <a:pt x="1167980" y="6374854"/>
                        </a:lnTo>
                        <a:lnTo>
                          <a:pt x="1136232" y="6374854"/>
                        </a:lnTo>
                        <a:lnTo>
                          <a:pt x="1110832" y="6336754"/>
                        </a:lnTo>
                        <a:lnTo>
                          <a:pt x="1079084" y="6336754"/>
                        </a:lnTo>
                        <a:lnTo>
                          <a:pt x="1072732" y="6298654"/>
                        </a:lnTo>
                        <a:lnTo>
                          <a:pt x="1015580" y="6292304"/>
                        </a:lnTo>
                        <a:lnTo>
                          <a:pt x="971132" y="6330404"/>
                        </a:lnTo>
                        <a:lnTo>
                          <a:pt x="818732" y="6266904"/>
                        </a:lnTo>
                        <a:lnTo>
                          <a:pt x="755232" y="6311354"/>
                        </a:lnTo>
                        <a:lnTo>
                          <a:pt x="685380" y="6292304"/>
                        </a:lnTo>
                        <a:lnTo>
                          <a:pt x="666332" y="6387554"/>
                        </a:lnTo>
                        <a:lnTo>
                          <a:pt x="698084" y="6432004"/>
                        </a:lnTo>
                        <a:lnTo>
                          <a:pt x="698084" y="6489154"/>
                        </a:lnTo>
                        <a:lnTo>
                          <a:pt x="647284" y="6552654"/>
                        </a:lnTo>
                        <a:lnTo>
                          <a:pt x="507580" y="6743154"/>
                        </a:lnTo>
                        <a:lnTo>
                          <a:pt x="469484" y="6781254"/>
                        </a:lnTo>
                        <a:lnTo>
                          <a:pt x="456780" y="6813004"/>
                        </a:lnTo>
                        <a:lnTo>
                          <a:pt x="374232" y="6857454"/>
                        </a:lnTo>
                        <a:lnTo>
                          <a:pt x="323432" y="6806654"/>
                        </a:lnTo>
                        <a:lnTo>
                          <a:pt x="361532" y="6736804"/>
                        </a:lnTo>
                        <a:lnTo>
                          <a:pt x="278980" y="6622504"/>
                        </a:lnTo>
                        <a:lnTo>
                          <a:pt x="278980" y="6432004"/>
                        </a:lnTo>
                        <a:lnTo>
                          <a:pt x="209132" y="6381204"/>
                        </a:lnTo>
                        <a:lnTo>
                          <a:pt x="190084" y="6324054"/>
                        </a:lnTo>
                        <a:lnTo>
                          <a:pt x="240884" y="6305004"/>
                        </a:lnTo>
                        <a:lnTo>
                          <a:pt x="240884" y="6235154"/>
                        </a:lnTo>
                        <a:lnTo>
                          <a:pt x="202780" y="6171654"/>
                        </a:lnTo>
                        <a:lnTo>
                          <a:pt x="75780" y="6146254"/>
                        </a:lnTo>
                        <a:lnTo>
                          <a:pt x="0" y="6043408"/>
                        </a:lnTo>
                        <a:lnTo>
                          <a:pt x="4344" y="6044654"/>
                        </a:lnTo>
                        <a:lnTo>
                          <a:pt x="537744" y="5839868"/>
                        </a:lnTo>
                        <a:lnTo>
                          <a:pt x="599656" y="5768428"/>
                        </a:lnTo>
                        <a:lnTo>
                          <a:pt x="733008" y="5773192"/>
                        </a:lnTo>
                        <a:lnTo>
                          <a:pt x="904456" y="5677942"/>
                        </a:lnTo>
                        <a:lnTo>
                          <a:pt x="928268" y="5644604"/>
                        </a:lnTo>
                        <a:lnTo>
                          <a:pt x="966372" y="5625554"/>
                        </a:lnTo>
                        <a:lnTo>
                          <a:pt x="1085432" y="5516016"/>
                        </a:lnTo>
                        <a:lnTo>
                          <a:pt x="1180684" y="5511254"/>
                        </a:lnTo>
                        <a:lnTo>
                          <a:pt x="1375944" y="5306468"/>
                        </a:lnTo>
                        <a:lnTo>
                          <a:pt x="1475956" y="5311228"/>
                        </a:lnTo>
                        <a:lnTo>
                          <a:pt x="1518820" y="5349328"/>
                        </a:lnTo>
                        <a:lnTo>
                          <a:pt x="1699796" y="5311228"/>
                        </a:lnTo>
                        <a:lnTo>
                          <a:pt x="1747420" y="5306468"/>
                        </a:lnTo>
                        <a:lnTo>
                          <a:pt x="1814096" y="5296942"/>
                        </a:lnTo>
                        <a:lnTo>
                          <a:pt x="1861720" y="5215980"/>
                        </a:lnTo>
                        <a:lnTo>
                          <a:pt x="1966496" y="5182642"/>
                        </a:lnTo>
                        <a:lnTo>
                          <a:pt x="2261772" y="4915942"/>
                        </a:lnTo>
                        <a:lnTo>
                          <a:pt x="2371308" y="4763542"/>
                        </a:lnTo>
                        <a:lnTo>
                          <a:pt x="2609432" y="4596854"/>
                        </a:lnTo>
                        <a:lnTo>
                          <a:pt x="2766596" y="4520654"/>
                        </a:lnTo>
                        <a:lnTo>
                          <a:pt x="2885656" y="4339680"/>
                        </a:lnTo>
                        <a:lnTo>
                          <a:pt x="2966620" y="4134892"/>
                        </a:lnTo>
                        <a:lnTo>
                          <a:pt x="3066632" y="4049168"/>
                        </a:lnTo>
                        <a:lnTo>
                          <a:pt x="3085684" y="3977728"/>
                        </a:lnTo>
                        <a:lnTo>
                          <a:pt x="3223796" y="3834854"/>
                        </a:lnTo>
                        <a:lnTo>
                          <a:pt x="3290468" y="3753892"/>
                        </a:lnTo>
                        <a:lnTo>
                          <a:pt x="3323808" y="3677692"/>
                        </a:lnTo>
                        <a:lnTo>
                          <a:pt x="3414296" y="3558628"/>
                        </a:lnTo>
                        <a:lnTo>
                          <a:pt x="3452396" y="3401468"/>
                        </a:lnTo>
                        <a:lnTo>
                          <a:pt x="3504780" y="3191916"/>
                        </a:lnTo>
                        <a:lnTo>
                          <a:pt x="3504780" y="3144292"/>
                        </a:lnTo>
                        <a:lnTo>
                          <a:pt x="3501616" y="3120396"/>
                        </a:lnTo>
                        <a:lnTo>
                          <a:pt x="3623844" y="2844254"/>
                        </a:lnTo>
                        <a:lnTo>
                          <a:pt x="3833396" y="2658516"/>
                        </a:lnTo>
                        <a:lnTo>
                          <a:pt x="4100096" y="2506116"/>
                        </a:lnTo>
                        <a:lnTo>
                          <a:pt x="4371556" y="2301328"/>
                        </a:lnTo>
                        <a:lnTo>
                          <a:pt x="4581108" y="2229892"/>
                        </a:lnTo>
                        <a:lnTo>
                          <a:pt x="4790656" y="2177504"/>
                        </a:lnTo>
                        <a:lnTo>
                          <a:pt x="4866856" y="2072728"/>
                        </a:lnTo>
                        <a:lnTo>
                          <a:pt x="4900196" y="2067968"/>
                        </a:lnTo>
                        <a:lnTo>
                          <a:pt x="5028780" y="2006054"/>
                        </a:lnTo>
                        <a:lnTo>
                          <a:pt x="5219284" y="1801268"/>
                        </a:lnTo>
                        <a:lnTo>
                          <a:pt x="5390732" y="1567904"/>
                        </a:lnTo>
                        <a:lnTo>
                          <a:pt x="5471696" y="1382168"/>
                        </a:lnTo>
                        <a:lnTo>
                          <a:pt x="5471696" y="1291680"/>
                        </a:lnTo>
                        <a:lnTo>
                          <a:pt x="5528844" y="1182142"/>
                        </a:lnTo>
                        <a:cubicBezTo>
                          <a:pt x="5530432" y="978942"/>
                          <a:pt x="5532020" y="775742"/>
                          <a:pt x="5533608" y="572542"/>
                        </a:cubicBezTo>
                        <a:close/>
                      </a:path>
                    </a:pathLst>
                  </a:custGeom>
                  <a:solidFill>
                    <a:srgbClr val="00CC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</p:grpSp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F72C840B-C998-B490-18EB-723174BC1B3F}"/>
                    </a:ext>
                  </a:extLst>
                </p:cNvPr>
                <p:cNvGrpSpPr/>
                <p:nvPr/>
              </p:nvGrpSpPr>
              <p:grpSpPr>
                <a:xfrm>
                  <a:off x="1075220" y="1169062"/>
                  <a:ext cx="2275927" cy="2116395"/>
                  <a:chOff x="862905" y="1044330"/>
                  <a:chExt cx="2493575" cy="2318788"/>
                </a:xfrm>
              </p:grpSpPr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7C7CD9B2-2F36-2F8B-F895-1932DE6E04A8}"/>
                      </a:ext>
                    </a:extLst>
                  </p:cNvPr>
                  <p:cNvSpPr/>
                  <p:nvPr/>
                </p:nvSpPr>
                <p:spPr>
                  <a:xfrm>
                    <a:off x="2485476" y="1044330"/>
                    <a:ext cx="642328" cy="1038503"/>
                  </a:xfrm>
                  <a:custGeom>
                    <a:avLst/>
                    <a:gdLst>
                      <a:gd name="connsiteX0" fmla="*/ 1554480 w 3360420"/>
                      <a:gd name="connsiteY0" fmla="*/ 0 h 5433060"/>
                      <a:gd name="connsiteX1" fmla="*/ 1592580 w 3360420"/>
                      <a:gd name="connsiteY1" fmla="*/ 167640 h 5433060"/>
                      <a:gd name="connsiteX2" fmla="*/ 1714500 w 3360420"/>
                      <a:gd name="connsiteY2" fmla="*/ 213360 h 5433060"/>
                      <a:gd name="connsiteX3" fmla="*/ 1775460 w 3360420"/>
                      <a:gd name="connsiteY3" fmla="*/ 259080 h 5433060"/>
                      <a:gd name="connsiteX4" fmla="*/ 1874520 w 3360420"/>
                      <a:gd name="connsiteY4" fmla="*/ 304800 h 5433060"/>
                      <a:gd name="connsiteX5" fmla="*/ 1981200 w 3360420"/>
                      <a:gd name="connsiteY5" fmla="*/ 281940 h 5433060"/>
                      <a:gd name="connsiteX6" fmla="*/ 2019300 w 3360420"/>
                      <a:gd name="connsiteY6" fmla="*/ 358140 h 5433060"/>
                      <a:gd name="connsiteX7" fmla="*/ 2133600 w 3360420"/>
                      <a:gd name="connsiteY7" fmla="*/ 396240 h 5433060"/>
                      <a:gd name="connsiteX8" fmla="*/ 2225040 w 3360420"/>
                      <a:gd name="connsiteY8" fmla="*/ 373380 h 5433060"/>
                      <a:gd name="connsiteX9" fmla="*/ 2331720 w 3360420"/>
                      <a:gd name="connsiteY9" fmla="*/ 457200 h 5433060"/>
                      <a:gd name="connsiteX10" fmla="*/ 2392680 w 3360420"/>
                      <a:gd name="connsiteY10" fmla="*/ 381000 h 5433060"/>
                      <a:gd name="connsiteX11" fmla="*/ 2529840 w 3360420"/>
                      <a:gd name="connsiteY11" fmla="*/ 472440 h 5433060"/>
                      <a:gd name="connsiteX12" fmla="*/ 2590800 w 3360420"/>
                      <a:gd name="connsiteY12" fmla="*/ 533400 h 5433060"/>
                      <a:gd name="connsiteX13" fmla="*/ 2705100 w 3360420"/>
                      <a:gd name="connsiteY13" fmla="*/ 548640 h 5433060"/>
                      <a:gd name="connsiteX14" fmla="*/ 2766060 w 3360420"/>
                      <a:gd name="connsiteY14" fmla="*/ 647700 h 5433060"/>
                      <a:gd name="connsiteX15" fmla="*/ 2766060 w 3360420"/>
                      <a:gd name="connsiteY15" fmla="*/ 807720 h 5433060"/>
                      <a:gd name="connsiteX16" fmla="*/ 2865120 w 3360420"/>
                      <a:gd name="connsiteY16" fmla="*/ 838200 h 5433060"/>
                      <a:gd name="connsiteX17" fmla="*/ 2887980 w 3360420"/>
                      <a:gd name="connsiteY17" fmla="*/ 899160 h 5433060"/>
                      <a:gd name="connsiteX18" fmla="*/ 3040380 w 3360420"/>
                      <a:gd name="connsiteY18" fmla="*/ 922020 h 5433060"/>
                      <a:gd name="connsiteX19" fmla="*/ 3092984 w 3360420"/>
                      <a:gd name="connsiteY19" fmla="*/ 987773 h 5433060"/>
                      <a:gd name="connsiteX20" fmla="*/ 3078480 w 3360420"/>
                      <a:gd name="connsiteY20" fmla="*/ 1082040 h 5433060"/>
                      <a:gd name="connsiteX21" fmla="*/ 3124200 w 3360420"/>
                      <a:gd name="connsiteY21" fmla="*/ 1127760 h 5433060"/>
                      <a:gd name="connsiteX22" fmla="*/ 3230880 w 3360420"/>
                      <a:gd name="connsiteY22" fmla="*/ 1203960 h 5433060"/>
                      <a:gd name="connsiteX23" fmla="*/ 3200400 w 3360420"/>
                      <a:gd name="connsiteY23" fmla="*/ 1295400 h 5433060"/>
                      <a:gd name="connsiteX24" fmla="*/ 3246120 w 3360420"/>
                      <a:gd name="connsiteY24" fmla="*/ 1386840 h 5433060"/>
                      <a:gd name="connsiteX25" fmla="*/ 3329940 w 3360420"/>
                      <a:gd name="connsiteY25" fmla="*/ 1386840 h 5433060"/>
                      <a:gd name="connsiteX26" fmla="*/ 3360420 w 3360420"/>
                      <a:gd name="connsiteY26" fmla="*/ 1417320 h 5433060"/>
                      <a:gd name="connsiteX27" fmla="*/ 3230880 w 3360420"/>
                      <a:gd name="connsiteY27" fmla="*/ 1615440 h 5433060"/>
                      <a:gd name="connsiteX28" fmla="*/ 3238500 w 3360420"/>
                      <a:gd name="connsiteY28" fmla="*/ 1676400 h 5433060"/>
                      <a:gd name="connsiteX29" fmla="*/ 3307080 w 3360420"/>
                      <a:gd name="connsiteY29" fmla="*/ 1699260 h 5433060"/>
                      <a:gd name="connsiteX30" fmla="*/ 3246120 w 3360420"/>
                      <a:gd name="connsiteY30" fmla="*/ 1859280 h 5433060"/>
                      <a:gd name="connsiteX31" fmla="*/ 3169920 w 3360420"/>
                      <a:gd name="connsiteY31" fmla="*/ 1958340 h 5433060"/>
                      <a:gd name="connsiteX32" fmla="*/ 3055620 w 3360420"/>
                      <a:gd name="connsiteY32" fmla="*/ 1882140 h 5433060"/>
                      <a:gd name="connsiteX33" fmla="*/ 3025140 w 3360420"/>
                      <a:gd name="connsiteY33" fmla="*/ 1981200 h 5433060"/>
                      <a:gd name="connsiteX34" fmla="*/ 3093720 w 3360420"/>
                      <a:gd name="connsiteY34" fmla="*/ 2057400 h 5433060"/>
                      <a:gd name="connsiteX35" fmla="*/ 3139440 w 3360420"/>
                      <a:gd name="connsiteY35" fmla="*/ 2217420 h 5433060"/>
                      <a:gd name="connsiteX36" fmla="*/ 3086100 w 3360420"/>
                      <a:gd name="connsiteY36" fmla="*/ 2331720 h 5433060"/>
                      <a:gd name="connsiteX37" fmla="*/ 3124200 w 3360420"/>
                      <a:gd name="connsiteY37" fmla="*/ 2392680 h 5433060"/>
                      <a:gd name="connsiteX38" fmla="*/ 3108960 w 3360420"/>
                      <a:gd name="connsiteY38" fmla="*/ 2461260 h 5433060"/>
                      <a:gd name="connsiteX39" fmla="*/ 3238500 w 3360420"/>
                      <a:gd name="connsiteY39" fmla="*/ 2552700 h 5433060"/>
                      <a:gd name="connsiteX40" fmla="*/ 3253740 w 3360420"/>
                      <a:gd name="connsiteY40" fmla="*/ 2628900 h 5433060"/>
                      <a:gd name="connsiteX41" fmla="*/ 3238500 w 3360420"/>
                      <a:gd name="connsiteY41" fmla="*/ 2697480 h 5433060"/>
                      <a:gd name="connsiteX42" fmla="*/ 3154680 w 3360420"/>
                      <a:gd name="connsiteY42" fmla="*/ 2712720 h 5433060"/>
                      <a:gd name="connsiteX43" fmla="*/ 3108960 w 3360420"/>
                      <a:gd name="connsiteY43" fmla="*/ 2926080 h 5433060"/>
                      <a:gd name="connsiteX44" fmla="*/ 2987040 w 3360420"/>
                      <a:gd name="connsiteY44" fmla="*/ 3063240 h 5433060"/>
                      <a:gd name="connsiteX45" fmla="*/ 2987040 w 3360420"/>
                      <a:gd name="connsiteY45" fmla="*/ 3192780 h 5433060"/>
                      <a:gd name="connsiteX46" fmla="*/ 2887980 w 3360420"/>
                      <a:gd name="connsiteY46" fmla="*/ 3268980 h 5433060"/>
                      <a:gd name="connsiteX47" fmla="*/ 2887980 w 3360420"/>
                      <a:gd name="connsiteY47" fmla="*/ 3368040 h 5433060"/>
                      <a:gd name="connsiteX48" fmla="*/ 2827020 w 3360420"/>
                      <a:gd name="connsiteY48" fmla="*/ 3383280 h 5433060"/>
                      <a:gd name="connsiteX49" fmla="*/ 2827020 w 3360420"/>
                      <a:gd name="connsiteY49" fmla="*/ 3749040 h 5433060"/>
                      <a:gd name="connsiteX50" fmla="*/ 2758440 w 3360420"/>
                      <a:gd name="connsiteY50" fmla="*/ 3817620 h 5433060"/>
                      <a:gd name="connsiteX51" fmla="*/ 2750820 w 3360420"/>
                      <a:gd name="connsiteY51" fmla="*/ 3886200 h 5433060"/>
                      <a:gd name="connsiteX52" fmla="*/ 2697480 w 3360420"/>
                      <a:gd name="connsiteY52" fmla="*/ 3924300 h 5433060"/>
                      <a:gd name="connsiteX53" fmla="*/ 2659380 w 3360420"/>
                      <a:gd name="connsiteY53" fmla="*/ 4038600 h 5433060"/>
                      <a:gd name="connsiteX54" fmla="*/ 2659380 w 3360420"/>
                      <a:gd name="connsiteY54" fmla="*/ 4114800 h 5433060"/>
                      <a:gd name="connsiteX55" fmla="*/ 2644140 w 3360420"/>
                      <a:gd name="connsiteY55" fmla="*/ 4137660 h 5433060"/>
                      <a:gd name="connsiteX56" fmla="*/ 2567940 w 3360420"/>
                      <a:gd name="connsiteY56" fmla="*/ 4160520 h 5433060"/>
                      <a:gd name="connsiteX57" fmla="*/ 2529840 w 3360420"/>
                      <a:gd name="connsiteY57" fmla="*/ 4183380 h 5433060"/>
                      <a:gd name="connsiteX58" fmla="*/ 2255520 w 3360420"/>
                      <a:gd name="connsiteY58" fmla="*/ 4183380 h 5433060"/>
                      <a:gd name="connsiteX59" fmla="*/ 2232660 w 3360420"/>
                      <a:gd name="connsiteY59" fmla="*/ 4297680 h 5433060"/>
                      <a:gd name="connsiteX60" fmla="*/ 2263140 w 3360420"/>
                      <a:gd name="connsiteY60" fmla="*/ 4411980 h 5433060"/>
                      <a:gd name="connsiteX61" fmla="*/ 2217420 w 3360420"/>
                      <a:gd name="connsiteY61" fmla="*/ 4511040 h 5433060"/>
                      <a:gd name="connsiteX62" fmla="*/ 2232660 w 3360420"/>
                      <a:gd name="connsiteY62" fmla="*/ 4678680 h 5433060"/>
                      <a:gd name="connsiteX63" fmla="*/ 2225040 w 3360420"/>
                      <a:gd name="connsiteY63" fmla="*/ 4739640 h 5433060"/>
                      <a:gd name="connsiteX64" fmla="*/ 2194560 w 3360420"/>
                      <a:gd name="connsiteY64" fmla="*/ 4991100 h 5433060"/>
                      <a:gd name="connsiteX65" fmla="*/ 2179320 w 3360420"/>
                      <a:gd name="connsiteY65" fmla="*/ 5052060 h 5433060"/>
                      <a:gd name="connsiteX66" fmla="*/ 2293620 w 3360420"/>
                      <a:gd name="connsiteY66" fmla="*/ 5158740 h 5433060"/>
                      <a:gd name="connsiteX67" fmla="*/ 2065020 w 3360420"/>
                      <a:gd name="connsiteY67" fmla="*/ 5394960 h 5433060"/>
                      <a:gd name="connsiteX68" fmla="*/ 1935480 w 3360420"/>
                      <a:gd name="connsiteY68" fmla="*/ 5356860 h 5433060"/>
                      <a:gd name="connsiteX69" fmla="*/ 1851660 w 3360420"/>
                      <a:gd name="connsiteY69" fmla="*/ 5356860 h 5433060"/>
                      <a:gd name="connsiteX70" fmla="*/ 1798320 w 3360420"/>
                      <a:gd name="connsiteY70" fmla="*/ 5425440 h 5433060"/>
                      <a:gd name="connsiteX71" fmla="*/ 1706880 w 3360420"/>
                      <a:gd name="connsiteY71" fmla="*/ 5433060 h 5433060"/>
                      <a:gd name="connsiteX72" fmla="*/ 1600200 w 3360420"/>
                      <a:gd name="connsiteY72" fmla="*/ 5356860 h 5433060"/>
                      <a:gd name="connsiteX73" fmla="*/ 1600200 w 3360420"/>
                      <a:gd name="connsiteY73" fmla="*/ 5334000 h 5433060"/>
                      <a:gd name="connsiteX74" fmla="*/ 1531620 w 3360420"/>
                      <a:gd name="connsiteY74" fmla="*/ 5280660 h 5433060"/>
                      <a:gd name="connsiteX75" fmla="*/ 1501140 w 3360420"/>
                      <a:gd name="connsiteY75" fmla="*/ 5326380 h 5433060"/>
                      <a:gd name="connsiteX76" fmla="*/ 1348740 w 3360420"/>
                      <a:gd name="connsiteY76" fmla="*/ 5334000 h 5433060"/>
                      <a:gd name="connsiteX77" fmla="*/ 1287780 w 3360420"/>
                      <a:gd name="connsiteY77" fmla="*/ 5250180 h 5433060"/>
                      <a:gd name="connsiteX78" fmla="*/ 1249680 w 3360420"/>
                      <a:gd name="connsiteY78" fmla="*/ 5135880 h 5433060"/>
                      <a:gd name="connsiteX79" fmla="*/ 1165860 w 3360420"/>
                      <a:gd name="connsiteY79" fmla="*/ 5067300 h 5433060"/>
                      <a:gd name="connsiteX80" fmla="*/ 1127760 w 3360420"/>
                      <a:gd name="connsiteY80" fmla="*/ 5128260 h 5433060"/>
                      <a:gd name="connsiteX81" fmla="*/ 1021080 w 3360420"/>
                      <a:gd name="connsiteY81" fmla="*/ 5143500 h 5433060"/>
                      <a:gd name="connsiteX82" fmla="*/ 922020 w 3360420"/>
                      <a:gd name="connsiteY82" fmla="*/ 5105400 h 5433060"/>
                      <a:gd name="connsiteX83" fmla="*/ 800100 w 3360420"/>
                      <a:gd name="connsiteY83" fmla="*/ 5166360 h 5433060"/>
                      <a:gd name="connsiteX84" fmla="*/ 716280 w 3360420"/>
                      <a:gd name="connsiteY84" fmla="*/ 5067300 h 5433060"/>
                      <a:gd name="connsiteX85" fmla="*/ 579120 w 3360420"/>
                      <a:gd name="connsiteY85" fmla="*/ 5090160 h 5433060"/>
                      <a:gd name="connsiteX86" fmla="*/ 487680 w 3360420"/>
                      <a:gd name="connsiteY86" fmla="*/ 4983480 h 5433060"/>
                      <a:gd name="connsiteX87" fmla="*/ 441960 w 3360420"/>
                      <a:gd name="connsiteY87" fmla="*/ 4991100 h 5433060"/>
                      <a:gd name="connsiteX88" fmla="*/ 335280 w 3360420"/>
                      <a:gd name="connsiteY88" fmla="*/ 4922520 h 5433060"/>
                      <a:gd name="connsiteX89" fmla="*/ 259080 w 3360420"/>
                      <a:gd name="connsiteY89" fmla="*/ 4808220 h 5433060"/>
                      <a:gd name="connsiteX90" fmla="*/ 243840 w 3360420"/>
                      <a:gd name="connsiteY90" fmla="*/ 4732020 h 5433060"/>
                      <a:gd name="connsiteX91" fmla="*/ 243840 w 3360420"/>
                      <a:gd name="connsiteY91" fmla="*/ 4678680 h 5433060"/>
                      <a:gd name="connsiteX92" fmla="*/ 297180 w 3360420"/>
                      <a:gd name="connsiteY92" fmla="*/ 4556760 h 5433060"/>
                      <a:gd name="connsiteX93" fmla="*/ 289560 w 3360420"/>
                      <a:gd name="connsiteY93" fmla="*/ 4511040 h 5433060"/>
                      <a:gd name="connsiteX94" fmla="*/ 281940 w 3360420"/>
                      <a:gd name="connsiteY94" fmla="*/ 4450080 h 5433060"/>
                      <a:gd name="connsiteX95" fmla="*/ 320040 w 3360420"/>
                      <a:gd name="connsiteY95" fmla="*/ 4404360 h 5433060"/>
                      <a:gd name="connsiteX96" fmla="*/ 320040 w 3360420"/>
                      <a:gd name="connsiteY96" fmla="*/ 4259580 h 5433060"/>
                      <a:gd name="connsiteX97" fmla="*/ 388620 w 3360420"/>
                      <a:gd name="connsiteY97" fmla="*/ 4251960 h 5433060"/>
                      <a:gd name="connsiteX98" fmla="*/ 434340 w 3360420"/>
                      <a:gd name="connsiteY98" fmla="*/ 4175760 h 5433060"/>
                      <a:gd name="connsiteX99" fmla="*/ 434340 w 3360420"/>
                      <a:gd name="connsiteY99" fmla="*/ 4107180 h 5433060"/>
                      <a:gd name="connsiteX100" fmla="*/ 396240 w 3360420"/>
                      <a:gd name="connsiteY100" fmla="*/ 4038600 h 5433060"/>
                      <a:gd name="connsiteX101" fmla="*/ 426720 w 3360420"/>
                      <a:gd name="connsiteY101" fmla="*/ 3977640 h 5433060"/>
                      <a:gd name="connsiteX102" fmla="*/ 434340 w 3360420"/>
                      <a:gd name="connsiteY102" fmla="*/ 3810000 h 5433060"/>
                      <a:gd name="connsiteX103" fmla="*/ 403860 w 3360420"/>
                      <a:gd name="connsiteY103" fmla="*/ 3741420 h 5433060"/>
                      <a:gd name="connsiteX104" fmla="*/ 464820 w 3360420"/>
                      <a:gd name="connsiteY104" fmla="*/ 3665220 h 5433060"/>
                      <a:gd name="connsiteX105" fmla="*/ 464820 w 3360420"/>
                      <a:gd name="connsiteY105" fmla="*/ 3634740 h 5433060"/>
                      <a:gd name="connsiteX106" fmla="*/ 510540 w 3360420"/>
                      <a:gd name="connsiteY106" fmla="*/ 3627120 h 5433060"/>
                      <a:gd name="connsiteX107" fmla="*/ 632460 w 3360420"/>
                      <a:gd name="connsiteY107" fmla="*/ 3649980 h 5433060"/>
                      <a:gd name="connsiteX108" fmla="*/ 739140 w 3360420"/>
                      <a:gd name="connsiteY108" fmla="*/ 3665220 h 5433060"/>
                      <a:gd name="connsiteX109" fmla="*/ 815340 w 3360420"/>
                      <a:gd name="connsiteY109" fmla="*/ 3596640 h 5433060"/>
                      <a:gd name="connsiteX110" fmla="*/ 967740 w 3360420"/>
                      <a:gd name="connsiteY110" fmla="*/ 3512820 h 5433060"/>
                      <a:gd name="connsiteX111" fmla="*/ 1005840 w 3360420"/>
                      <a:gd name="connsiteY111" fmla="*/ 3398520 h 5433060"/>
                      <a:gd name="connsiteX112" fmla="*/ 1066800 w 3360420"/>
                      <a:gd name="connsiteY112" fmla="*/ 3345180 h 5433060"/>
                      <a:gd name="connsiteX113" fmla="*/ 1059180 w 3360420"/>
                      <a:gd name="connsiteY113" fmla="*/ 3261360 h 5433060"/>
                      <a:gd name="connsiteX114" fmla="*/ 1028700 w 3360420"/>
                      <a:gd name="connsiteY114" fmla="*/ 3230880 h 5433060"/>
                      <a:gd name="connsiteX115" fmla="*/ 914400 w 3360420"/>
                      <a:gd name="connsiteY115" fmla="*/ 3101340 h 5433060"/>
                      <a:gd name="connsiteX116" fmla="*/ 792480 w 3360420"/>
                      <a:gd name="connsiteY116" fmla="*/ 3032760 h 5433060"/>
                      <a:gd name="connsiteX117" fmla="*/ 701040 w 3360420"/>
                      <a:gd name="connsiteY117" fmla="*/ 3055620 h 5433060"/>
                      <a:gd name="connsiteX118" fmla="*/ 556260 w 3360420"/>
                      <a:gd name="connsiteY118" fmla="*/ 2971800 h 5433060"/>
                      <a:gd name="connsiteX119" fmla="*/ 548640 w 3360420"/>
                      <a:gd name="connsiteY119" fmla="*/ 2880360 h 5433060"/>
                      <a:gd name="connsiteX120" fmla="*/ 487680 w 3360420"/>
                      <a:gd name="connsiteY120" fmla="*/ 2903220 h 5433060"/>
                      <a:gd name="connsiteX121" fmla="*/ 487680 w 3360420"/>
                      <a:gd name="connsiteY121" fmla="*/ 2827020 h 5433060"/>
                      <a:gd name="connsiteX122" fmla="*/ 518160 w 3360420"/>
                      <a:gd name="connsiteY122" fmla="*/ 2788920 h 5433060"/>
                      <a:gd name="connsiteX123" fmla="*/ 541020 w 3360420"/>
                      <a:gd name="connsiteY123" fmla="*/ 2621280 h 5433060"/>
                      <a:gd name="connsiteX124" fmla="*/ 502920 w 3360420"/>
                      <a:gd name="connsiteY124" fmla="*/ 2552700 h 5433060"/>
                      <a:gd name="connsiteX125" fmla="*/ 556260 w 3360420"/>
                      <a:gd name="connsiteY125" fmla="*/ 2491740 h 5433060"/>
                      <a:gd name="connsiteX126" fmla="*/ 464820 w 3360420"/>
                      <a:gd name="connsiteY126" fmla="*/ 2446020 h 5433060"/>
                      <a:gd name="connsiteX127" fmla="*/ 396240 w 3360420"/>
                      <a:gd name="connsiteY127" fmla="*/ 2446020 h 5433060"/>
                      <a:gd name="connsiteX128" fmla="*/ 289560 w 3360420"/>
                      <a:gd name="connsiteY128" fmla="*/ 2423160 h 5433060"/>
                      <a:gd name="connsiteX129" fmla="*/ 259080 w 3360420"/>
                      <a:gd name="connsiteY129" fmla="*/ 2362200 h 5433060"/>
                      <a:gd name="connsiteX130" fmla="*/ 182880 w 3360420"/>
                      <a:gd name="connsiteY130" fmla="*/ 2392680 h 5433060"/>
                      <a:gd name="connsiteX131" fmla="*/ 7620 w 3360420"/>
                      <a:gd name="connsiteY131" fmla="*/ 2301240 h 5433060"/>
                      <a:gd name="connsiteX132" fmla="*/ 0 w 3360420"/>
                      <a:gd name="connsiteY132" fmla="*/ 2232660 h 5433060"/>
                      <a:gd name="connsiteX133" fmla="*/ 91440 w 3360420"/>
                      <a:gd name="connsiteY133" fmla="*/ 2057400 h 5433060"/>
                      <a:gd name="connsiteX134" fmla="*/ 160020 w 3360420"/>
                      <a:gd name="connsiteY134" fmla="*/ 1836420 h 5433060"/>
                      <a:gd name="connsiteX135" fmla="*/ 259080 w 3360420"/>
                      <a:gd name="connsiteY135" fmla="*/ 1752600 h 5433060"/>
                      <a:gd name="connsiteX136" fmla="*/ 342900 w 3360420"/>
                      <a:gd name="connsiteY136" fmla="*/ 1722120 h 5433060"/>
                      <a:gd name="connsiteX137" fmla="*/ 396240 w 3360420"/>
                      <a:gd name="connsiteY137" fmla="*/ 1615440 h 5433060"/>
                      <a:gd name="connsiteX138" fmla="*/ 480060 w 3360420"/>
                      <a:gd name="connsiteY138" fmla="*/ 1546860 h 5433060"/>
                      <a:gd name="connsiteX139" fmla="*/ 525780 w 3360420"/>
                      <a:gd name="connsiteY139" fmla="*/ 1463040 h 5433060"/>
                      <a:gd name="connsiteX140" fmla="*/ 617220 w 3360420"/>
                      <a:gd name="connsiteY140" fmla="*/ 1394460 h 5433060"/>
                      <a:gd name="connsiteX141" fmla="*/ 670560 w 3360420"/>
                      <a:gd name="connsiteY141" fmla="*/ 1272540 h 5433060"/>
                      <a:gd name="connsiteX142" fmla="*/ 792480 w 3360420"/>
                      <a:gd name="connsiteY142" fmla="*/ 845820 h 5433060"/>
                      <a:gd name="connsiteX143" fmla="*/ 800100 w 3360420"/>
                      <a:gd name="connsiteY143" fmla="*/ 754380 h 5433060"/>
                      <a:gd name="connsiteX144" fmla="*/ 861060 w 3360420"/>
                      <a:gd name="connsiteY144" fmla="*/ 662940 h 5433060"/>
                      <a:gd name="connsiteX145" fmla="*/ 838200 w 3360420"/>
                      <a:gd name="connsiteY145" fmla="*/ 617220 h 5433060"/>
                      <a:gd name="connsiteX146" fmla="*/ 883920 w 3360420"/>
                      <a:gd name="connsiteY146" fmla="*/ 541020 h 5433060"/>
                      <a:gd name="connsiteX147" fmla="*/ 922020 w 3360420"/>
                      <a:gd name="connsiteY147" fmla="*/ 434340 h 5433060"/>
                      <a:gd name="connsiteX148" fmla="*/ 952500 w 3360420"/>
                      <a:gd name="connsiteY148" fmla="*/ 381000 h 5433060"/>
                      <a:gd name="connsiteX149" fmla="*/ 1005840 w 3360420"/>
                      <a:gd name="connsiteY149" fmla="*/ 175260 h 5433060"/>
                      <a:gd name="connsiteX150" fmla="*/ 982980 w 3360420"/>
                      <a:gd name="connsiteY150" fmla="*/ 38100 h 5433060"/>
                      <a:gd name="connsiteX151" fmla="*/ 993236 w 3360420"/>
                      <a:gd name="connsiteY151" fmla="*/ 32688 h 5433060"/>
                      <a:gd name="connsiteX152" fmla="*/ 989512 w 3360420"/>
                      <a:gd name="connsiteY152" fmla="*/ 45720 h 5433060"/>
                      <a:gd name="connsiteX153" fmla="*/ 1264920 w 3360420"/>
                      <a:gd name="connsiteY153" fmla="*/ 45720 h 5433060"/>
                      <a:gd name="connsiteX154" fmla="*/ 1379220 w 3360420"/>
                      <a:gd name="connsiteY154" fmla="*/ 91440 h 5433060"/>
                      <a:gd name="connsiteX155" fmla="*/ 1394460 w 3360420"/>
                      <a:gd name="connsiteY155" fmla="*/ 22860 h 5433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</a:cxnLst>
                    <a:rect l="l" t="t" r="r" b="b"/>
                    <a:pathLst>
                      <a:path w="3360420" h="5433060">
                        <a:moveTo>
                          <a:pt x="1554480" y="0"/>
                        </a:moveTo>
                        <a:lnTo>
                          <a:pt x="1592580" y="167640"/>
                        </a:lnTo>
                        <a:lnTo>
                          <a:pt x="1714500" y="213360"/>
                        </a:lnTo>
                        <a:lnTo>
                          <a:pt x="1775460" y="259080"/>
                        </a:lnTo>
                        <a:lnTo>
                          <a:pt x="1874520" y="304800"/>
                        </a:lnTo>
                        <a:lnTo>
                          <a:pt x="1981200" y="281940"/>
                        </a:lnTo>
                        <a:lnTo>
                          <a:pt x="2019300" y="358140"/>
                        </a:lnTo>
                        <a:lnTo>
                          <a:pt x="2133600" y="396240"/>
                        </a:lnTo>
                        <a:lnTo>
                          <a:pt x="2225040" y="373380"/>
                        </a:lnTo>
                        <a:lnTo>
                          <a:pt x="2331720" y="457200"/>
                        </a:lnTo>
                        <a:lnTo>
                          <a:pt x="2392680" y="381000"/>
                        </a:lnTo>
                        <a:lnTo>
                          <a:pt x="2529840" y="472440"/>
                        </a:lnTo>
                        <a:lnTo>
                          <a:pt x="2590800" y="533400"/>
                        </a:lnTo>
                        <a:lnTo>
                          <a:pt x="2705100" y="548640"/>
                        </a:lnTo>
                        <a:lnTo>
                          <a:pt x="2766060" y="647700"/>
                        </a:lnTo>
                        <a:lnTo>
                          <a:pt x="2766060" y="807720"/>
                        </a:lnTo>
                        <a:lnTo>
                          <a:pt x="2865120" y="838200"/>
                        </a:lnTo>
                        <a:lnTo>
                          <a:pt x="2887980" y="899160"/>
                        </a:lnTo>
                        <a:lnTo>
                          <a:pt x="3040380" y="922020"/>
                        </a:lnTo>
                        <a:lnTo>
                          <a:pt x="3092984" y="987773"/>
                        </a:lnTo>
                        <a:lnTo>
                          <a:pt x="3078480" y="1082040"/>
                        </a:lnTo>
                        <a:lnTo>
                          <a:pt x="3124200" y="1127760"/>
                        </a:lnTo>
                        <a:lnTo>
                          <a:pt x="3230880" y="1203960"/>
                        </a:lnTo>
                        <a:lnTo>
                          <a:pt x="3200400" y="1295400"/>
                        </a:lnTo>
                        <a:lnTo>
                          <a:pt x="3246120" y="1386840"/>
                        </a:lnTo>
                        <a:lnTo>
                          <a:pt x="3329940" y="1386840"/>
                        </a:lnTo>
                        <a:lnTo>
                          <a:pt x="3360420" y="1417320"/>
                        </a:lnTo>
                        <a:lnTo>
                          <a:pt x="3230880" y="1615440"/>
                        </a:lnTo>
                        <a:lnTo>
                          <a:pt x="3238500" y="1676400"/>
                        </a:lnTo>
                        <a:lnTo>
                          <a:pt x="3307080" y="1699260"/>
                        </a:lnTo>
                        <a:lnTo>
                          <a:pt x="3246120" y="1859280"/>
                        </a:lnTo>
                        <a:lnTo>
                          <a:pt x="3169920" y="1958340"/>
                        </a:lnTo>
                        <a:lnTo>
                          <a:pt x="3055620" y="1882140"/>
                        </a:lnTo>
                        <a:lnTo>
                          <a:pt x="3025140" y="1981200"/>
                        </a:lnTo>
                        <a:lnTo>
                          <a:pt x="3093720" y="2057400"/>
                        </a:lnTo>
                        <a:lnTo>
                          <a:pt x="3139440" y="2217420"/>
                        </a:lnTo>
                        <a:lnTo>
                          <a:pt x="3086100" y="2331720"/>
                        </a:lnTo>
                        <a:lnTo>
                          <a:pt x="3124200" y="2392680"/>
                        </a:lnTo>
                        <a:lnTo>
                          <a:pt x="3108960" y="2461260"/>
                        </a:lnTo>
                        <a:lnTo>
                          <a:pt x="3238500" y="2552700"/>
                        </a:lnTo>
                        <a:lnTo>
                          <a:pt x="3253740" y="2628900"/>
                        </a:lnTo>
                        <a:lnTo>
                          <a:pt x="3238500" y="2697480"/>
                        </a:lnTo>
                        <a:lnTo>
                          <a:pt x="3154680" y="2712720"/>
                        </a:lnTo>
                        <a:lnTo>
                          <a:pt x="3108960" y="2926080"/>
                        </a:lnTo>
                        <a:lnTo>
                          <a:pt x="2987040" y="3063240"/>
                        </a:lnTo>
                        <a:lnTo>
                          <a:pt x="2987040" y="3192780"/>
                        </a:lnTo>
                        <a:lnTo>
                          <a:pt x="2887980" y="3268980"/>
                        </a:lnTo>
                        <a:lnTo>
                          <a:pt x="2887980" y="3368040"/>
                        </a:lnTo>
                        <a:lnTo>
                          <a:pt x="2827020" y="3383280"/>
                        </a:lnTo>
                        <a:lnTo>
                          <a:pt x="2827020" y="3749040"/>
                        </a:lnTo>
                        <a:lnTo>
                          <a:pt x="2758440" y="3817620"/>
                        </a:lnTo>
                        <a:lnTo>
                          <a:pt x="2750820" y="3886200"/>
                        </a:lnTo>
                        <a:lnTo>
                          <a:pt x="2697480" y="3924300"/>
                        </a:lnTo>
                        <a:lnTo>
                          <a:pt x="2659380" y="4038600"/>
                        </a:lnTo>
                        <a:lnTo>
                          <a:pt x="2659380" y="4114800"/>
                        </a:lnTo>
                        <a:lnTo>
                          <a:pt x="2644140" y="4137660"/>
                        </a:lnTo>
                        <a:lnTo>
                          <a:pt x="2567940" y="4160520"/>
                        </a:lnTo>
                        <a:lnTo>
                          <a:pt x="2529840" y="4183380"/>
                        </a:lnTo>
                        <a:lnTo>
                          <a:pt x="2255520" y="4183380"/>
                        </a:lnTo>
                        <a:lnTo>
                          <a:pt x="2232660" y="4297680"/>
                        </a:lnTo>
                        <a:lnTo>
                          <a:pt x="2263140" y="4411980"/>
                        </a:lnTo>
                        <a:lnTo>
                          <a:pt x="2217420" y="4511040"/>
                        </a:lnTo>
                        <a:lnTo>
                          <a:pt x="2232660" y="4678680"/>
                        </a:lnTo>
                        <a:lnTo>
                          <a:pt x="2225040" y="4739640"/>
                        </a:lnTo>
                        <a:lnTo>
                          <a:pt x="2194560" y="4991100"/>
                        </a:lnTo>
                        <a:lnTo>
                          <a:pt x="2179320" y="5052060"/>
                        </a:lnTo>
                        <a:lnTo>
                          <a:pt x="2293620" y="5158740"/>
                        </a:lnTo>
                        <a:lnTo>
                          <a:pt x="2065020" y="5394960"/>
                        </a:lnTo>
                        <a:lnTo>
                          <a:pt x="1935480" y="5356860"/>
                        </a:lnTo>
                        <a:lnTo>
                          <a:pt x="1851660" y="5356860"/>
                        </a:lnTo>
                        <a:lnTo>
                          <a:pt x="1798320" y="5425440"/>
                        </a:lnTo>
                        <a:lnTo>
                          <a:pt x="1706880" y="5433060"/>
                        </a:lnTo>
                        <a:lnTo>
                          <a:pt x="1600200" y="5356860"/>
                        </a:lnTo>
                        <a:lnTo>
                          <a:pt x="1600200" y="5334000"/>
                        </a:lnTo>
                        <a:lnTo>
                          <a:pt x="1531620" y="5280660"/>
                        </a:lnTo>
                        <a:lnTo>
                          <a:pt x="1501140" y="5326380"/>
                        </a:lnTo>
                        <a:lnTo>
                          <a:pt x="1348740" y="5334000"/>
                        </a:lnTo>
                        <a:lnTo>
                          <a:pt x="1287780" y="5250180"/>
                        </a:lnTo>
                        <a:lnTo>
                          <a:pt x="1249680" y="5135880"/>
                        </a:lnTo>
                        <a:lnTo>
                          <a:pt x="1165860" y="5067300"/>
                        </a:lnTo>
                        <a:lnTo>
                          <a:pt x="1127760" y="5128260"/>
                        </a:lnTo>
                        <a:lnTo>
                          <a:pt x="1021080" y="5143500"/>
                        </a:lnTo>
                        <a:lnTo>
                          <a:pt x="922020" y="5105400"/>
                        </a:lnTo>
                        <a:lnTo>
                          <a:pt x="800100" y="5166360"/>
                        </a:lnTo>
                        <a:lnTo>
                          <a:pt x="716280" y="5067300"/>
                        </a:lnTo>
                        <a:lnTo>
                          <a:pt x="579120" y="5090160"/>
                        </a:lnTo>
                        <a:lnTo>
                          <a:pt x="487680" y="4983480"/>
                        </a:lnTo>
                        <a:lnTo>
                          <a:pt x="441960" y="4991100"/>
                        </a:lnTo>
                        <a:lnTo>
                          <a:pt x="335280" y="4922520"/>
                        </a:lnTo>
                        <a:lnTo>
                          <a:pt x="259080" y="4808220"/>
                        </a:lnTo>
                        <a:lnTo>
                          <a:pt x="243840" y="4732020"/>
                        </a:lnTo>
                        <a:lnTo>
                          <a:pt x="243840" y="4678680"/>
                        </a:lnTo>
                        <a:lnTo>
                          <a:pt x="297180" y="4556760"/>
                        </a:lnTo>
                        <a:lnTo>
                          <a:pt x="289560" y="4511040"/>
                        </a:lnTo>
                        <a:lnTo>
                          <a:pt x="281940" y="4450080"/>
                        </a:lnTo>
                        <a:lnTo>
                          <a:pt x="320040" y="4404360"/>
                        </a:lnTo>
                        <a:lnTo>
                          <a:pt x="320040" y="4259580"/>
                        </a:lnTo>
                        <a:lnTo>
                          <a:pt x="388620" y="4251960"/>
                        </a:lnTo>
                        <a:lnTo>
                          <a:pt x="434340" y="4175760"/>
                        </a:lnTo>
                        <a:lnTo>
                          <a:pt x="434340" y="4107180"/>
                        </a:lnTo>
                        <a:lnTo>
                          <a:pt x="396240" y="4038600"/>
                        </a:lnTo>
                        <a:lnTo>
                          <a:pt x="426720" y="3977640"/>
                        </a:lnTo>
                        <a:lnTo>
                          <a:pt x="434340" y="3810000"/>
                        </a:lnTo>
                        <a:lnTo>
                          <a:pt x="403860" y="3741420"/>
                        </a:lnTo>
                        <a:lnTo>
                          <a:pt x="464820" y="3665220"/>
                        </a:lnTo>
                        <a:lnTo>
                          <a:pt x="464820" y="3634740"/>
                        </a:lnTo>
                        <a:lnTo>
                          <a:pt x="510540" y="3627120"/>
                        </a:lnTo>
                        <a:lnTo>
                          <a:pt x="632460" y="3649980"/>
                        </a:lnTo>
                        <a:lnTo>
                          <a:pt x="739140" y="3665220"/>
                        </a:lnTo>
                        <a:lnTo>
                          <a:pt x="815340" y="3596640"/>
                        </a:lnTo>
                        <a:lnTo>
                          <a:pt x="967740" y="3512820"/>
                        </a:lnTo>
                        <a:lnTo>
                          <a:pt x="1005840" y="3398520"/>
                        </a:lnTo>
                        <a:lnTo>
                          <a:pt x="1066800" y="3345180"/>
                        </a:lnTo>
                        <a:lnTo>
                          <a:pt x="1059180" y="3261360"/>
                        </a:lnTo>
                        <a:lnTo>
                          <a:pt x="1028700" y="3230880"/>
                        </a:lnTo>
                        <a:lnTo>
                          <a:pt x="914400" y="3101340"/>
                        </a:lnTo>
                        <a:lnTo>
                          <a:pt x="792480" y="3032760"/>
                        </a:lnTo>
                        <a:lnTo>
                          <a:pt x="701040" y="3055620"/>
                        </a:lnTo>
                        <a:lnTo>
                          <a:pt x="556260" y="2971800"/>
                        </a:lnTo>
                        <a:lnTo>
                          <a:pt x="548640" y="2880360"/>
                        </a:lnTo>
                        <a:lnTo>
                          <a:pt x="487680" y="2903220"/>
                        </a:lnTo>
                        <a:lnTo>
                          <a:pt x="487680" y="2827020"/>
                        </a:lnTo>
                        <a:lnTo>
                          <a:pt x="518160" y="2788920"/>
                        </a:lnTo>
                        <a:lnTo>
                          <a:pt x="541020" y="2621280"/>
                        </a:lnTo>
                        <a:lnTo>
                          <a:pt x="502920" y="2552700"/>
                        </a:lnTo>
                        <a:lnTo>
                          <a:pt x="556260" y="2491740"/>
                        </a:lnTo>
                        <a:lnTo>
                          <a:pt x="464820" y="2446020"/>
                        </a:lnTo>
                        <a:lnTo>
                          <a:pt x="396240" y="2446020"/>
                        </a:lnTo>
                        <a:lnTo>
                          <a:pt x="289560" y="2423160"/>
                        </a:lnTo>
                        <a:lnTo>
                          <a:pt x="259080" y="2362200"/>
                        </a:lnTo>
                        <a:lnTo>
                          <a:pt x="182880" y="2392680"/>
                        </a:lnTo>
                        <a:lnTo>
                          <a:pt x="7620" y="2301240"/>
                        </a:lnTo>
                        <a:lnTo>
                          <a:pt x="0" y="2232660"/>
                        </a:lnTo>
                        <a:lnTo>
                          <a:pt x="91440" y="2057400"/>
                        </a:lnTo>
                        <a:lnTo>
                          <a:pt x="160020" y="1836420"/>
                        </a:lnTo>
                        <a:lnTo>
                          <a:pt x="259080" y="1752600"/>
                        </a:lnTo>
                        <a:lnTo>
                          <a:pt x="342900" y="1722120"/>
                        </a:lnTo>
                        <a:lnTo>
                          <a:pt x="396240" y="1615440"/>
                        </a:lnTo>
                        <a:lnTo>
                          <a:pt x="480060" y="1546860"/>
                        </a:lnTo>
                        <a:lnTo>
                          <a:pt x="525780" y="1463040"/>
                        </a:lnTo>
                        <a:lnTo>
                          <a:pt x="617220" y="1394460"/>
                        </a:lnTo>
                        <a:lnTo>
                          <a:pt x="670560" y="1272540"/>
                        </a:lnTo>
                        <a:lnTo>
                          <a:pt x="792480" y="845820"/>
                        </a:lnTo>
                        <a:lnTo>
                          <a:pt x="800100" y="754380"/>
                        </a:lnTo>
                        <a:lnTo>
                          <a:pt x="861060" y="662940"/>
                        </a:lnTo>
                        <a:lnTo>
                          <a:pt x="838200" y="617220"/>
                        </a:lnTo>
                        <a:lnTo>
                          <a:pt x="883920" y="541020"/>
                        </a:lnTo>
                        <a:lnTo>
                          <a:pt x="922020" y="434340"/>
                        </a:lnTo>
                        <a:lnTo>
                          <a:pt x="952500" y="381000"/>
                        </a:lnTo>
                        <a:lnTo>
                          <a:pt x="1005840" y="175260"/>
                        </a:lnTo>
                        <a:lnTo>
                          <a:pt x="982980" y="38100"/>
                        </a:lnTo>
                        <a:lnTo>
                          <a:pt x="993236" y="32688"/>
                        </a:lnTo>
                        <a:lnTo>
                          <a:pt x="989512" y="45720"/>
                        </a:lnTo>
                        <a:lnTo>
                          <a:pt x="1264920" y="45720"/>
                        </a:lnTo>
                        <a:lnTo>
                          <a:pt x="1379220" y="91440"/>
                        </a:lnTo>
                        <a:lnTo>
                          <a:pt x="1394460" y="2286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80" name="フリーフォーム: 図形 179">
                    <a:extLst>
                      <a:ext uri="{FF2B5EF4-FFF2-40B4-BE49-F238E27FC236}">
                        <a16:creationId xmlns:a16="http://schemas.microsoft.com/office/drawing/2014/main" id="{22E4B25D-55B4-8076-13A8-91B652C7A262}"/>
                      </a:ext>
                    </a:extLst>
                  </p:cNvPr>
                  <p:cNvSpPr/>
                  <p:nvPr/>
                </p:nvSpPr>
                <p:spPr>
                  <a:xfrm>
                    <a:off x="2264084" y="1904966"/>
                    <a:ext cx="1092396" cy="870930"/>
                  </a:xfrm>
                  <a:custGeom>
                    <a:avLst/>
                    <a:gdLst>
                      <a:gd name="connsiteX0" fmla="*/ 3379588 w 5715000"/>
                      <a:gd name="connsiteY0" fmla="*/ 0 h 4556380"/>
                      <a:gd name="connsiteX1" fmla="*/ 3566160 w 5715000"/>
                      <a:gd name="connsiteY1" fmla="*/ 99950 h 4556380"/>
                      <a:gd name="connsiteX2" fmla="*/ 3695700 w 5715000"/>
                      <a:gd name="connsiteY2" fmla="*/ 92330 h 4556380"/>
                      <a:gd name="connsiteX3" fmla="*/ 3787140 w 5715000"/>
                      <a:gd name="connsiteY3" fmla="*/ 890 h 4556380"/>
                      <a:gd name="connsiteX4" fmla="*/ 3832860 w 5715000"/>
                      <a:gd name="connsiteY4" fmla="*/ 92330 h 4556380"/>
                      <a:gd name="connsiteX5" fmla="*/ 4008120 w 5715000"/>
                      <a:gd name="connsiteY5" fmla="*/ 107570 h 4556380"/>
                      <a:gd name="connsiteX6" fmla="*/ 3977640 w 5715000"/>
                      <a:gd name="connsiteY6" fmla="*/ 183770 h 4556380"/>
                      <a:gd name="connsiteX7" fmla="*/ 3992880 w 5715000"/>
                      <a:gd name="connsiteY7" fmla="*/ 252350 h 4556380"/>
                      <a:gd name="connsiteX8" fmla="*/ 4091940 w 5715000"/>
                      <a:gd name="connsiteY8" fmla="*/ 290450 h 4556380"/>
                      <a:gd name="connsiteX9" fmla="*/ 4297680 w 5715000"/>
                      <a:gd name="connsiteY9" fmla="*/ 252350 h 4556380"/>
                      <a:gd name="connsiteX10" fmla="*/ 4648200 w 5715000"/>
                      <a:gd name="connsiteY10" fmla="*/ 336170 h 4556380"/>
                      <a:gd name="connsiteX11" fmla="*/ 4648200 w 5715000"/>
                      <a:gd name="connsiteY11" fmla="*/ 419990 h 4556380"/>
                      <a:gd name="connsiteX12" fmla="*/ 4648200 w 5715000"/>
                      <a:gd name="connsiteY12" fmla="*/ 480950 h 4556380"/>
                      <a:gd name="connsiteX13" fmla="*/ 4625340 w 5715000"/>
                      <a:gd name="connsiteY13" fmla="*/ 648590 h 4556380"/>
                      <a:gd name="connsiteX14" fmla="*/ 4724400 w 5715000"/>
                      <a:gd name="connsiteY14" fmla="*/ 694310 h 4556380"/>
                      <a:gd name="connsiteX15" fmla="*/ 4732020 w 5715000"/>
                      <a:gd name="connsiteY15" fmla="*/ 762890 h 4556380"/>
                      <a:gd name="connsiteX16" fmla="*/ 4808220 w 5715000"/>
                      <a:gd name="connsiteY16" fmla="*/ 762890 h 4556380"/>
                      <a:gd name="connsiteX17" fmla="*/ 4968240 w 5715000"/>
                      <a:gd name="connsiteY17" fmla="*/ 785750 h 4556380"/>
                      <a:gd name="connsiteX18" fmla="*/ 4937760 w 5715000"/>
                      <a:gd name="connsiteY18" fmla="*/ 694310 h 4556380"/>
                      <a:gd name="connsiteX19" fmla="*/ 5151120 w 5715000"/>
                      <a:gd name="connsiteY19" fmla="*/ 694310 h 4556380"/>
                      <a:gd name="connsiteX20" fmla="*/ 5166360 w 5715000"/>
                      <a:gd name="connsiteY20" fmla="*/ 496190 h 4556380"/>
                      <a:gd name="connsiteX21" fmla="*/ 5166360 w 5715000"/>
                      <a:gd name="connsiteY21" fmla="*/ 359030 h 4556380"/>
                      <a:gd name="connsiteX22" fmla="*/ 5227320 w 5715000"/>
                      <a:gd name="connsiteY22" fmla="*/ 305690 h 4556380"/>
                      <a:gd name="connsiteX23" fmla="*/ 5382788 w 5715000"/>
                      <a:gd name="connsiteY23" fmla="*/ 313094 h 4556380"/>
                      <a:gd name="connsiteX24" fmla="*/ 5384800 w 5715000"/>
                      <a:gd name="connsiteY24" fmla="*/ 314580 h 4556380"/>
                      <a:gd name="connsiteX25" fmla="*/ 5391148 w 5715000"/>
                      <a:gd name="connsiteY25" fmla="*/ 428880 h 4556380"/>
                      <a:gd name="connsiteX26" fmla="*/ 5549900 w 5715000"/>
                      <a:gd name="connsiteY26" fmla="*/ 600330 h 4556380"/>
                      <a:gd name="connsiteX27" fmla="*/ 5549900 w 5715000"/>
                      <a:gd name="connsiteY27" fmla="*/ 797180 h 4556380"/>
                      <a:gd name="connsiteX28" fmla="*/ 5626100 w 5715000"/>
                      <a:gd name="connsiteY28" fmla="*/ 873380 h 4556380"/>
                      <a:gd name="connsiteX29" fmla="*/ 5619748 w 5715000"/>
                      <a:gd name="connsiteY29" fmla="*/ 1127380 h 4556380"/>
                      <a:gd name="connsiteX30" fmla="*/ 5651500 w 5715000"/>
                      <a:gd name="connsiteY30" fmla="*/ 1197230 h 4556380"/>
                      <a:gd name="connsiteX31" fmla="*/ 5651500 w 5715000"/>
                      <a:gd name="connsiteY31" fmla="*/ 1254380 h 4556380"/>
                      <a:gd name="connsiteX32" fmla="*/ 5670548 w 5715000"/>
                      <a:gd name="connsiteY32" fmla="*/ 1311530 h 4556380"/>
                      <a:gd name="connsiteX33" fmla="*/ 5676900 w 5715000"/>
                      <a:gd name="connsiteY33" fmla="*/ 1590930 h 4556380"/>
                      <a:gd name="connsiteX34" fmla="*/ 5689600 w 5715000"/>
                      <a:gd name="connsiteY34" fmla="*/ 1679830 h 4556380"/>
                      <a:gd name="connsiteX35" fmla="*/ 5715000 w 5715000"/>
                      <a:gd name="connsiteY35" fmla="*/ 1813180 h 4556380"/>
                      <a:gd name="connsiteX36" fmla="*/ 5708652 w 5715000"/>
                      <a:gd name="connsiteY36" fmla="*/ 1952880 h 4556380"/>
                      <a:gd name="connsiteX37" fmla="*/ 5695948 w 5715000"/>
                      <a:gd name="connsiteY37" fmla="*/ 2035430 h 4556380"/>
                      <a:gd name="connsiteX38" fmla="*/ 5689600 w 5715000"/>
                      <a:gd name="connsiteY38" fmla="*/ 2137030 h 4556380"/>
                      <a:gd name="connsiteX39" fmla="*/ 5695948 w 5715000"/>
                      <a:gd name="connsiteY39" fmla="*/ 2194180 h 4556380"/>
                      <a:gd name="connsiteX40" fmla="*/ 5695948 w 5715000"/>
                      <a:gd name="connsiteY40" fmla="*/ 2264030 h 4556380"/>
                      <a:gd name="connsiteX41" fmla="*/ 5689600 w 5715000"/>
                      <a:gd name="connsiteY41" fmla="*/ 2321180 h 4556380"/>
                      <a:gd name="connsiteX42" fmla="*/ 5702300 w 5715000"/>
                      <a:gd name="connsiteY42" fmla="*/ 2365630 h 4556380"/>
                      <a:gd name="connsiteX43" fmla="*/ 5670548 w 5715000"/>
                      <a:gd name="connsiteY43" fmla="*/ 2492630 h 4556380"/>
                      <a:gd name="connsiteX44" fmla="*/ 5689600 w 5715000"/>
                      <a:gd name="connsiteY44" fmla="*/ 2530730 h 4556380"/>
                      <a:gd name="connsiteX45" fmla="*/ 5632452 w 5715000"/>
                      <a:gd name="connsiteY45" fmla="*/ 2702180 h 4556380"/>
                      <a:gd name="connsiteX46" fmla="*/ 5657852 w 5715000"/>
                      <a:gd name="connsiteY46" fmla="*/ 2854580 h 4556380"/>
                      <a:gd name="connsiteX47" fmla="*/ 5594348 w 5715000"/>
                      <a:gd name="connsiteY47" fmla="*/ 3006980 h 4556380"/>
                      <a:gd name="connsiteX48" fmla="*/ 5613400 w 5715000"/>
                      <a:gd name="connsiteY48" fmla="*/ 3197480 h 4556380"/>
                      <a:gd name="connsiteX49" fmla="*/ 5613400 w 5715000"/>
                      <a:gd name="connsiteY49" fmla="*/ 3318130 h 4556380"/>
                      <a:gd name="connsiteX50" fmla="*/ 5524500 w 5715000"/>
                      <a:gd name="connsiteY50" fmla="*/ 3438780 h 4556380"/>
                      <a:gd name="connsiteX51" fmla="*/ 5518148 w 5715000"/>
                      <a:gd name="connsiteY51" fmla="*/ 3680080 h 4556380"/>
                      <a:gd name="connsiteX52" fmla="*/ 5537200 w 5715000"/>
                      <a:gd name="connsiteY52" fmla="*/ 3737230 h 4556380"/>
                      <a:gd name="connsiteX53" fmla="*/ 5537200 w 5715000"/>
                      <a:gd name="connsiteY53" fmla="*/ 3800730 h 4556380"/>
                      <a:gd name="connsiteX54" fmla="*/ 5454652 w 5715000"/>
                      <a:gd name="connsiteY54" fmla="*/ 3883280 h 4556380"/>
                      <a:gd name="connsiteX55" fmla="*/ 5429252 w 5715000"/>
                      <a:gd name="connsiteY55" fmla="*/ 3921380 h 4556380"/>
                      <a:gd name="connsiteX56" fmla="*/ 5340348 w 5715000"/>
                      <a:gd name="connsiteY56" fmla="*/ 4022980 h 4556380"/>
                      <a:gd name="connsiteX57" fmla="*/ 5283200 w 5715000"/>
                      <a:gd name="connsiteY57" fmla="*/ 3978530 h 4556380"/>
                      <a:gd name="connsiteX58" fmla="*/ 5175252 w 5715000"/>
                      <a:gd name="connsiteY58" fmla="*/ 4061080 h 4556380"/>
                      <a:gd name="connsiteX59" fmla="*/ 5092700 w 5715000"/>
                      <a:gd name="connsiteY59" fmla="*/ 4099180 h 4556380"/>
                      <a:gd name="connsiteX60" fmla="*/ 5048252 w 5715000"/>
                      <a:gd name="connsiteY60" fmla="*/ 4124580 h 4556380"/>
                      <a:gd name="connsiteX61" fmla="*/ 4978400 w 5715000"/>
                      <a:gd name="connsiteY61" fmla="*/ 4169030 h 4556380"/>
                      <a:gd name="connsiteX62" fmla="*/ 4933948 w 5715000"/>
                      <a:gd name="connsiteY62" fmla="*/ 4276980 h 4556380"/>
                      <a:gd name="connsiteX63" fmla="*/ 4832348 w 5715000"/>
                      <a:gd name="connsiteY63" fmla="*/ 4226180 h 4556380"/>
                      <a:gd name="connsiteX64" fmla="*/ 4749800 w 5715000"/>
                      <a:gd name="connsiteY64" fmla="*/ 4257930 h 4556380"/>
                      <a:gd name="connsiteX65" fmla="*/ 4692652 w 5715000"/>
                      <a:gd name="connsiteY65" fmla="*/ 4200780 h 4556380"/>
                      <a:gd name="connsiteX66" fmla="*/ 4578348 w 5715000"/>
                      <a:gd name="connsiteY66" fmla="*/ 4156330 h 4556380"/>
                      <a:gd name="connsiteX67" fmla="*/ 4457700 w 5715000"/>
                      <a:gd name="connsiteY67" fmla="*/ 4137280 h 4556380"/>
                      <a:gd name="connsiteX68" fmla="*/ 4349748 w 5715000"/>
                      <a:gd name="connsiteY68" fmla="*/ 3978530 h 4556380"/>
                      <a:gd name="connsiteX69" fmla="*/ 4279900 w 5715000"/>
                      <a:gd name="connsiteY69" fmla="*/ 3984880 h 4556380"/>
                      <a:gd name="connsiteX70" fmla="*/ 4279900 w 5715000"/>
                      <a:gd name="connsiteY70" fmla="*/ 4080130 h 4556380"/>
                      <a:gd name="connsiteX71" fmla="*/ 4349748 w 5715000"/>
                      <a:gd name="connsiteY71" fmla="*/ 4213480 h 4556380"/>
                      <a:gd name="connsiteX72" fmla="*/ 4184652 w 5715000"/>
                      <a:gd name="connsiteY72" fmla="*/ 4308730 h 4556380"/>
                      <a:gd name="connsiteX73" fmla="*/ 4159252 w 5715000"/>
                      <a:gd name="connsiteY73" fmla="*/ 4327780 h 4556380"/>
                      <a:gd name="connsiteX74" fmla="*/ 4095748 w 5715000"/>
                      <a:gd name="connsiteY74" fmla="*/ 4423030 h 4556380"/>
                      <a:gd name="connsiteX75" fmla="*/ 4032252 w 5715000"/>
                      <a:gd name="connsiteY75" fmla="*/ 4467480 h 4556380"/>
                      <a:gd name="connsiteX76" fmla="*/ 3975100 w 5715000"/>
                      <a:gd name="connsiteY76" fmla="*/ 4556380 h 4556380"/>
                      <a:gd name="connsiteX77" fmla="*/ 3898900 w 5715000"/>
                      <a:gd name="connsiteY77" fmla="*/ 4461130 h 4556380"/>
                      <a:gd name="connsiteX78" fmla="*/ 3822700 w 5715000"/>
                      <a:gd name="connsiteY78" fmla="*/ 4410330 h 4556380"/>
                      <a:gd name="connsiteX79" fmla="*/ 3683000 w 5715000"/>
                      <a:gd name="connsiteY79" fmla="*/ 4372230 h 4556380"/>
                      <a:gd name="connsiteX80" fmla="*/ 3651252 w 5715000"/>
                      <a:gd name="connsiteY80" fmla="*/ 4219830 h 4556380"/>
                      <a:gd name="connsiteX81" fmla="*/ 3536948 w 5715000"/>
                      <a:gd name="connsiteY81" fmla="*/ 4169030 h 4556380"/>
                      <a:gd name="connsiteX82" fmla="*/ 3492500 w 5715000"/>
                      <a:gd name="connsiteY82" fmla="*/ 4061080 h 4556380"/>
                      <a:gd name="connsiteX83" fmla="*/ 3390900 w 5715000"/>
                      <a:gd name="connsiteY83" fmla="*/ 4035680 h 4556380"/>
                      <a:gd name="connsiteX84" fmla="*/ 3333748 w 5715000"/>
                      <a:gd name="connsiteY84" fmla="*/ 4022980 h 4556380"/>
                      <a:gd name="connsiteX85" fmla="*/ 3289300 w 5715000"/>
                      <a:gd name="connsiteY85" fmla="*/ 3965830 h 4556380"/>
                      <a:gd name="connsiteX86" fmla="*/ 3302000 w 5715000"/>
                      <a:gd name="connsiteY86" fmla="*/ 3921380 h 4556380"/>
                      <a:gd name="connsiteX87" fmla="*/ 3289300 w 5715000"/>
                      <a:gd name="connsiteY87" fmla="*/ 3826130 h 4556380"/>
                      <a:gd name="connsiteX88" fmla="*/ 3276600 w 5715000"/>
                      <a:gd name="connsiteY88" fmla="*/ 3768980 h 4556380"/>
                      <a:gd name="connsiteX89" fmla="*/ 3308348 w 5715000"/>
                      <a:gd name="connsiteY89" fmla="*/ 3711830 h 4556380"/>
                      <a:gd name="connsiteX90" fmla="*/ 3308348 w 5715000"/>
                      <a:gd name="connsiteY90" fmla="*/ 3673730 h 4556380"/>
                      <a:gd name="connsiteX91" fmla="*/ 3155948 w 5715000"/>
                      <a:gd name="connsiteY91" fmla="*/ 3673730 h 4556380"/>
                      <a:gd name="connsiteX92" fmla="*/ 3130548 w 5715000"/>
                      <a:gd name="connsiteY92" fmla="*/ 3534030 h 4556380"/>
                      <a:gd name="connsiteX93" fmla="*/ 3060700 w 5715000"/>
                      <a:gd name="connsiteY93" fmla="*/ 3476880 h 4556380"/>
                      <a:gd name="connsiteX94" fmla="*/ 2946400 w 5715000"/>
                      <a:gd name="connsiteY94" fmla="*/ 3349880 h 4556380"/>
                      <a:gd name="connsiteX95" fmla="*/ 2832100 w 5715000"/>
                      <a:gd name="connsiteY95" fmla="*/ 3299080 h 4556380"/>
                      <a:gd name="connsiteX96" fmla="*/ 2762252 w 5715000"/>
                      <a:gd name="connsiteY96" fmla="*/ 3292730 h 4556380"/>
                      <a:gd name="connsiteX97" fmla="*/ 2654300 w 5715000"/>
                      <a:gd name="connsiteY97" fmla="*/ 3241930 h 4556380"/>
                      <a:gd name="connsiteX98" fmla="*/ 2444748 w 5715000"/>
                      <a:gd name="connsiteY98" fmla="*/ 3197480 h 4556380"/>
                      <a:gd name="connsiteX99" fmla="*/ 2362200 w 5715000"/>
                      <a:gd name="connsiteY99" fmla="*/ 3172080 h 4556380"/>
                      <a:gd name="connsiteX100" fmla="*/ 2228852 w 5715000"/>
                      <a:gd name="connsiteY100" fmla="*/ 3184780 h 4556380"/>
                      <a:gd name="connsiteX101" fmla="*/ 2032000 w 5715000"/>
                      <a:gd name="connsiteY101" fmla="*/ 3241930 h 4556380"/>
                      <a:gd name="connsiteX102" fmla="*/ 1987548 w 5715000"/>
                      <a:gd name="connsiteY102" fmla="*/ 3299080 h 4556380"/>
                      <a:gd name="connsiteX103" fmla="*/ 2006600 w 5715000"/>
                      <a:gd name="connsiteY103" fmla="*/ 3381630 h 4556380"/>
                      <a:gd name="connsiteX104" fmla="*/ 2006600 w 5715000"/>
                      <a:gd name="connsiteY104" fmla="*/ 3426080 h 4556380"/>
                      <a:gd name="connsiteX105" fmla="*/ 1854200 w 5715000"/>
                      <a:gd name="connsiteY105" fmla="*/ 3426080 h 4556380"/>
                      <a:gd name="connsiteX106" fmla="*/ 1758948 w 5715000"/>
                      <a:gd name="connsiteY106" fmla="*/ 3495930 h 4556380"/>
                      <a:gd name="connsiteX107" fmla="*/ 1663700 w 5715000"/>
                      <a:gd name="connsiteY107" fmla="*/ 3489580 h 4556380"/>
                      <a:gd name="connsiteX108" fmla="*/ 1562100 w 5715000"/>
                      <a:gd name="connsiteY108" fmla="*/ 3546730 h 4556380"/>
                      <a:gd name="connsiteX109" fmla="*/ 1524000 w 5715000"/>
                      <a:gd name="connsiteY109" fmla="*/ 3610230 h 4556380"/>
                      <a:gd name="connsiteX110" fmla="*/ 1397000 w 5715000"/>
                      <a:gd name="connsiteY110" fmla="*/ 3622930 h 4556380"/>
                      <a:gd name="connsiteX111" fmla="*/ 1390652 w 5715000"/>
                      <a:gd name="connsiteY111" fmla="*/ 3686430 h 4556380"/>
                      <a:gd name="connsiteX112" fmla="*/ 1282700 w 5715000"/>
                      <a:gd name="connsiteY112" fmla="*/ 3705480 h 4556380"/>
                      <a:gd name="connsiteX113" fmla="*/ 1238252 w 5715000"/>
                      <a:gd name="connsiteY113" fmla="*/ 3756280 h 4556380"/>
                      <a:gd name="connsiteX114" fmla="*/ 1181100 w 5715000"/>
                      <a:gd name="connsiteY114" fmla="*/ 3807080 h 4556380"/>
                      <a:gd name="connsiteX115" fmla="*/ 996948 w 5715000"/>
                      <a:gd name="connsiteY115" fmla="*/ 3889630 h 4556380"/>
                      <a:gd name="connsiteX116" fmla="*/ 927100 w 5715000"/>
                      <a:gd name="connsiteY116" fmla="*/ 3876930 h 4556380"/>
                      <a:gd name="connsiteX117" fmla="*/ 889000 w 5715000"/>
                      <a:gd name="connsiteY117" fmla="*/ 3953130 h 4556380"/>
                      <a:gd name="connsiteX118" fmla="*/ 755652 w 5715000"/>
                      <a:gd name="connsiteY118" fmla="*/ 4016630 h 4556380"/>
                      <a:gd name="connsiteX119" fmla="*/ 742948 w 5715000"/>
                      <a:gd name="connsiteY119" fmla="*/ 4061080 h 4556380"/>
                      <a:gd name="connsiteX120" fmla="*/ 679452 w 5715000"/>
                      <a:gd name="connsiteY120" fmla="*/ 4086480 h 4556380"/>
                      <a:gd name="connsiteX121" fmla="*/ 654052 w 5715000"/>
                      <a:gd name="connsiteY121" fmla="*/ 4099180 h 4556380"/>
                      <a:gd name="connsiteX122" fmla="*/ 622300 w 5715000"/>
                      <a:gd name="connsiteY122" fmla="*/ 4073780 h 4556380"/>
                      <a:gd name="connsiteX123" fmla="*/ 520700 w 5715000"/>
                      <a:gd name="connsiteY123" fmla="*/ 4042030 h 4556380"/>
                      <a:gd name="connsiteX124" fmla="*/ 317500 w 5715000"/>
                      <a:gd name="connsiteY124" fmla="*/ 4003930 h 4556380"/>
                      <a:gd name="connsiteX125" fmla="*/ 222252 w 5715000"/>
                      <a:gd name="connsiteY125" fmla="*/ 4029330 h 4556380"/>
                      <a:gd name="connsiteX126" fmla="*/ 193796 w 5715000"/>
                      <a:gd name="connsiteY126" fmla="*/ 4005618 h 4556380"/>
                      <a:gd name="connsiteX127" fmla="*/ 190500 w 5715000"/>
                      <a:gd name="connsiteY127" fmla="*/ 3986150 h 4556380"/>
                      <a:gd name="connsiteX128" fmla="*/ 243840 w 5715000"/>
                      <a:gd name="connsiteY128" fmla="*/ 3909950 h 4556380"/>
                      <a:gd name="connsiteX129" fmla="*/ 251460 w 5715000"/>
                      <a:gd name="connsiteY129" fmla="*/ 3810890 h 4556380"/>
                      <a:gd name="connsiteX130" fmla="*/ 243840 w 5715000"/>
                      <a:gd name="connsiteY130" fmla="*/ 3711830 h 4556380"/>
                      <a:gd name="connsiteX131" fmla="*/ 259080 w 5715000"/>
                      <a:gd name="connsiteY131" fmla="*/ 3643250 h 4556380"/>
                      <a:gd name="connsiteX132" fmla="*/ 259080 w 5715000"/>
                      <a:gd name="connsiteY132" fmla="*/ 3574670 h 4556380"/>
                      <a:gd name="connsiteX133" fmla="*/ 205740 w 5715000"/>
                      <a:gd name="connsiteY133" fmla="*/ 3376550 h 4556380"/>
                      <a:gd name="connsiteX134" fmla="*/ 228600 w 5715000"/>
                      <a:gd name="connsiteY134" fmla="*/ 3102230 h 4556380"/>
                      <a:gd name="connsiteX135" fmla="*/ 144780 w 5715000"/>
                      <a:gd name="connsiteY135" fmla="*/ 2987930 h 4556380"/>
                      <a:gd name="connsiteX136" fmla="*/ 60960 w 5715000"/>
                      <a:gd name="connsiteY136" fmla="*/ 3026030 h 4556380"/>
                      <a:gd name="connsiteX137" fmla="*/ 0 w 5715000"/>
                      <a:gd name="connsiteY137" fmla="*/ 2843150 h 4556380"/>
                      <a:gd name="connsiteX138" fmla="*/ 152400 w 5715000"/>
                      <a:gd name="connsiteY138" fmla="*/ 2667890 h 4556380"/>
                      <a:gd name="connsiteX139" fmla="*/ 175260 w 5715000"/>
                      <a:gd name="connsiteY139" fmla="*/ 2492630 h 4556380"/>
                      <a:gd name="connsiteX140" fmla="*/ 205740 w 5715000"/>
                      <a:gd name="connsiteY140" fmla="*/ 2340230 h 4556380"/>
                      <a:gd name="connsiteX141" fmla="*/ 198120 w 5715000"/>
                      <a:gd name="connsiteY141" fmla="*/ 2271650 h 4556380"/>
                      <a:gd name="connsiteX142" fmla="*/ 152400 w 5715000"/>
                      <a:gd name="connsiteY142" fmla="*/ 2256410 h 4556380"/>
                      <a:gd name="connsiteX143" fmla="*/ 114300 w 5715000"/>
                      <a:gd name="connsiteY143" fmla="*/ 2187830 h 4556380"/>
                      <a:gd name="connsiteX144" fmla="*/ 144780 w 5715000"/>
                      <a:gd name="connsiteY144" fmla="*/ 2058290 h 4556380"/>
                      <a:gd name="connsiteX145" fmla="*/ 205740 w 5715000"/>
                      <a:gd name="connsiteY145" fmla="*/ 2035430 h 4556380"/>
                      <a:gd name="connsiteX146" fmla="*/ 541020 w 5715000"/>
                      <a:gd name="connsiteY146" fmla="*/ 1989710 h 4556380"/>
                      <a:gd name="connsiteX147" fmla="*/ 609600 w 5715000"/>
                      <a:gd name="connsiteY147" fmla="*/ 1974470 h 4556380"/>
                      <a:gd name="connsiteX148" fmla="*/ 685800 w 5715000"/>
                      <a:gd name="connsiteY148" fmla="*/ 1989710 h 4556380"/>
                      <a:gd name="connsiteX149" fmla="*/ 731520 w 5715000"/>
                      <a:gd name="connsiteY149" fmla="*/ 1951610 h 4556380"/>
                      <a:gd name="connsiteX150" fmla="*/ 746760 w 5715000"/>
                      <a:gd name="connsiteY150" fmla="*/ 1799210 h 4556380"/>
                      <a:gd name="connsiteX151" fmla="*/ 876300 w 5715000"/>
                      <a:gd name="connsiteY151" fmla="*/ 1776350 h 4556380"/>
                      <a:gd name="connsiteX152" fmla="*/ 944880 w 5715000"/>
                      <a:gd name="connsiteY152" fmla="*/ 1844930 h 4556380"/>
                      <a:gd name="connsiteX153" fmla="*/ 1005840 w 5715000"/>
                      <a:gd name="connsiteY153" fmla="*/ 1791590 h 4556380"/>
                      <a:gd name="connsiteX154" fmla="*/ 1150620 w 5715000"/>
                      <a:gd name="connsiteY154" fmla="*/ 1783970 h 4556380"/>
                      <a:gd name="connsiteX155" fmla="*/ 1234440 w 5715000"/>
                      <a:gd name="connsiteY155" fmla="*/ 1844930 h 4556380"/>
                      <a:gd name="connsiteX156" fmla="*/ 1280160 w 5715000"/>
                      <a:gd name="connsiteY156" fmla="*/ 1753490 h 4556380"/>
                      <a:gd name="connsiteX157" fmla="*/ 1249680 w 5715000"/>
                      <a:gd name="connsiteY157" fmla="*/ 1692530 h 4556380"/>
                      <a:gd name="connsiteX158" fmla="*/ 1226820 w 5715000"/>
                      <a:gd name="connsiteY158" fmla="*/ 1616330 h 4556380"/>
                      <a:gd name="connsiteX159" fmla="*/ 1188720 w 5715000"/>
                      <a:gd name="connsiteY159" fmla="*/ 1471550 h 4556380"/>
                      <a:gd name="connsiteX160" fmla="*/ 1173480 w 5715000"/>
                      <a:gd name="connsiteY160" fmla="*/ 1425830 h 4556380"/>
                      <a:gd name="connsiteX161" fmla="*/ 1188720 w 5715000"/>
                      <a:gd name="connsiteY161" fmla="*/ 1265810 h 4556380"/>
                      <a:gd name="connsiteX162" fmla="*/ 1264920 w 5715000"/>
                      <a:gd name="connsiteY162" fmla="*/ 1242950 h 4556380"/>
                      <a:gd name="connsiteX163" fmla="*/ 1371600 w 5715000"/>
                      <a:gd name="connsiteY163" fmla="*/ 1098170 h 4556380"/>
                      <a:gd name="connsiteX164" fmla="*/ 1371600 w 5715000"/>
                      <a:gd name="connsiteY164" fmla="*/ 1037210 h 4556380"/>
                      <a:gd name="connsiteX165" fmla="*/ 1501140 w 5715000"/>
                      <a:gd name="connsiteY165" fmla="*/ 922910 h 4556380"/>
                      <a:gd name="connsiteX166" fmla="*/ 1493520 w 5715000"/>
                      <a:gd name="connsiteY166" fmla="*/ 839090 h 4556380"/>
                      <a:gd name="connsiteX167" fmla="*/ 1623060 w 5715000"/>
                      <a:gd name="connsiteY167" fmla="*/ 740030 h 4556380"/>
                      <a:gd name="connsiteX168" fmla="*/ 1737360 w 5715000"/>
                      <a:gd name="connsiteY168" fmla="*/ 587630 h 4556380"/>
                      <a:gd name="connsiteX169" fmla="*/ 1874520 w 5715000"/>
                      <a:gd name="connsiteY169" fmla="*/ 564770 h 4556380"/>
                      <a:gd name="connsiteX170" fmla="*/ 1958340 w 5715000"/>
                      <a:gd name="connsiteY170" fmla="*/ 663830 h 4556380"/>
                      <a:gd name="connsiteX171" fmla="*/ 2080260 w 5715000"/>
                      <a:gd name="connsiteY171" fmla="*/ 602870 h 4556380"/>
                      <a:gd name="connsiteX172" fmla="*/ 2179320 w 5715000"/>
                      <a:gd name="connsiteY172" fmla="*/ 640970 h 4556380"/>
                      <a:gd name="connsiteX173" fmla="*/ 2286000 w 5715000"/>
                      <a:gd name="connsiteY173" fmla="*/ 625730 h 4556380"/>
                      <a:gd name="connsiteX174" fmla="*/ 2324100 w 5715000"/>
                      <a:gd name="connsiteY174" fmla="*/ 564770 h 4556380"/>
                      <a:gd name="connsiteX175" fmla="*/ 2407920 w 5715000"/>
                      <a:gd name="connsiteY175" fmla="*/ 633350 h 4556380"/>
                      <a:gd name="connsiteX176" fmla="*/ 2446020 w 5715000"/>
                      <a:gd name="connsiteY176" fmla="*/ 747650 h 4556380"/>
                      <a:gd name="connsiteX177" fmla="*/ 2506980 w 5715000"/>
                      <a:gd name="connsiteY177" fmla="*/ 831470 h 4556380"/>
                      <a:gd name="connsiteX178" fmla="*/ 2659380 w 5715000"/>
                      <a:gd name="connsiteY178" fmla="*/ 823850 h 4556380"/>
                      <a:gd name="connsiteX179" fmla="*/ 2689860 w 5715000"/>
                      <a:gd name="connsiteY179" fmla="*/ 778130 h 4556380"/>
                      <a:gd name="connsiteX180" fmla="*/ 2758440 w 5715000"/>
                      <a:gd name="connsiteY180" fmla="*/ 831470 h 4556380"/>
                      <a:gd name="connsiteX181" fmla="*/ 2758440 w 5715000"/>
                      <a:gd name="connsiteY181" fmla="*/ 854330 h 4556380"/>
                      <a:gd name="connsiteX182" fmla="*/ 2865120 w 5715000"/>
                      <a:gd name="connsiteY182" fmla="*/ 930530 h 4556380"/>
                      <a:gd name="connsiteX183" fmla="*/ 2956560 w 5715000"/>
                      <a:gd name="connsiteY183" fmla="*/ 922910 h 4556380"/>
                      <a:gd name="connsiteX184" fmla="*/ 3009900 w 5715000"/>
                      <a:gd name="connsiteY184" fmla="*/ 854330 h 4556380"/>
                      <a:gd name="connsiteX185" fmla="*/ 3093720 w 5715000"/>
                      <a:gd name="connsiteY185" fmla="*/ 854330 h 4556380"/>
                      <a:gd name="connsiteX186" fmla="*/ 3223260 w 5715000"/>
                      <a:gd name="connsiteY186" fmla="*/ 892430 h 4556380"/>
                      <a:gd name="connsiteX187" fmla="*/ 3451860 w 5715000"/>
                      <a:gd name="connsiteY187" fmla="*/ 656210 h 4556380"/>
                      <a:gd name="connsiteX188" fmla="*/ 3337560 w 5715000"/>
                      <a:gd name="connsiteY188" fmla="*/ 549530 h 4556380"/>
                      <a:gd name="connsiteX189" fmla="*/ 3352800 w 5715000"/>
                      <a:gd name="connsiteY189" fmla="*/ 488570 h 4556380"/>
                      <a:gd name="connsiteX190" fmla="*/ 3383280 w 5715000"/>
                      <a:gd name="connsiteY190" fmla="*/ 237110 h 4556380"/>
                      <a:gd name="connsiteX191" fmla="*/ 3390900 w 5715000"/>
                      <a:gd name="connsiteY191" fmla="*/ 176150 h 4556380"/>
                      <a:gd name="connsiteX192" fmla="*/ 3375660 w 5715000"/>
                      <a:gd name="connsiteY192" fmla="*/ 8510 h 4556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</a:cxnLst>
                    <a:rect l="l" t="t" r="r" b="b"/>
                    <a:pathLst>
                      <a:path w="5715000" h="4556380">
                        <a:moveTo>
                          <a:pt x="3379588" y="0"/>
                        </a:moveTo>
                        <a:lnTo>
                          <a:pt x="3566160" y="99950"/>
                        </a:lnTo>
                        <a:lnTo>
                          <a:pt x="3695700" y="92330"/>
                        </a:lnTo>
                        <a:lnTo>
                          <a:pt x="3787140" y="890"/>
                        </a:lnTo>
                        <a:lnTo>
                          <a:pt x="3832860" y="92330"/>
                        </a:lnTo>
                        <a:lnTo>
                          <a:pt x="4008120" y="107570"/>
                        </a:lnTo>
                        <a:lnTo>
                          <a:pt x="3977640" y="183770"/>
                        </a:lnTo>
                        <a:lnTo>
                          <a:pt x="3992880" y="252350"/>
                        </a:lnTo>
                        <a:lnTo>
                          <a:pt x="4091940" y="290450"/>
                        </a:lnTo>
                        <a:lnTo>
                          <a:pt x="4297680" y="252350"/>
                        </a:lnTo>
                        <a:lnTo>
                          <a:pt x="4648200" y="336170"/>
                        </a:lnTo>
                        <a:lnTo>
                          <a:pt x="4648200" y="419990"/>
                        </a:lnTo>
                        <a:lnTo>
                          <a:pt x="4648200" y="480950"/>
                        </a:lnTo>
                        <a:lnTo>
                          <a:pt x="4625340" y="648590"/>
                        </a:lnTo>
                        <a:lnTo>
                          <a:pt x="4724400" y="694310"/>
                        </a:lnTo>
                        <a:lnTo>
                          <a:pt x="4732020" y="762890"/>
                        </a:lnTo>
                        <a:lnTo>
                          <a:pt x="4808220" y="762890"/>
                        </a:lnTo>
                        <a:lnTo>
                          <a:pt x="4968240" y="785750"/>
                        </a:lnTo>
                        <a:lnTo>
                          <a:pt x="4937760" y="694310"/>
                        </a:lnTo>
                        <a:lnTo>
                          <a:pt x="5151120" y="694310"/>
                        </a:lnTo>
                        <a:lnTo>
                          <a:pt x="5166360" y="496190"/>
                        </a:lnTo>
                        <a:lnTo>
                          <a:pt x="5166360" y="359030"/>
                        </a:lnTo>
                        <a:lnTo>
                          <a:pt x="5227320" y="305690"/>
                        </a:lnTo>
                        <a:lnTo>
                          <a:pt x="5382788" y="313094"/>
                        </a:lnTo>
                        <a:lnTo>
                          <a:pt x="5384800" y="314580"/>
                        </a:lnTo>
                        <a:lnTo>
                          <a:pt x="5391148" y="428880"/>
                        </a:lnTo>
                        <a:lnTo>
                          <a:pt x="5549900" y="600330"/>
                        </a:lnTo>
                        <a:lnTo>
                          <a:pt x="5549900" y="797180"/>
                        </a:lnTo>
                        <a:lnTo>
                          <a:pt x="5626100" y="873380"/>
                        </a:lnTo>
                        <a:lnTo>
                          <a:pt x="5619748" y="1127380"/>
                        </a:lnTo>
                        <a:lnTo>
                          <a:pt x="5651500" y="1197230"/>
                        </a:lnTo>
                        <a:lnTo>
                          <a:pt x="5651500" y="1254380"/>
                        </a:lnTo>
                        <a:lnTo>
                          <a:pt x="5670548" y="1311530"/>
                        </a:lnTo>
                        <a:lnTo>
                          <a:pt x="5676900" y="1590930"/>
                        </a:lnTo>
                        <a:lnTo>
                          <a:pt x="5689600" y="1679830"/>
                        </a:lnTo>
                        <a:lnTo>
                          <a:pt x="5715000" y="1813180"/>
                        </a:lnTo>
                        <a:lnTo>
                          <a:pt x="5708652" y="1952880"/>
                        </a:lnTo>
                        <a:lnTo>
                          <a:pt x="5695948" y="2035430"/>
                        </a:lnTo>
                        <a:lnTo>
                          <a:pt x="5689600" y="2137030"/>
                        </a:lnTo>
                        <a:lnTo>
                          <a:pt x="5695948" y="2194180"/>
                        </a:lnTo>
                        <a:lnTo>
                          <a:pt x="5695948" y="2264030"/>
                        </a:lnTo>
                        <a:lnTo>
                          <a:pt x="5689600" y="2321180"/>
                        </a:lnTo>
                        <a:lnTo>
                          <a:pt x="5702300" y="2365630"/>
                        </a:lnTo>
                        <a:lnTo>
                          <a:pt x="5670548" y="2492630"/>
                        </a:lnTo>
                        <a:lnTo>
                          <a:pt x="5689600" y="2530730"/>
                        </a:lnTo>
                        <a:lnTo>
                          <a:pt x="5632452" y="2702180"/>
                        </a:lnTo>
                        <a:lnTo>
                          <a:pt x="5657852" y="2854580"/>
                        </a:lnTo>
                        <a:lnTo>
                          <a:pt x="5594348" y="3006980"/>
                        </a:lnTo>
                        <a:lnTo>
                          <a:pt x="5613400" y="3197480"/>
                        </a:lnTo>
                        <a:lnTo>
                          <a:pt x="5613400" y="3318130"/>
                        </a:lnTo>
                        <a:lnTo>
                          <a:pt x="5524500" y="3438780"/>
                        </a:lnTo>
                        <a:lnTo>
                          <a:pt x="5518148" y="3680080"/>
                        </a:lnTo>
                        <a:lnTo>
                          <a:pt x="5537200" y="3737230"/>
                        </a:lnTo>
                        <a:lnTo>
                          <a:pt x="5537200" y="3800730"/>
                        </a:lnTo>
                        <a:lnTo>
                          <a:pt x="5454652" y="3883280"/>
                        </a:lnTo>
                        <a:lnTo>
                          <a:pt x="5429252" y="3921380"/>
                        </a:lnTo>
                        <a:lnTo>
                          <a:pt x="5340348" y="4022980"/>
                        </a:lnTo>
                        <a:lnTo>
                          <a:pt x="5283200" y="3978530"/>
                        </a:lnTo>
                        <a:lnTo>
                          <a:pt x="5175252" y="4061080"/>
                        </a:lnTo>
                        <a:lnTo>
                          <a:pt x="5092700" y="4099180"/>
                        </a:lnTo>
                        <a:lnTo>
                          <a:pt x="5048252" y="4124580"/>
                        </a:lnTo>
                        <a:lnTo>
                          <a:pt x="4978400" y="4169030"/>
                        </a:lnTo>
                        <a:lnTo>
                          <a:pt x="4933948" y="4276980"/>
                        </a:lnTo>
                        <a:lnTo>
                          <a:pt x="4832348" y="4226180"/>
                        </a:lnTo>
                        <a:lnTo>
                          <a:pt x="4749800" y="4257930"/>
                        </a:lnTo>
                        <a:lnTo>
                          <a:pt x="4692652" y="4200780"/>
                        </a:lnTo>
                        <a:lnTo>
                          <a:pt x="4578348" y="4156330"/>
                        </a:lnTo>
                        <a:lnTo>
                          <a:pt x="4457700" y="4137280"/>
                        </a:lnTo>
                        <a:lnTo>
                          <a:pt x="4349748" y="3978530"/>
                        </a:lnTo>
                        <a:lnTo>
                          <a:pt x="4279900" y="3984880"/>
                        </a:lnTo>
                        <a:lnTo>
                          <a:pt x="4279900" y="4080130"/>
                        </a:lnTo>
                        <a:lnTo>
                          <a:pt x="4349748" y="4213480"/>
                        </a:lnTo>
                        <a:lnTo>
                          <a:pt x="4184652" y="4308730"/>
                        </a:lnTo>
                        <a:lnTo>
                          <a:pt x="4159252" y="4327780"/>
                        </a:lnTo>
                        <a:lnTo>
                          <a:pt x="4095748" y="4423030"/>
                        </a:lnTo>
                        <a:lnTo>
                          <a:pt x="4032252" y="4467480"/>
                        </a:lnTo>
                        <a:lnTo>
                          <a:pt x="3975100" y="4556380"/>
                        </a:lnTo>
                        <a:lnTo>
                          <a:pt x="3898900" y="4461130"/>
                        </a:lnTo>
                        <a:lnTo>
                          <a:pt x="3822700" y="4410330"/>
                        </a:lnTo>
                        <a:lnTo>
                          <a:pt x="3683000" y="4372230"/>
                        </a:lnTo>
                        <a:lnTo>
                          <a:pt x="3651252" y="4219830"/>
                        </a:lnTo>
                        <a:lnTo>
                          <a:pt x="3536948" y="4169030"/>
                        </a:lnTo>
                        <a:lnTo>
                          <a:pt x="3492500" y="4061080"/>
                        </a:lnTo>
                        <a:lnTo>
                          <a:pt x="3390900" y="4035680"/>
                        </a:lnTo>
                        <a:lnTo>
                          <a:pt x="3333748" y="4022980"/>
                        </a:lnTo>
                        <a:lnTo>
                          <a:pt x="3289300" y="3965830"/>
                        </a:lnTo>
                        <a:lnTo>
                          <a:pt x="3302000" y="3921380"/>
                        </a:lnTo>
                        <a:lnTo>
                          <a:pt x="3289300" y="3826130"/>
                        </a:lnTo>
                        <a:lnTo>
                          <a:pt x="3276600" y="3768980"/>
                        </a:lnTo>
                        <a:lnTo>
                          <a:pt x="3308348" y="3711830"/>
                        </a:lnTo>
                        <a:lnTo>
                          <a:pt x="3308348" y="3673730"/>
                        </a:lnTo>
                        <a:lnTo>
                          <a:pt x="3155948" y="3673730"/>
                        </a:lnTo>
                        <a:lnTo>
                          <a:pt x="3130548" y="3534030"/>
                        </a:lnTo>
                        <a:lnTo>
                          <a:pt x="3060700" y="3476880"/>
                        </a:lnTo>
                        <a:lnTo>
                          <a:pt x="2946400" y="3349880"/>
                        </a:lnTo>
                        <a:lnTo>
                          <a:pt x="2832100" y="3299080"/>
                        </a:lnTo>
                        <a:lnTo>
                          <a:pt x="2762252" y="3292730"/>
                        </a:lnTo>
                        <a:lnTo>
                          <a:pt x="2654300" y="3241930"/>
                        </a:lnTo>
                        <a:lnTo>
                          <a:pt x="2444748" y="3197480"/>
                        </a:lnTo>
                        <a:lnTo>
                          <a:pt x="2362200" y="3172080"/>
                        </a:lnTo>
                        <a:lnTo>
                          <a:pt x="2228852" y="3184780"/>
                        </a:lnTo>
                        <a:lnTo>
                          <a:pt x="2032000" y="3241930"/>
                        </a:lnTo>
                        <a:lnTo>
                          <a:pt x="1987548" y="3299080"/>
                        </a:lnTo>
                        <a:lnTo>
                          <a:pt x="2006600" y="3381630"/>
                        </a:lnTo>
                        <a:lnTo>
                          <a:pt x="2006600" y="3426080"/>
                        </a:lnTo>
                        <a:lnTo>
                          <a:pt x="1854200" y="3426080"/>
                        </a:lnTo>
                        <a:lnTo>
                          <a:pt x="1758948" y="3495930"/>
                        </a:lnTo>
                        <a:lnTo>
                          <a:pt x="1663700" y="3489580"/>
                        </a:lnTo>
                        <a:lnTo>
                          <a:pt x="1562100" y="3546730"/>
                        </a:lnTo>
                        <a:lnTo>
                          <a:pt x="1524000" y="3610230"/>
                        </a:lnTo>
                        <a:lnTo>
                          <a:pt x="1397000" y="3622930"/>
                        </a:lnTo>
                        <a:lnTo>
                          <a:pt x="1390652" y="3686430"/>
                        </a:lnTo>
                        <a:lnTo>
                          <a:pt x="1282700" y="3705480"/>
                        </a:lnTo>
                        <a:lnTo>
                          <a:pt x="1238252" y="3756280"/>
                        </a:lnTo>
                        <a:lnTo>
                          <a:pt x="1181100" y="3807080"/>
                        </a:lnTo>
                        <a:lnTo>
                          <a:pt x="996948" y="3889630"/>
                        </a:lnTo>
                        <a:lnTo>
                          <a:pt x="927100" y="3876930"/>
                        </a:lnTo>
                        <a:lnTo>
                          <a:pt x="889000" y="3953130"/>
                        </a:lnTo>
                        <a:lnTo>
                          <a:pt x="755652" y="4016630"/>
                        </a:lnTo>
                        <a:lnTo>
                          <a:pt x="742948" y="4061080"/>
                        </a:lnTo>
                        <a:lnTo>
                          <a:pt x="679452" y="4086480"/>
                        </a:lnTo>
                        <a:lnTo>
                          <a:pt x="654052" y="4099180"/>
                        </a:lnTo>
                        <a:lnTo>
                          <a:pt x="622300" y="4073780"/>
                        </a:lnTo>
                        <a:lnTo>
                          <a:pt x="520700" y="4042030"/>
                        </a:lnTo>
                        <a:lnTo>
                          <a:pt x="317500" y="4003930"/>
                        </a:lnTo>
                        <a:lnTo>
                          <a:pt x="222252" y="4029330"/>
                        </a:lnTo>
                        <a:lnTo>
                          <a:pt x="193796" y="4005618"/>
                        </a:lnTo>
                        <a:lnTo>
                          <a:pt x="190500" y="3986150"/>
                        </a:lnTo>
                        <a:lnTo>
                          <a:pt x="243840" y="3909950"/>
                        </a:lnTo>
                        <a:lnTo>
                          <a:pt x="251460" y="3810890"/>
                        </a:lnTo>
                        <a:lnTo>
                          <a:pt x="243840" y="3711830"/>
                        </a:lnTo>
                        <a:lnTo>
                          <a:pt x="259080" y="3643250"/>
                        </a:lnTo>
                        <a:lnTo>
                          <a:pt x="259080" y="3574670"/>
                        </a:lnTo>
                        <a:lnTo>
                          <a:pt x="205740" y="3376550"/>
                        </a:lnTo>
                        <a:lnTo>
                          <a:pt x="228600" y="3102230"/>
                        </a:lnTo>
                        <a:lnTo>
                          <a:pt x="144780" y="2987930"/>
                        </a:lnTo>
                        <a:lnTo>
                          <a:pt x="60960" y="3026030"/>
                        </a:lnTo>
                        <a:lnTo>
                          <a:pt x="0" y="2843150"/>
                        </a:lnTo>
                        <a:lnTo>
                          <a:pt x="152400" y="2667890"/>
                        </a:lnTo>
                        <a:lnTo>
                          <a:pt x="175260" y="2492630"/>
                        </a:lnTo>
                        <a:lnTo>
                          <a:pt x="205740" y="2340230"/>
                        </a:lnTo>
                        <a:lnTo>
                          <a:pt x="198120" y="2271650"/>
                        </a:lnTo>
                        <a:lnTo>
                          <a:pt x="152400" y="2256410"/>
                        </a:lnTo>
                        <a:lnTo>
                          <a:pt x="114300" y="2187830"/>
                        </a:lnTo>
                        <a:lnTo>
                          <a:pt x="144780" y="2058290"/>
                        </a:lnTo>
                        <a:lnTo>
                          <a:pt x="205740" y="2035430"/>
                        </a:lnTo>
                        <a:lnTo>
                          <a:pt x="541020" y="1989710"/>
                        </a:lnTo>
                        <a:lnTo>
                          <a:pt x="609600" y="1974470"/>
                        </a:lnTo>
                        <a:lnTo>
                          <a:pt x="685800" y="1989710"/>
                        </a:lnTo>
                        <a:lnTo>
                          <a:pt x="731520" y="1951610"/>
                        </a:lnTo>
                        <a:lnTo>
                          <a:pt x="746760" y="1799210"/>
                        </a:lnTo>
                        <a:lnTo>
                          <a:pt x="876300" y="1776350"/>
                        </a:lnTo>
                        <a:lnTo>
                          <a:pt x="944880" y="1844930"/>
                        </a:lnTo>
                        <a:lnTo>
                          <a:pt x="1005840" y="1791590"/>
                        </a:lnTo>
                        <a:lnTo>
                          <a:pt x="1150620" y="1783970"/>
                        </a:lnTo>
                        <a:lnTo>
                          <a:pt x="1234440" y="1844930"/>
                        </a:lnTo>
                        <a:lnTo>
                          <a:pt x="1280160" y="1753490"/>
                        </a:lnTo>
                        <a:lnTo>
                          <a:pt x="1249680" y="1692530"/>
                        </a:lnTo>
                        <a:lnTo>
                          <a:pt x="1226820" y="1616330"/>
                        </a:lnTo>
                        <a:lnTo>
                          <a:pt x="1188720" y="1471550"/>
                        </a:lnTo>
                        <a:lnTo>
                          <a:pt x="1173480" y="1425830"/>
                        </a:lnTo>
                        <a:lnTo>
                          <a:pt x="1188720" y="1265810"/>
                        </a:lnTo>
                        <a:lnTo>
                          <a:pt x="1264920" y="1242950"/>
                        </a:lnTo>
                        <a:lnTo>
                          <a:pt x="1371600" y="1098170"/>
                        </a:lnTo>
                        <a:lnTo>
                          <a:pt x="1371600" y="1037210"/>
                        </a:lnTo>
                        <a:lnTo>
                          <a:pt x="1501140" y="922910"/>
                        </a:lnTo>
                        <a:lnTo>
                          <a:pt x="1493520" y="839090"/>
                        </a:lnTo>
                        <a:lnTo>
                          <a:pt x="1623060" y="740030"/>
                        </a:lnTo>
                        <a:lnTo>
                          <a:pt x="1737360" y="587630"/>
                        </a:lnTo>
                        <a:lnTo>
                          <a:pt x="1874520" y="564770"/>
                        </a:lnTo>
                        <a:lnTo>
                          <a:pt x="1958340" y="663830"/>
                        </a:lnTo>
                        <a:lnTo>
                          <a:pt x="2080260" y="602870"/>
                        </a:lnTo>
                        <a:lnTo>
                          <a:pt x="2179320" y="640970"/>
                        </a:lnTo>
                        <a:lnTo>
                          <a:pt x="2286000" y="625730"/>
                        </a:lnTo>
                        <a:lnTo>
                          <a:pt x="2324100" y="564770"/>
                        </a:lnTo>
                        <a:lnTo>
                          <a:pt x="2407920" y="633350"/>
                        </a:lnTo>
                        <a:lnTo>
                          <a:pt x="2446020" y="747650"/>
                        </a:lnTo>
                        <a:lnTo>
                          <a:pt x="2506980" y="831470"/>
                        </a:lnTo>
                        <a:lnTo>
                          <a:pt x="2659380" y="823850"/>
                        </a:lnTo>
                        <a:lnTo>
                          <a:pt x="2689860" y="778130"/>
                        </a:lnTo>
                        <a:lnTo>
                          <a:pt x="2758440" y="831470"/>
                        </a:lnTo>
                        <a:lnTo>
                          <a:pt x="2758440" y="854330"/>
                        </a:lnTo>
                        <a:lnTo>
                          <a:pt x="2865120" y="930530"/>
                        </a:lnTo>
                        <a:lnTo>
                          <a:pt x="2956560" y="922910"/>
                        </a:lnTo>
                        <a:lnTo>
                          <a:pt x="3009900" y="854330"/>
                        </a:lnTo>
                        <a:lnTo>
                          <a:pt x="3093720" y="854330"/>
                        </a:lnTo>
                        <a:lnTo>
                          <a:pt x="3223260" y="892430"/>
                        </a:lnTo>
                        <a:lnTo>
                          <a:pt x="3451860" y="656210"/>
                        </a:lnTo>
                        <a:lnTo>
                          <a:pt x="3337560" y="549530"/>
                        </a:lnTo>
                        <a:lnTo>
                          <a:pt x="3352800" y="488570"/>
                        </a:lnTo>
                        <a:lnTo>
                          <a:pt x="3383280" y="237110"/>
                        </a:lnTo>
                        <a:lnTo>
                          <a:pt x="3390900" y="176150"/>
                        </a:lnTo>
                        <a:lnTo>
                          <a:pt x="3375660" y="851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800" dirty="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81" name="フリーフォーム: 図形 180">
                    <a:extLst>
                      <a:ext uri="{FF2B5EF4-FFF2-40B4-BE49-F238E27FC236}">
                        <a16:creationId xmlns:a16="http://schemas.microsoft.com/office/drawing/2014/main" id="{C4EC7A36-6FAE-8A46-8083-8F18553133C5}"/>
                      </a:ext>
                    </a:extLst>
                  </p:cNvPr>
                  <p:cNvSpPr/>
                  <p:nvPr/>
                </p:nvSpPr>
                <p:spPr>
                  <a:xfrm>
                    <a:off x="862905" y="2642327"/>
                    <a:ext cx="579698" cy="503769"/>
                  </a:xfrm>
                  <a:custGeom>
                    <a:avLst/>
                    <a:gdLst>
                      <a:gd name="connsiteX0" fmla="*/ 2673676 w 3032760"/>
                      <a:gd name="connsiteY0" fmla="*/ 0 h 2635532"/>
                      <a:gd name="connsiteX1" fmla="*/ 2739388 w 3032760"/>
                      <a:gd name="connsiteY1" fmla="*/ 89182 h 2635532"/>
                      <a:gd name="connsiteX2" fmla="*/ 2866388 w 3032760"/>
                      <a:gd name="connsiteY2" fmla="*/ 114582 h 2635532"/>
                      <a:gd name="connsiteX3" fmla="*/ 2904492 w 3032760"/>
                      <a:gd name="connsiteY3" fmla="*/ 178082 h 2635532"/>
                      <a:gd name="connsiteX4" fmla="*/ 2904492 w 3032760"/>
                      <a:gd name="connsiteY4" fmla="*/ 247932 h 2635532"/>
                      <a:gd name="connsiteX5" fmla="*/ 2853692 w 3032760"/>
                      <a:gd name="connsiteY5" fmla="*/ 266982 h 2635532"/>
                      <a:gd name="connsiteX6" fmla="*/ 2872740 w 3032760"/>
                      <a:gd name="connsiteY6" fmla="*/ 324132 h 2635532"/>
                      <a:gd name="connsiteX7" fmla="*/ 2942588 w 3032760"/>
                      <a:gd name="connsiteY7" fmla="*/ 374932 h 2635532"/>
                      <a:gd name="connsiteX8" fmla="*/ 2942588 w 3032760"/>
                      <a:gd name="connsiteY8" fmla="*/ 565432 h 2635532"/>
                      <a:gd name="connsiteX9" fmla="*/ 3025140 w 3032760"/>
                      <a:gd name="connsiteY9" fmla="*/ 679732 h 2635532"/>
                      <a:gd name="connsiteX10" fmla="*/ 2987040 w 3032760"/>
                      <a:gd name="connsiteY10" fmla="*/ 749582 h 2635532"/>
                      <a:gd name="connsiteX11" fmla="*/ 3018108 w 3032760"/>
                      <a:gd name="connsiteY11" fmla="*/ 780648 h 2635532"/>
                      <a:gd name="connsiteX12" fmla="*/ 3017520 w 3032760"/>
                      <a:gd name="connsiteY12" fmla="*/ 783872 h 2635532"/>
                      <a:gd name="connsiteX13" fmla="*/ 2987040 w 3032760"/>
                      <a:gd name="connsiteY13" fmla="*/ 1050572 h 2635532"/>
                      <a:gd name="connsiteX14" fmla="*/ 3032760 w 3032760"/>
                      <a:gd name="connsiteY14" fmla="*/ 1180112 h 2635532"/>
                      <a:gd name="connsiteX15" fmla="*/ 3009900 w 3032760"/>
                      <a:gd name="connsiteY15" fmla="*/ 1294412 h 2635532"/>
                      <a:gd name="connsiteX16" fmla="*/ 2971800 w 3032760"/>
                      <a:gd name="connsiteY16" fmla="*/ 1355372 h 2635532"/>
                      <a:gd name="connsiteX17" fmla="*/ 2994660 w 3032760"/>
                      <a:gd name="connsiteY17" fmla="*/ 1484912 h 2635532"/>
                      <a:gd name="connsiteX18" fmla="*/ 2910840 w 3032760"/>
                      <a:gd name="connsiteY18" fmla="*/ 1484912 h 2635532"/>
                      <a:gd name="connsiteX19" fmla="*/ 2796540 w 3032760"/>
                      <a:gd name="connsiteY19" fmla="*/ 1583972 h 2635532"/>
                      <a:gd name="connsiteX20" fmla="*/ 2781300 w 3032760"/>
                      <a:gd name="connsiteY20" fmla="*/ 1667792 h 2635532"/>
                      <a:gd name="connsiteX21" fmla="*/ 2865120 w 3032760"/>
                      <a:gd name="connsiteY21" fmla="*/ 1675412 h 2635532"/>
                      <a:gd name="connsiteX22" fmla="*/ 2834640 w 3032760"/>
                      <a:gd name="connsiteY22" fmla="*/ 1766852 h 2635532"/>
                      <a:gd name="connsiteX23" fmla="*/ 2750820 w 3032760"/>
                      <a:gd name="connsiteY23" fmla="*/ 1797332 h 2635532"/>
                      <a:gd name="connsiteX24" fmla="*/ 2727960 w 3032760"/>
                      <a:gd name="connsiteY24" fmla="*/ 1858292 h 2635532"/>
                      <a:gd name="connsiteX25" fmla="*/ 2667000 w 3032760"/>
                      <a:gd name="connsiteY25" fmla="*/ 1873532 h 2635532"/>
                      <a:gd name="connsiteX26" fmla="*/ 2667000 w 3032760"/>
                      <a:gd name="connsiteY26" fmla="*/ 1919252 h 2635532"/>
                      <a:gd name="connsiteX27" fmla="*/ 2712720 w 3032760"/>
                      <a:gd name="connsiteY27" fmla="*/ 1980212 h 2635532"/>
                      <a:gd name="connsiteX28" fmla="*/ 2621280 w 3032760"/>
                      <a:gd name="connsiteY28" fmla="*/ 2064032 h 2635532"/>
                      <a:gd name="connsiteX29" fmla="*/ 2606040 w 3032760"/>
                      <a:gd name="connsiteY29" fmla="*/ 2124992 h 2635532"/>
                      <a:gd name="connsiteX30" fmla="*/ 2552700 w 3032760"/>
                      <a:gd name="connsiteY30" fmla="*/ 2140232 h 2635532"/>
                      <a:gd name="connsiteX31" fmla="*/ 2545080 w 3032760"/>
                      <a:gd name="connsiteY31" fmla="*/ 2201192 h 2635532"/>
                      <a:gd name="connsiteX32" fmla="*/ 2499360 w 3032760"/>
                      <a:gd name="connsiteY32" fmla="*/ 2231672 h 2635532"/>
                      <a:gd name="connsiteX33" fmla="*/ 2362200 w 3032760"/>
                      <a:gd name="connsiteY33" fmla="*/ 2239292 h 2635532"/>
                      <a:gd name="connsiteX34" fmla="*/ 2225040 w 3032760"/>
                      <a:gd name="connsiteY34" fmla="*/ 2109752 h 2635532"/>
                      <a:gd name="connsiteX35" fmla="*/ 2148840 w 3032760"/>
                      <a:gd name="connsiteY35" fmla="*/ 2102132 h 2635532"/>
                      <a:gd name="connsiteX36" fmla="*/ 2080260 w 3032760"/>
                      <a:gd name="connsiteY36" fmla="*/ 2147852 h 2635532"/>
                      <a:gd name="connsiteX37" fmla="*/ 1920240 w 3032760"/>
                      <a:gd name="connsiteY37" fmla="*/ 2071652 h 2635532"/>
                      <a:gd name="connsiteX38" fmla="*/ 1905000 w 3032760"/>
                      <a:gd name="connsiteY38" fmla="*/ 1964972 h 2635532"/>
                      <a:gd name="connsiteX39" fmla="*/ 1813560 w 3032760"/>
                      <a:gd name="connsiteY39" fmla="*/ 2010692 h 2635532"/>
                      <a:gd name="connsiteX40" fmla="*/ 1821180 w 3032760"/>
                      <a:gd name="connsiteY40" fmla="*/ 2056412 h 2635532"/>
                      <a:gd name="connsiteX41" fmla="*/ 1767840 w 3032760"/>
                      <a:gd name="connsiteY41" fmla="*/ 2064032 h 2635532"/>
                      <a:gd name="connsiteX42" fmla="*/ 1638300 w 3032760"/>
                      <a:gd name="connsiteY42" fmla="*/ 2086892 h 2635532"/>
                      <a:gd name="connsiteX43" fmla="*/ 1684020 w 3032760"/>
                      <a:gd name="connsiteY43" fmla="*/ 1964972 h 2635532"/>
                      <a:gd name="connsiteX44" fmla="*/ 1638300 w 3032760"/>
                      <a:gd name="connsiteY44" fmla="*/ 1957352 h 2635532"/>
                      <a:gd name="connsiteX45" fmla="*/ 1569720 w 3032760"/>
                      <a:gd name="connsiteY45" fmla="*/ 1980212 h 2635532"/>
                      <a:gd name="connsiteX46" fmla="*/ 1531620 w 3032760"/>
                      <a:gd name="connsiteY46" fmla="*/ 1949732 h 2635532"/>
                      <a:gd name="connsiteX47" fmla="*/ 1478280 w 3032760"/>
                      <a:gd name="connsiteY47" fmla="*/ 1995452 h 2635532"/>
                      <a:gd name="connsiteX48" fmla="*/ 1432560 w 3032760"/>
                      <a:gd name="connsiteY48" fmla="*/ 1980212 h 2635532"/>
                      <a:gd name="connsiteX49" fmla="*/ 1341120 w 3032760"/>
                      <a:gd name="connsiteY49" fmla="*/ 2071652 h 2635532"/>
                      <a:gd name="connsiteX50" fmla="*/ 1264920 w 3032760"/>
                      <a:gd name="connsiteY50" fmla="*/ 2003072 h 2635532"/>
                      <a:gd name="connsiteX51" fmla="*/ 1158240 w 3032760"/>
                      <a:gd name="connsiteY51" fmla="*/ 2003072 h 2635532"/>
                      <a:gd name="connsiteX52" fmla="*/ 1013460 w 3032760"/>
                      <a:gd name="connsiteY52" fmla="*/ 2163092 h 2635532"/>
                      <a:gd name="connsiteX53" fmla="*/ 975360 w 3032760"/>
                      <a:gd name="connsiteY53" fmla="*/ 2269772 h 2635532"/>
                      <a:gd name="connsiteX54" fmla="*/ 876300 w 3032760"/>
                      <a:gd name="connsiteY54" fmla="*/ 2315492 h 2635532"/>
                      <a:gd name="connsiteX55" fmla="*/ 853440 w 3032760"/>
                      <a:gd name="connsiteY55" fmla="*/ 2475512 h 2635532"/>
                      <a:gd name="connsiteX56" fmla="*/ 769620 w 3032760"/>
                      <a:gd name="connsiteY56" fmla="*/ 2536472 h 2635532"/>
                      <a:gd name="connsiteX57" fmla="*/ 655320 w 3032760"/>
                      <a:gd name="connsiteY57" fmla="*/ 2635532 h 2635532"/>
                      <a:gd name="connsiteX58" fmla="*/ 579120 w 3032760"/>
                      <a:gd name="connsiteY58" fmla="*/ 2635532 h 2635532"/>
                      <a:gd name="connsiteX59" fmla="*/ 609600 w 3032760"/>
                      <a:gd name="connsiteY59" fmla="*/ 2513612 h 2635532"/>
                      <a:gd name="connsiteX60" fmla="*/ 518160 w 3032760"/>
                      <a:gd name="connsiteY60" fmla="*/ 2384072 h 2635532"/>
                      <a:gd name="connsiteX61" fmla="*/ 403860 w 3032760"/>
                      <a:gd name="connsiteY61" fmla="*/ 2361212 h 2635532"/>
                      <a:gd name="connsiteX62" fmla="*/ 335280 w 3032760"/>
                      <a:gd name="connsiteY62" fmla="*/ 2429792 h 2635532"/>
                      <a:gd name="connsiteX63" fmla="*/ 266700 w 3032760"/>
                      <a:gd name="connsiteY63" fmla="*/ 2391692 h 2635532"/>
                      <a:gd name="connsiteX64" fmla="*/ 205740 w 3032760"/>
                      <a:gd name="connsiteY64" fmla="*/ 2399312 h 2635532"/>
                      <a:gd name="connsiteX65" fmla="*/ 228600 w 3032760"/>
                      <a:gd name="connsiteY65" fmla="*/ 2498372 h 2635532"/>
                      <a:gd name="connsiteX66" fmla="*/ 167640 w 3032760"/>
                      <a:gd name="connsiteY66" fmla="*/ 2582192 h 2635532"/>
                      <a:gd name="connsiteX67" fmla="*/ 60960 w 3032760"/>
                      <a:gd name="connsiteY67" fmla="*/ 2566952 h 2635532"/>
                      <a:gd name="connsiteX68" fmla="*/ 45720 w 3032760"/>
                      <a:gd name="connsiteY68" fmla="*/ 2399312 h 2635532"/>
                      <a:gd name="connsiteX69" fmla="*/ 91440 w 3032760"/>
                      <a:gd name="connsiteY69" fmla="*/ 2353592 h 2635532"/>
                      <a:gd name="connsiteX70" fmla="*/ 76200 w 3032760"/>
                      <a:gd name="connsiteY70" fmla="*/ 2170712 h 2635532"/>
                      <a:gd name="connsiteX71" fmla="*/ 0 w 3032760"/>
                      <a:gd name="connsiteY71" fmla="*/ 2155472 h 2635532"/>
                      <a:gd name="connsiteX72" fmla="*/ 0 w 3032760"/>
                      <a:gd name="connsiteY72" fmla="*/ 2094512 h 2635532"/>
                      <a:gd name="connsiteX73" fmla="*/ 60960 w 3032760"/>
                      <a:gd name="connsiteY73" fmla="*/ 2033552 h 2635532"/>
                      <a:gd name="connsiteX74" fmla="*/ 83820 w 3032760"/>
                      <a:gd name="connsiteY74" fmla="*/ 1728752 h 2635532"/>
                      <a:gd name="connsiteX75" fmla="*/ 121920 w 3032760"/>
                      <a:gd name="connsiteY75" fmla="*/ 1698272 h 2635532"/>
                      <a:gd name="connsiteX76" fmla="*/ 106680 w 3032760"/>
                      <a:gd name="connsiteY76" fmla="*/ 1583972 h 2635532"/>
                      <a:gd name="connsiteX77" fmla="*/ 45720 w 3032760"/>
                      <a:gd name="connsiteY77" fmla="*/ 1523012 h 2635532"/>
                      <a:gd name="connsiteX78" fmla="*/ 38100 w 3032760"/>
                      <a:gd name="connsiteY78" fmla="*/ 1340132 h 2635532"/>
                      <a:gd name="connsiteX79" fmla="*/ 129540 w 3032760"/>
                      <a:gd name="connsiteY79" fmla="*/ 1218212 h 2635532"/>
                      <a:gd name="connsiteX80" fmla="*/ 121920 w 3032760"/>
                      <a:gd name="connsiteY80" fmla="*/ 1157252 h 2635532"/>
                      <a:gd name="connsiteX81" fmla="*/ 106680 w 3032760"/>
                      <a:gd name="connsiteY81" fmla="*/ 1065812 h 2635532"/>
                      <a:gd name="connsiteX82" fmla="*/ 76200 w 3032760"/>
                      <a:gd name="connsiteY82" fmla="*/ 997232 h 2635532"/>
                      <a:gd name="connsiteX83" fmla="*/ 76200 w 3032760"/>
                      <a:gd name="connsiteY83" fmla="*/ 943892 h 2635532"/>
                      <a:gd name="connsiteX84" fmla="*/ 236220 w 3032760"/>
                      <a:gd name="connsiteY84" fmla="*/ 867692 h 2635532"/>
                      <a:gd name="connsiteX85" fmla="*/ 251460 w 3032760"/>
                      <a:gd name="connsiteY85" fmla="*/ 768632 h 2635532"/>
                      <a:gd name="connsiteX86" fmla="*/ 228600 w 3032760"/>
                      <a:gd name="connsiteY86" fmla="*/ 700052 h 2635532"/>
                      <a:gd name="connsiteX87" fmla="*/ 259080 w 3032760"/>
                      <a:gd name="connsiteY87" fmla="*/ 471452 h 2635532"/>
                      <a:gd name="connsiteX88" fmla="*/ 342900 w 3032760"/>
                      <a:gd name="connsiteY88" fmla="*/ 364772 h 2635532"/>
                      <a:gd name="connsiteX89" fmla="*/ 358140 w 3032760"/>
                      <a:gd name="connsiteY89" fmla="*/ 242852 h 2635532"/>
                      <a:gd name="connsiteX90" fmla="*/ 457200 w 3032760"/>
                      <a:gd name="connsiteY90" fmla="*/ 159032 h 2635532"/>
                      <a:gd name="connsiteX91" fmla="*/ 457200 w 3032760"/>
                      <a:gd name="connsiteY91" fmla="*/ 113312 h 2635532"/>
                      <a:gd name="connsiteX92" fmla="*/ 548640 w 3032760"/>
                      <a:gd name="connsiteY92" fmla="*/ 67592 h 2635532"/>
                      <a:gd name="connsiteX93" fmla="*/ 609600 w 3032760"/>
                      <a:gd name="connsiteY93" fmla="*/ 113312 h 2635532"/>
                      <a:gd name="connsiteX94" fmla="*/ 662940 w 3032760"/>
                      <a:gd name="connsiteY94" fmla="*/ 37112 h 2635532"/>
                      <a:gd name="connsiteX95" fmla="*/ 861060 w 3032760"/>
                      <a:gd name="connsiteY95" fmla="*/ 37112 h 2635532"/>
                      <a:gd name="connsiteX96" fmla="*/ 777240 w 3032760"/>
                      <a:gd name="connsiteY96" fmla="*/ 143792 h 2635532"/>
                      <a:gd name="connsiteX97" fmla="*/ 784860 w 3032760"/>
                      <a:gd name="connsiteY97" fmla="*/ 258092 h 2635532"/>
                      <a:gd name="connsiteX98" fmla="*/ 655320 w 3032760"/>
                      <a:gd name="connsiteY98" fmla="*/ 387632 h 2635532"/>
                      <a:gd name="connsiteX99" fmla="*/ 685800 w 3032760"/>
                      <a:gd name="connsiteY99" fmla="*/ 448592 h 2635532"/>
                      <a:gd name="connsiteX100" fmla="*/ 693420 w 3032760"/>
                      <a:gd name="connsiteY100" fmla="*/ 509552 h 2635532"/>
                      <a:gd name="connsiteX101" fmla="*/ 731520 w 3032760"/>
                      <a:gd name="connsiteY101" fmla="*/ 547652 h 2635532"/>
                      <a:gd name="connsiteX102" fmla="*/ 906780 w 3032760"/>
                      <a:gd name="connsiteY102" fmla="*/ 700052 h 2635532"/>
                      <a:gd name="connsiteX103" fmla="*/ 1013460 w 3032760"/>
                      <a:gd name="connsiteY103" fmla="*/ 753392 h 2635532"/>
                      <a:gd name="connsiteX104" fmla="*/ 1043940 w 3032760"/>
                      <a:gd name="connsiteY104" fmla="*/ 799112 h 2635532"/>
                      <a:gd name="connsiteX105" fmla="*/ 1089660 w 3032760"/>
                      <a:gd name="connsiteY105" fmla="*/ 791492 h 2635532"/>
                      <a:gd name="connsiteX106" fmla="*/ 1234440 w 3032760"/>
                      <a:gd name="connsiteY106" fmla="*/ 837212 h 2635532"/>
                      <a:gd name="connsiteX107" fmla="*/ 1463040 w 3032760"/>
                      <a:gd name="connsiteY107" fmla="*/ 799112 h 2635532"/>
                      <a:gd name="connsiteX108" fmla="*/ 1699260 w 3032760"/>
                      <a:gd name="connsiteY108" fmla="*/ 837212 h 2635532"/>
                      <a:gd name="connsiteX109" fmla="*/ 1775460 w 3032760"/>
                      <a:gd name="connsiteY109" fmla="*/ 730532 h 2635532"/>
                      <a:gd name="connsiteX110" fmla="*/ 1874520 w 3032760"/>
                      <a:gd name="connsiteY110" fmla="*/ 669572 h 2635532"/>
                      <a:gd name="connsiteX111" fmla="*/ 1882140 w 3032760"/>
                      <a:gd name="connsiteY111" fmla="*/ 578132 h 2635532"/>
                      <a:gd name="connsiteX112" fmla="*/ 1965960 w 3032760"/>
                      <a:gd name="connsiteY112" fmla="*/ 471452 h 2635532"/>
                      <a:gd name="connsiteX113" fmla="*/ 1981200 w 3032760"/>
                      <a:gd name="connsiteY113" fmla="*/ 357152 h 2635532"/>
                      <a:gd name="connsiteX114" fmla="*/ 1958340 w 3032760"/>
                      <a:gd name="connsiteY114" fmla="*/ 288572 h 2635532"/>
                      <a:gd name="connsiteX115" fmla="*/ 2026920 w 3032760"/>
                      <a:gd name="connsiteY115" fmla="*/ 181892 h 2635532"/>
                      <a:gd name="connsiteX116" fmla="*/ 2072640 w 3032760"/>
                      <a:gd name="connsiteY116" fmla="*/ 136172 h 2635532"/>
                      <a:gd name="connsiteX117" fmla="*/ 2286000 w 3032760"/>
                      <a:gd name="connsiteY117" fmla="*/ 59972 h 2635532"/>
                      <a:gd name="connsiteX118" fmla="*/ 2369820 w 3032760"/>
                      <a:gd name="connsiteY118" fmla="*/ 59972 h 2635532"/>
                      <a:gd name="connsiteX119" fmla="*/ 2484120 w 3032760"/>
                      <a:gd name="connsiteY119" fmla="*/ 21872 h 26355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</a:cxnLst>
                    <a:rect l="l" t="t" r="r" b="b"/>
                    <a:pathLst>
                      <a:path w="3032760" h="2635532">
                        <a:moveTo>
                          <a:pt x="2673676" y="0"/>
                        </a:moveTo>
                        <a:lnTo>
                          <a:pt x="2739388" y="89182"/>
                        </a:lnTo>
                        <a:lnTo>
                          <a:pt x="2866388" y="114582"/>
                        </a:lnTo>
                        <a:lnTo>
                          <a:pt x="2904492" y="178082"/>
                        </a:lnTo>
                        <a:lnTo>
                          <a:pt x="2904492" y="247932"/>
                        </a:lnTo>
                        <a:lnTo>
                          <a:pt x="2853692" y="266982"/>
                        </a:lnTo>
                        <a:lnTo>
                          <a:pt x="2872740" y="324132"/>
                        </a:lnTo>
                        <a:lnTo>
                          <a:pt x="2942588" y="374932"/>
                        </a:lnTo>
                        <a:lnTo>
                          <a:pt x="2942588" y="565432"/>
                        </a:lnTo>
                        <a:lnTo>
                          <a:pt x="3025140" y="679732"/>
                        </a:lnTo>
                        <a:lnTo>
                          <a:pt x="2987040" y="749582"/>
                        </a:lnTo>
                        <a:lnTo>
                          <a:pt x="3018108" y="780648"/>
                        </a:lnTo>
                        <a:lnTo>
                          <a:pt x="3017520" y="783872"/>
                        </a:lnTo>
                        <a:lnTo>
                          <a:pt x="2987040" y="1050572"/>
                        </a:lnTo>
                        <a:lnTo>
                          <a:pt x="3032760" y="1180112"/>
                        </a:lnTo>
                        <a:lnTo>
                          <a:pt x="3009900" y="1294412"/>
                        </a:lnTo>
                        <a:lnTo>
                          <a:pt x="2971800" y="1355372"/>
                        </a:lnTo>
                        <a:lnTo>
                          <a:pt x="2994660" y="1484912"/>
                        </a:lnTo>
                        <a:lnTo>
                          <a:pt x="2910840" y="1484912"/>
                        </a:lnTo>
                        <a:lnTo>
                          <a:pt x="2796540" y="1583972"/>
                        </a:lnTo>
                        <a:lnTo>
                          <a:pt x="2781300" y="1667792"/>
                        </a:lnTo>
                        <a:lnTo>
                          <a:pt x="2865120" y="1675412"/>
                        </a:lnTo>
                        <a:lnTo>
                          <a:pt x="2834640" y="1766852"/>
                        </a:lnTo>
                        <a:lnTo>
                          <a:pt x="2750820" y="1797332"/>
                        </a:lnTo>
                        <a:lnTo>
                          <a:pt x="2727960" y="1858292"/>
                        </a:lnTo>
                        <a:lnTo>
                          <a:pt x="2667000" y="1873532"/>
                        </a:lnTo>
                        <a:lnTo>
                          <a:pt x="2667000" y="1919252"/>
                        </a:lnTo>
                        <a:lnTo>
                          <a:pt x="2712720" y="1980212"/>
                        </a:lnTo>
                        <a:lnTo>
                          <a:pt x="2621280" y="2064032"/>
                        </a:lnTo>
                        <a:lnTo>
                          <a:pt x="2606040" y="2124992"/>
                        </a:lnTo>
                        <a:lnTo>
                          <a:pt x="2552700" y="2140232"/>
                        </a:lnTo>
                        <a:lnTo>
                          <a:pt x="2545080" y="2201192"/>
                        </a:lnTo>
                        <a:lnTo>
                          <a:pt x="2499360" y="2231672"/>
                        </a:lnTo>
                        <a:lnTo>
                          <a:pt x="2362200" y="2239292"/>
                        </a:lnTo>
                        <a:lnTo>
                          <a:pt x="2225040" y="2109752"/>
                        </a:lnTo>
                        <a:lnTo>
                          <a:pt x="2148840" y="2102132"/>
                        </a:lnTo>
                        <a:lnTo>
                          <a:pt x="2080260" y="2147852"/>
                        </a:lnTo>
                        <a:lnTo>
                          <a:pt x="1920240" y="2071652"/>
                        </a:lnTo>
                        <a:lnTo>
                          <a:pt x="1905000" y="1964972"/>
                        </a:lnTo>
                        <a:lnTo>
                          <a:pt x="1813560" y="2010692"/>
                        </a:lnTo>
                        <a:lnTo>
                          <a:pt x="1821180" y="2056412"/>
                        </a:lnTo>
                        <a:lnTo>
                          <a:pt x="1767840" y="2064032"/>
                        </a:lnTo>
                        <a:lnTo>
                          <a:pt x="1638300" y="2086892"/>
                        </a:lnTo>
                        <a:lnTo>
                          <a:pt x="1684020" y="1964972"/>
                        </a:lnTo>
                        <a:lnTo>
                          <a:pt x="1638300" y="1957352"/>
                        </a:lnTo>
                        <a:lnTo>
                          <a:pt x="1569720" y="1980212"/>
                        </a:lnTo>
                        <a:lnTo>
                          <a:pt x="1531620" y="1949732"/>
                        </a:lnTo>
                        <a:lnTo>
                          <a:pt x="1478280" y="1995452"/>
                        </a:lnTo>
                        <a:lnTo>
                          <a:pt x="1432560" y="1980212"/>
                        </a:lnTo>
                        <a:lnTo>
                          <a:pt x="1341120" y="2071652"/>
                        </a:lnTo>
                        <a:lnTo>
                          <a:pt x="1264920" y="2003072"/>
                        </a:lnTo>
                        <a:lnTo>
                          <a:pt x="1158240" y="2003072"/>
                        </a:lnTo>
                        <a:lnTo>
                          <a:pt x="1013460" y="2163092"/>
                        </a:lnTo>
                        <a:lnTo>
                          <a:pt x="975360" y="2269772"/>
                        </a:lnTo>
                        <a:lnTo>
                          <a:pt x="876300" y="2315492"/>
                        </a:lnTo>
                        <a:lnTo>
                          <a:pt x="853440" y="2475512"/>
                        </a:lnTo>
                        <a:lnTo>
                          <a:pt x="769620" y="2536472"/>
                        </a:lnTo>
                        <a:lnTo>
                          <a:pt x="655320" y="2635532"/>
                        </a:lnTo>
                        <a:lnTo>
                          <a:pt x="579120" y="2635532"/>
                        </a:lnTo>
                        <a:lnTo>
                          <a:pt x="609600" y="2513612"/>
                        </a:lnTo>
                        <a:lnTo>
                          <a:pt x="518160" y="2384072"/>
                        </a:lnTo>
                        <a:lnTo>
                          <a:pt x="403860" y="2361212"/>
                        </a:lnTo>
                        <a:lnTo>
                          <a:pt x="335280" y="2429792"/>
                        </a:lnTo>
                        <a:lnTo>
                          <a:pt x="266700" y="2391692"/>
                        </a:lnTo>
                        <a:lnTo>
                          <a:pt x="205740" y="2399312"/>
                        </a:lnTo>
                        <a:lnTo>
                          <a:pt x="228600" y="2498372"/>
                        </a:lnTo>
                        <a:lnTo>
                          <a:pt x="167640" y="2582192"/>
                        </a:lnTo>
                        <a:lnTo>
                          <a:pt x="60960" y="2566952"/>
                        </a:lnTo>
                        <a:lnTo>
                          <a:pt x="45720" y="2399312"/>
                        </a:lnTo>
                        <a:lnTo>
                          <a:pt x="91440" y="2353592"/>
                        </a:lnTo>
                        <a:lnTo>
                          <a:pt x="76200" y="2170712"/>
                        </a:lnTo>
                        <a:lnTo>
                          <a:pt x="0" y="2155472"/>
                        </a:lnTo>
                        <a:lnTo>
                          <a:pt x="0" y="2094512"/>
                        </a:lnTo>
                        <a:lnTo>
                          <a:pt x="60960" y="2033552"/>
                        </a:lnTo>
                        <a:lnTo>
                          <a:pt x="83820" y="1728752"/>
                        </a:lnTo>
                        <a:lnTo>
                          <a:pt x="121920" y="1698272"/>
                        </a:lnTo>
                        <a:lnTo>
                          <a:pt x="106680" y="1583972"/>
                        </a:lnTo>
                        <a:lnTo>
                          <a:pt x="45720" y="1523012"/>
                        </a:lnTo>
                        <a:lnTo>
                          <a:pt x="38100" y="1340132"/>
                        </a:lnTo>
                        <a:lnTo>
                          <a:pt x="129540" y="1218212"/>
                        </a:lnTo>
                        <a:lnTo>
                          <a:pt x="121920" y="1157252"/>
                        </a:lnTo>
                        <a:lnTo>
                          <a:pt x="106680" y="1065812"/>
                        </a:lnTo>
                        <a:lnTo>
                          <a:pt x="76200" y="997232"/>
                        </a:lnTo>
                        <a:lnTo>
                          <a:pt x="76200" y="943892"/>
                        </a:lnTo>
                        <a:lnTo>
                          <a:pt x="236220" y="867692"/>
                        </a:lnTo>
                        <a:lnTo>
                          <a:pt x="251460" y="768632"/>
                        </a:lnTo>
                        <a:lnTo>
                          <a:pt x="228600" y="700052"/>
                        </a:lnTo>
                        <a:lnTo>
                          <a:pt x="259080" y="471452"/>
                        </a:lnTo>
                        <a:lnTo>
                          <a:pt x="342900" y="364772"/>
                        </a:lnTo>
                        <a:lnTo>
                          <a:pt x="358140" y="242852"/>
                        </a:lnTo>
                        <a:lnTo>
                          <a:pt x="457200" y="159032"/>
                        </a:lnTo>
                        <a:lnTo>
                          <a:pt x="457200" y="113312"/>
                        </a:lnTo>
                        <a:lnTo>
                          <a:pt x="548640" y="67592"/>
                        </a:lnTo>
                        <a:lnTo>
                          <a:pt x="609600" y="113312"/>
                        </a:lnTo>
                        <a:lnTo>
                          <a:pt x="662940" y="37112"/>
                        </a:lnTo>
                        <a:lnTo>
                          <a:pt x="861060" y="37112"/>
                        </a:lnTo>
                        <a:lnTo>
                          <a:pt x="777240" y="143792"/>
                        </a:lnTo>
                        <a:lnTo>
                          <a:pt x="784860" y="258092"/>
                        </a:lnTo>
                        <a:lnTo>
                          <a:pt x="655320" y="387632"/>
                        </a:lnTo>
                        <a:lnTo>
                          <a:pt x="685800" y="448592"/>
                        </a:lnTo>
                        <a:lnTo>
                          <a:pt x="693420" y="509552"/>
                        </a:lnTo>
                        <a:lnTo>
                          <a:pt x="731520" y="547652"/>
                        </a:lnTo>
                        <a:lnTo>
                          <a:pt x="906780" y="700052"/>
                        </a:lnTo>
                        <a:lnTo>
                          <a:pt x="1013460" y="753392"/>
                        </a:lnTo>
                        <a:lnTo>
                          <a:pt x="1043940" y="799112"/>
                        </a:lnTo>
                        <a:lnTo>
                          <a:pt x="1089660" y="791492"/>
                        </a:lnTo>
                        <a:lnTo>
                          <a:pt x="1234440" y="837212"/>
                        </a:lnTo>
                        <a:lnTo>
                          <a:pt x="1463040" y="799112"/>
                        </a:lnTo>
                        <a:lnTo>
                          <a:pt x="1699260" y="837212"/>
                        </a:lnTo>
                        <a:lnTo>
                          <a:pt x="1775460" y="730532"/>
                        </a:lnTo>
                        <a:lnTo>
                          <a:pt x="1874520" y="669572"/>
                        </a:lnTo>
                        <a:lnTo>
                          <a:pt x="1882140" y="578132"/>
                        </a:lnTo>
                        <a:lnTo>
                          <a:pt x="1965960" y="471452"/>
                        </a:lnTo>
                        <a:lnTo>
                          <a:pt x="1981200" y="357152"/>
                        </a:lnTo>
                        <a:lnTo>
                          <a:pt x="1958340" y="288572"/>
                        </a:lnTo>
                        <a:lnTo>
                          <a:pt x="2026920" y="181892"/>
                        </a:lnTo>
                        <a:lnTo>
                          <a:pt x="2072640" y="136172"/>
                        </a:lnTo>
                        <a:lnTo>
                          <a:pt x="2286000" y="59972"/>
                        </a:lnTo>
                        <a:lnTo>
                          <a:pt x="2369820" y="59972"/>
                        </a:lnTo>
                        <a:lnTo>
                          <a:pt x="2484120" y="21872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82" name="フリーフォーム: 図形 181">
                    <a:extLst>
                      <a:ext uri="{FF2B5EF4-FFF2-40B4-BE49-F238E27FC236}">
                        <a16:creationId xmlns:a16="http://schemas.microsoft.com/office/drawing/2014/main" id="{46ADAA44-E9D5-C3E1-0290-A95E3F06CA42}"/>
                      </a:ext>
                    </a:extLst>
                  </p:cNvPr>
                  <p:cNvSpPr/>
                  <p:nvPr/>
                </p:nvSpPr>
                <p:spPr>
                  <a:xfrm>
                    <a:off x="1815473" y="2582906"/>
                    <a:ext cx="735974" cy="780212"/>
                  </a:xfrm>
                  <a:custGeom>
                    <a:avLst/>
                    <a:gdLst>
                      <a:gd name="connsiteX0" fmla="*/ 2137412 w 3850336"/>
                      <a:gd name="connsiteY0" fmla="*/ 0 h 4081780"/>
                      <a:gd name="connsiteX1" fmla="*/ 2194560 w 3850336"/>
                      <a:gd name="connsiteY1" fmla="*/ 38100 h 4081780"/>
                      <a:gd name="connsiteX2" fmla="*/ 2251708 w 3850336"/>
                      <a:gd name="connsiteY2" fmla="*/ 107950 h 4081780"/>
                      <a:gd name="connsiteX3" fmla="*/ 2302508 w 3850336"/>
                      <a:gd name="connsiteY3" fmla="*/ 190500 h 4081780"/>
                      <a:gd name="connsiteX4" fmla="*/ 2359660 w 3850336"/>
                      <a:gd name="connsiteY4" fmla="*/ 203200 h 4081780"/>
                      <a:gd name="connsiteX5" fmla="*/ 2366012 w 3850336"/>
                      <a:gd name="connsiteY5" fmla="*/ 311150 h 4081780"/>
                      <a:gd name="connsiteX6" fmla="*/ 2397760 w 3850336"/>
                      <a:gd name="connsiteY6" fmla="*/ 349250 h 4081780"/>
                      <a:gd name="connsiteX7" fmla="*/ 2454908 w 3850336"/>
                      <a:gd name="connsiteY7" fmla="*/ 374650 h 4081780"/>
                      <a:gd name="connsiteX8" fmla="*/ 2499360 w 3850336"/>
                      <a:gd name="connsiteY8" fmla="*/ 368300 h 4081780"/>
                      <a:gd name="connsiteX9" fmla="*/ 2579400 w 3850336"/>
                      <a:gd name="connsiteY9" fmla="*/ 379506 h 4081780"/>
                      <a:gd name="connsiteX10" fmla="*/ 2537460 w 3850336"/>
                      <a:gd name="connsiteY10" fmla="*/ 439420 h 4081780"/>
                      <a:gd name="connsiteX11" fmla="*/ 2540756 w 3850336"/>
                      <a:gd name="connsiteY11" fmla="*/ 458888 h 4081780"/>
                      <a:gd name="connsiteX12" fmla="*/ 2569212 w 3850336"/>
                      <a:gd name="connsiteY12" fmla="*/ 482600 h 4081780"/>
                      <a:gd name="connsiteX13" fmla="*/ 2664460 w 3850336"/>
                      <a:gd name="connsiteY13" fmla="*/ 457200 h 4081780"/>
                      <a:gd name="connsiteX14" fmla="*/ 2867660 w 3850336"/>
                      <a:gd name="connsiteY14" fmla="*/ 495300 h 4081780"/>
                      <a:gd name="connsiteX15" fmla="*/ 2969260 w 3850336"/>
                      <a:gd name="connsiteY15" fmla="*/ 527050 h 4081780"/>
                      <a:gd name="connsiteX16" fmla="*/ 3001012 w 3850336"/>
                      <a:gd name="connsiteY16" fmla="*/ 552450 h 4081780"/>
                      <a:gd name="connsiteX17" fmla="*/ 3013708 w 3850336"/>
                      <a:gd name="connsiteY17" fmla="*/ 546102 h 4081780"/>
                      <a:gd name="connsiteX18" fmla="*/ 3013708 w 3850336"/>
                      <a:gd name="connsiteY18" fmla="*/ 596900 h 4081780"/>
                      <a:gd name="connsiteX19" fmla="*/ 2969260 w 3850336"/>
                      <a:gd name="connsiteY19" fmla="*/ 615950 h 4081780"/>
                      <a:gd name="connsiteX20" fmla="*/ 2956560 w 3850336"/>
                      <a:gd name="connsiteY20" fmla="*/ 660400 h 4081780"/>
                      <a:gd name="connsiteX21" fmla="*/ 2924812 w 3850336"/>
                      <a:gd name="connsiteY21" fmla="*/ 666750 h 4081780"/>
                      <a:gd name="connsiteX22" fmla="*/ 2912108 w 3850336"/>
                      <a:gd name="connsiteY22" fmla="*/ 781050 h 4081780"/>
                      <a:gd name="connsiteX23" fmla="*/ 2981960 w 3850336"/>
                      <a:gd name="connsiteY23" fmla="*/ 844550 h 4081780"/>
                      <a:gd name="connsiteX24" fmla="*/ 3026412 w 3850336"/>
                      <a:gd name="connsiteY24" fmla="*/ 850900 h 4081780"/>
                      <a:gd name="connsiteX25" fmla="*/ 3070860 w 3850336"/>
                      <a:gd name="connsiteY25" fmla="*/ 901700 h 4081780"/>
                      <a:gd name="connsiteX26" fmla="*/ 2981960 w 3850336"/>
                      <a:gd name="connsiteY26" fmla="*/ 1022350 h 4081780"/>
                      <a:gd name="connsiteX27" fmla="*/ 2905760 w 3850336"/>
                      <a:gd name="connsiteY27" fmla="*/ 1092200 h 4081780"/>
                      <a:gd name="connsiteX28" fmla="*/ 2905760 w 3850336"/>
                      <a:gd name="connsiteY28" fmla="*/ 1130300 h 4081780"/>
                      <a:gd name="connsiteX29" fmla="*/ 2969260 w 3850336"/>
                      <a:gd name="connsiteY29" fmla="*/ 1206500 h 4081780"/>
                      <a:gd name="connsiteX30" fmla="*/ 2931160 w 3850336"/>
                      <a:gd name="connsiteY30" fmla="*/ 1289050 h 4081780"/>
                      <a:gd name="connsiteX31" fmla="*/ 2848612 w 3850336"/>
                      <a:gd name="connsiteY31" fmla="*/ 1403350 h 4081780"/>
                      <a:gd name="connsiteX32" fmla="*/ 2874012 w 3850336"/>
                      <a:gd name="connsiteY32" fmla="*/ 1454150 h 4081780"/>
                      <a:gd name="connsiteX33" fmla="*/ 2835908 w 3850336"/>
                      <a:gd name="connsiteY33" fmla="*/ 1530350 h 4081780"/>
                      <a:gd name="connsiteX34" fmla="*/ 2861308 w 3850336"/>
                      <a:gd name="connsiteY34" fmla="*/ 1631950 h 4081780"/>
                      <a:gd name="connsiteX35" fmla="*/ 2931160 w 3850336"/>
                      <a:gd name="connsiteY35" fmla="*/ 1695450 h 4081780"/>
                      <a:gd name="connsiteX36" fmla="*/ 3013708 w 3850336"/>
                      <a:gd name="connsiteY36" fmla="*/ 1701800 h 4081780"/>
                      <a:gd name="connsiteX37" fmla="*/ 3051812 w 3850336"/>
                      <a:gd name="connsiteY37" fmla="*/ 1720850 h 4081780"/>
                      <a:gd name="connsiteX38" fmla="*/ 3102612 w 3850336"/>
                      <a:gd name="connsiteY38" fmla="*/ 1720850 h 4081780"/>
                      <a:gd name="connsiteX39" fmla="*/ 3134360 w 3850336"/>
                      <a:gd name="connsiteY39" fmla="*/ 1746250 h 4081780"/>
                      <a:gd name="connsiteX40" fmla="*/ 3197860 w 3850336"/>
                      <a:gd name="connsiteY40" fmla="*/ 1701800 h 4081780"/>
                      <a:gd name="connsiteX41" fmla="*/ 3261360 w 3850336"/>
                      <a:gd name="connsiteY41" fmla="*/ 1720850 h 4081780"/>
                      <a:gd name="connsiteX42" fmla="*/ 3312160 w 3850336"/>
                      <a:gd name="connsiteY42" fmla="*/ 1822450 h 4081780"/>
                      <a:gd name="connsiteX43" fmla="*/ 3255012 w 3850336"/>
                      <a:gd name="connsiteY43" fmla="*/ 1924050 h 4081780"/>
                      <a:gd name="connsiteX44" fmla="*/ 3172460 w 3850336"/>
                      <a:gd name="connsiteY44" fmla="*/ 1924050 h 4081780"/>
                      <a:gd name="connsiteX45" fmla="*/ 3166108 w 3850336"/>
                      <a:gd name="connsiteY45" fmla="*/ 2025650 h 4081780"/>
                      <a:gd name="connsiteX46" fmla="*/ 3102612 w 3850336"/>
                      <a:gd name="connsiteY46" fmla="*/ 2127250 h 4081780"/>
                      <a:gd name="connsiteX47" fmla="*/ 3166108 w 3850336"/>
                      <a:gd name="connsiteY47" fmla="*/ 2209800 h 4081780"/>
                      <a:gd name="connsiteX48" fmla="*/ 3153412 w 3850336"/>
                      <a:gd name="connsiteY48" fmla="*/ 2260600 h 4081780"/>
                      <a:gd name="connsiteX49" fmla="*/ 3083560 w 3850336"/>
                      <a:gd name="connsiteY49" fmla="*/ 2279650 h 4081780"/>
                      <a:gd name="connsiteX50" fmla="*/ 3077212 w 3850336"/>
                      <a:gd name="connsiteY50" fmla="*/ 2317750 h 4081780"/>
                      <a:gd name="connsiteX51" fmla="*/ 2956560 w 3850336"/>
                      <a:gd name="connsiteY51" fmla="*/ 2501900 h 4081780"/>
                      <a:gd name="connsiteX52" fmla="*/ 2943860 w 3850336"/>
                      <a:gd name="connsiteY52" fmla="*/ 2622550 h 4081780"/>
                      <a:gd name="connsiteX53" fmla="*/ 3039108 w 3850336"/>
                      <a:gd name="connsiteY53" fmla="*/ 2724150 h 4081780"/>
                      <a:gd name="connsiteX54" fmla="*/ 3102612 w 3850336"/>
                      <a:gd name="connsiteY54" fmla="*/ 2736850 h 4081780"/>
                      <a:gd name="connsiteX55" fmla="*/ 3115308 w 3850336"/>
                      <a:gd name="connsiteY55" fmla="*/ 2768600 h 4081780"/>
                      <a:gd name="connsiteX56" fmla="*/ 3096260 w 3850336"/>
                      <a:gd name="connsiteY56" fmla="*/ 2813050 h 4081780"/>
                      <a:gd name="connsiteX57" fmla="*/ 3255012 w 3850336"/>
                      <a:gd name="connsiteY57" fmla="*/ 2984500 h 4081780"/>
                      <a:gd name="connsiteX58" fmla="*/ 3369308 w 3850336"/>
                      <a:gd name="connsiteY58" fmla="*/ 2984500 h 4081780"/>
                      <a:gd name="connsiteX59" fmla="*/ 3451860 w 3850336"/>
                      <a:gd name="connsiteY59" fmla="*/ 2952750 h 4081780"/>
                      <a:gd name="connsiteX60" fmla="*/ 3528060 w 3850336"/>
                      <a:gd name="connsiteY60" fmla="*/ 2965450 h 4081780"/>
                      <a:gd name="connsiteX61" fmla="*/ 3553460 w 3850336"/>
                      <a:gd name="connsiteY61" fmla="*/ 2990850 h 4081780"/>
                      <a:gd name="connsiteX62" fmla="*/ 3693160 w 3850336"/>
                      <a:gd name="connsiteY62" fmla="*/ 2997200 h 4081780"/>
                      <a:gd name="connsiteX63" fmla="*/ 3705860 w 3850336"/>
                      <a:gd name="connsiteY63" fmla="*/ 2984500 h 4081780"/>
                      <a:gd name="connsiteX64" fmla="*/ 3775708 w 3850336"/>
                      <a:gd name="connsiteY64" fmla="*/ 2978150 h 4081780"/>
                      <a:gd name="connsiteX65" fmla="*/ 3769360 w 3850336"/>
                      <a:gd name="connsiteY65" fmla="*/ 3054350 h 4081780"/>
                      <a:gd name="connsiteX66" fmla="*/ 3839212 w 3850336"/>
                      <a:gd name="connsiteY66" fmla="*/ 3168650 h 4081780"/>
                      <a:gd name="connsiteX67" fmla="*/ 3845560 w 3850336"/>
                      <a:gd name="connsiteY67" fmla="*/ 3213100 h 4081780"/>
                      <a:gd name="connsiteX68" fmla="*/ 3850336 w 3850336"/>
                      <a:gd name="connsiteY68" fmla="*/ 3216008 h 4081780"/>
                      <a:gd name="connsiteX69" fmla="*/ 3802380 w 3850336"/>
                      <a:gd name="connsiteY69" fmla="*/ 3274060 h 4081780"/>
                      <a:gd name="connsiteX70" fmla="*/ 3741420 w 3850336"/>
                      <a:gd name="connsiteY70" fmla="*/ 3296920 h 4081780"/>
                      <a:gd name="connsiteX71" fmla="*/ 3672840 w 3850336"/>
                      <a:gd name="connsiteY71" fmla="*/ 3251200 h 4081780"/>
                      <a:gd name="connsiteX72" fmla="*/ 3627120 w 3850336"/>
                      <a:gd name="connsiteY72" fmla="*/ 3235960 h 4081780"/>
                      <a:gd name="connsiteX73" fmla="*/ 3421380 w 3850336"/>
                      <a:gd name="connsiteY73" fmla="*/ 3289300 h 4081780"/>
                      <a:gd name="connsiteX74" fmla="*/ 3360420 w 3850336"/>
                      <a:gd name="connsiteY74" fmla="*/ 3281680 h 4081780"/>
                      <a:gd name="connsiteX75" fmla="*/ 3329940 w 3850336"/>
                      <a:gd name="connsiteY75" fmla="*/ 3304540 h 4081780"/>
                      <a:gd name="connsiteX76" fmla="*/ 3223260 w 3850336"/>
                      <a:gd name="connsiteY76" fmla="*/ 3304540 h 4081780"/>
                      <a:gd name="connsiteX77" fmla="*/ 3032760 w 3850336"/>
                      <a:gd name="connsiteY77" fmla="*/ 3152140 h 4081780"/>
                      <a:gd name="connsiteX78" fmla="*/ 2903220 w 3850336"/>
                      <a:gd name="connsiteY78" fmla="*/ 3068320 h 4081780"/>
                      <a:gd name="connsiteX79" fmla="*/ 2796540 w 3850336"/>
                      <a:gd name="connsiteY79" fmla="*/ 3114040 h 4081780"/>
                      <a:gd name="connsiteX80" fmla="*/ 2606040 w 3850336"/>
                      <a:gd name="connsiteY80" fmla="*/ 3091180 h 4081780"/>
                      <a:gd name="connsiteX81" fmla="*/ 2529840 w 3850336"/>
                      <a:gd name="connsiteY81" fmla="*/ 3060700 h 4081780"/>
                      <a:gd name="connsiteX82" fmla="*/ 2339340 w 3850336"/>
                      <a:gd name="connsiteY82" fmla="*/ 2961640 h 4081780"/>
                      <a:gd name="connsiteX83" fmla="*/ 2217420 w 3850336"/>
                      <a:gd name="connsiteY83" fmla="*/ 2969260 h 4081780"/>
                      <a:gd name="connsiteX84" fmla="*/ 2004060 w 3850336"/>
                      <a:gd name="connsiteY84" fmla="*/ 3304540 h 4081780"/>
                      <a:gd name="connsiteX85" fmla="*/ 2004060 w 3850336"/>
                      <a:gd name="connsiteY85" fmla="*/ 3456940 h 4081780"/>
                      <a:gd name="connsiteX86" fmla="*/ 1958340 w 3850336"/>
                      <a:gd name="connsiteY86" fmla="*/ 3456940 h 4081780"/>
                      <a:gd name="connsiteX87" fmla="*/ 1950720 w 3850336"/>
                      <a:gd name="connsiteY87" fmla="*/ 3517900 h 4081780"/>
                      <a:gd name="connsiteX88" fmla="*/ 1882140 w 3850336"/>
                      <a:gd name="connsiteY88" fmla="*/ 3517900 h 4081780"/>
                      <a:gd name="connsiteX89" fmla="*/ 1760220 w 3850336"/>
                      <a:gd name="connsiteY89" fmla="*/ 3571240 h 4081780"/>
                      <a:gd name="connsiteX90" fmla="*/ 1706880 w 3850336"/>
                      <a:gd name="connsiteY90" fmla="*/ 3548380 h 4081780"/>
                      <a:gd name="connsiteX91" fmla="*/ 1684020 w 3850336"/>
                      <a:gd name="connsiteY91" fmla="*/ 3624580 h 4081780"/>
                      <a:gd name="connsiteX92" fmla="*/ 1623060 w 3850336"/>
                      <a:gd name="connsiteY92" fmla="*/ 3693160 h 4081780"/>
                      <a:gd name="connsiteX93" fmla="*/ 1546860 w 3850336"/>
                      <a:gd name="connsiteY93" fmla="*/ 3670300 h 4081780"/>
                      <a:gd name="connsiteX94" fmla="*/ 1386840 w 3850336"/>
                      <a:gd name="connsiteY94" fmla="*/ 3738880 h 4081780"/>
                      <a:gd name="connsiteX95" fmla="*/ 1318260 w 3850336"/>
                      <a:gd name="connsiteY95" fmla="*/ 3807460 h 4081780"/>
                      <a:gd name="connsiteX96" fmla="*/ 1303020 w 3850336"/>
                      <a:gd name="connsiteY96" fmla="*/ 3883660 h 4081780"/>
                      <a:gd name="connsiteX97" fmla="*/ 1181100 w 3850336"/>
                      <a:gd name="connsiteY97" fmla="*/ 3883660 h 4081780"/>
                      <a:gd name="connsiteX98" fmla="*/ 1120140 w 3850336"/>
                      <a:gd name="connsiteY98" fmla="*/ 3860800 h 4081780"/>
                      <a:gd name="connsiteX99" fmla="*/ 1074420 w 3850336"/>
                      <a:gd name="connsiteY99" fmla="*/ 3898900 h 4081780"/>
                      <a:gd name="connsiteX100" fmla="*/ 1043940 w 3850336"/>
                      <a:gd name="connsiteY100" fmla="*/ 4005580 h 4081780"/>
                      <a:gd name="connsiteX101" fmla="*/ 952500 w 3850336"/>
                      <a:gd name="connsiteY101" fmla="*/ 4081780 h 4081780"/>
                      <a:gd name="connsiteX102" fmla="*/ 723900 w 3850336"/>
                      <a:gd name="connsiteY102" fmla="*/ 3914140 h 4081780"/>
                      <a:gd name="connsiteX103" fmla="*/ 739140 w 3850336"/>
                      <a:gd name="connsiteY103" fmla="*/ 3792220 h 4081780"/>
                      <a:gd name="connsiteX104" fmla="*/ 708660 w 3850336"/>
                      <a:gd name="connsiteY104" fmla="*/ 3685540 h 4081780"/>
                      <a:gd name="connsiteX105" fmla="*/ 762000 w 3850336"/>
                      <a:gd name="connsiteY105" fmla="*/ 3616960 h 4081780"/>
                      <a:gd name="connsiteX106" fmla="*/ 723900 w 3850336"/>
                      <a:gd name="connsiteY106" fmla="*/ 3517900 h 4081780"/>
                      <a:gd name="connsiteX107" fmla="*/ 601980 w 3850336"/>
                      <a:gd name="connsiteY107" fmla="*/ 3510280 h 4081780"/>
                      <a:gd name="connsiteX108" fmla="*/ 571500 w 3850336"/>
                      <a:gd name="connsiteY108" fmla="*/ 3395980 h 4081780"/>
                      <a:gd name="connsiteX109" fmla="*/ 708660 w 3850336"/>
                      <a:gd name="connsiteY109" fmla="*/ 3365500 h 4081780"/>
                      <a:gd name="connsiteX110" fmla="*/ 693420 w 3850336"/>
                      <a:gd name="connsiteY110" fmla="*/ 3281680 h 4081780"/>
                      <a:gd name="connsiteX111" fmla="*/ 701040 w 3850336"/>
                      <a:gd name="connsiteY111" fmla="*/ 3205480 h 4081780"/>
                      <a:gd name="connsiteX112" fmla="*/ 701040 w 3850336"/>
                      <a:gd name="connsiteY112" fmla="*/ 3175000 h 4081780"/>
                      <a:gd name="connsiteX113" fmla="*/ 624840 w 3850336"/>
                      <a:gd name="connsiteY113" fmla="*/ 3098800 h 4081780"/>
                      <a:gd name="connsiteX114" fmla="*/ 609600 w 3850336"/>
                      <a:gd name="connsiteY114" fmla="*/ 2992120 h 4081780"/>
                      <a:gd name="connsiteX115" fmla="*/ 731520 w 3850336"/>
                      <a:gd name="connsiteY115" fmla="*/ 2931160 h 4081780"/>
                      <a:gd name="connsiteX116" fmla="*/ 769620 w 3850336"/>
                      <a:gd name="connsiteY116" fmla="*/ 2885440 h 4081780"/>
                      <a:gd name="connsiteX117" fmla="*/ 769620 w 3850336"/>
                      <a:gd name="connsiteY117" fmla="*/ 2725420 h 4081780"/>
                      <a:gd name="connsiteX118" fmla="*/ 754380 w 3850336"/>
                      <a:gd name="connsiteY118" fmla="*/ 2512060 h 4081780"/>
                      <a:gd name="connsiteX119" fmla="*/ 701040 w 3850336"/>
                      <a:gd name="connsiteY119" fmla="*/ 2435860 h 4081780"/>
                      <a:gd name="connsiteX120" fmla="*/ 518160 w 3850336"/>
                      <a:gd name="connsiteY120" fmla="*/ 2428240 h 4081780"/>
                      <a:gd name="connsiteX121" fmla="*/ 396240 w 3850336"/>
                      <a:gd name="connsiteY121" fmla="*/ 2504440 h 4081780"/>
                      <a:gd name="connsiteX122" fmla="*/ 281940 w 3850336"/>
                      <a:gd name="connsiteY122" fmla="*/ 2443480 h 4081780"/>
                      <a:gd name="connsiteX123" fmla="*/ 266700 w 3850336"/>
                      <a:gd name="connsiteY123" fmla="*/ 2496820 h 4081780"/>
                      <a:gd name="connsiteX124" fmla="*/ 198120 w 3850336"/>
                      <a:gd name="connsiteY124" fmla="*/ 2489200 h 4081780"/>
                      <a:gd name="connsiteX125" fmla="*/ 144780 w 3850336"/>
                      <a:gd name="connsiteY125" fmla="*/ 2420620 h 4081780"/>
                      <a:gd name="connsiteX126" fmla="*/ 0 w 3850336"/>
                      <a:gd name="connsiteY126" fmla="*/ 2367280 h 4081780"/>
                      <a:gd name="connsiteX127" fmla="*/ 15240 w 3850336"/>
                      <a:gd name="connsiteY127" fmla="*/ 2009140 h 4081780"/>
                      <a:gd name="connsiteX128" fmla="*/ 83820 w 3850336"/>
                      <a:gd name="connsiteY128" fmla="*/ 1902460 h 4081780"/>
                      <a:gd name="connsiteX129" fmla="*/ 60960 w 3850336"/>
                      <a:gd name="connsiteY129" fmla="*/ 1818640 h 4081780"/>
                      <a:gd name="connsiteX130" fmla="*/ 83820 w 3850336"/>
                      <a:gd name="connsiteY130" fmla="*/ 1757680 h 4081780"/>
                      <a:gd name="connsiteX131" fmla="*/ 175260 w 3850336"/>
                      <a:gd name="connsiteY131" fmla="*/ 1658620 h 4081780"/>
                      <a:gd name="connsiteX132" fmla="*/ 205740 w 3850336"/>
                      <a:gd name="connsiteY132" fmla="*/ 1597660 h 4081780"/>
                      <a:gd name="connsiteX133" fmla="*/ 358140 w 3850336"/>
                      <a:gd name="connsiteY133" fmla="*/ 1567180 h 4081780"/>
                      <a:gd name="connsiteX134" fmla="*/ 373380 w 3850336"/>
                      <a:gd name="connsiteY134" fmla="*/ 1460500 h 4081780"/>
                      <a:gd name="connsiteX135" fmla="*/ 373380 w 3850336"/>
                      <a:gd name="connsiteY135" fmla="*/ 1384300 h 4081780"/>
                      <a:gd name="connsiteX136" fmla="*/ 495300 w 3850336"/>
                      <a:gd name="connsiteY136" fmla="*/ 1338580 h 4081780"/>
                      <a:gd name="connsiteX137" fmla="*/ 586740 w 3850336"/>
                      <a:gd name="connsiteY137" fmla="*/ 1361440 h 4081780"/>
                      <a:gd name="connsiteX138" fmla="*/ 640080 w 3850336"/>
                      <a:gd name="connsiteY138" fmla="*/ 1285240 h 4081780"/>
                      <a:gd name="connsiteX139" fmla="*/ 886100 w 3850336"/>
                      <a:gd name="connsiteY139" fmla="*/ 1210688 h 4081780"/>
                      <a:gd name="connsiteX140" fmla="*/ 886460 w 3850336"/>
                      <a:gd name="connsiteY140" fmla="*/ 1212850 h 4081780"/>
                      <a:gd name="connsiteX141" fmla="*/ 943612 w 3850336"/>
                      <a:gd name="connsiteY141" fmla="*/ 1212850 h 4081780"/>
                      <a:gd name="connsiteX142" fmla="*/ 981708 w 3850336"/>
                      <a:gd name="connsiteY142" fmla="*/ 1136650 h 4081780"/>
                      <a:gd name="connsiteX143" fmla="*/ 1019812 w 3850336"/>
                      <a:gd name="connsiteY143" fmla="*/ 1130300 h 4081780"/>
                      <a:gd name="connsiteX144" fmla="*/ 1146812 w 3850336"/>
                      <a:gd name="connsiteY144" fmla="*/ 1174750 h 4081780"/>
                      <a:gd name="connsiteX145" fmla="*/ 1191260 w 3850336"/>
                      <a:gd name="connsiteY145" fmla="*/ 1174750 h 4081780"/>
                      <a:gd name="connsiteX146" fmla="*/ 1223012 w 3850336"/>
                      <a:gd name="connsiteY146" fmla="*/ 1117600 h 4081780"/>
                      <a:gd name="connsiteX147" fmla="*/ 1261108 w 3850336"/>
                      <a:gd name="connsiteY147" fmla="*/ 1111250 h 4081780"/>
                      <a:gd name="connsiteX148" fmla="*/ 1311908 w 3850336"/>
                      <a:gd name="connsiteY148" fmla="*/ 1035050 h 4081780"/>
                      <a:gd name="connsiteX149" fmla="*/ 1292860 w 3850336"/>
                      <a:gd name="connsiteY149" fmla="*/ 920750 h 4081780"/>
                      <a:gd name="connsiteX150" fmla="*/ 1394460 w 3850336"/>
                      <a:gd name="connsiteY150" fmla="*/ 920750 h 4081780"/>
                      <a:gd name="connsiteX151" fmla="*/ 1438908 w 3850336"/>
                      <a:gd name="connsiteY151" fmla="*/ 869950 h 4081780"/>
                      <a:gd name="connsiteX152" fmla="*/ 1553212 w 3850336"/>
                      <a:gd name="connsiteY152" fmla="*/ 876300 h 4081780"/>
                      <a:gd name="connsiteX153" fmla="*/ 1591308 w 3850336"/>
                      <a:gd name="connsiteY153" fmla="*/ 863600 h 4081780"/>
                      <a:gd name="connsiteX154" fmla="*/ 1604012 w 3850336"/>
                      <a:gd name="connsiteY154" fmla="*/ 800100 h 4081780"/>
                      <a:gd name="connsiteX155" fmla="*/ 1584960 w 3850336"/>
                      <a:gd name="connsiteY155" fmla="*/ 685800 h 4081780"/>
                      <a:gd name="connsiteX156" fmla="*/ 1616708 w 3850336"/>
                      <a:gd name="connsiteY156" fmla="*/ 647700 h 4081780"/>
                      <a:gd name="connsiteX157" fmla="*/ 1680212 w 3850336"/>
                      <a:gd name="connsiteY157" fmla="*/ 628650 h 4081780"/>
                      <a:gd name="connsiteX158" fmla="*/ 1769108 w 3850336"/>
                      <a:gd name="connsiteY158" fmla="*/ 641350 h 4081780"/>
                      <a:gd name="connsiteX159" fmla="*/ 1769108 w 3850336"/>
                      <a:gd name="connsiteY159" fmla="*/ 508000 h 4081780"/>
                      <a:gd name="connsiteX160" fmla="*/ 1718308 w 3850336"/>
                      <a:gd name="connsiteY160" fmla="*/ 457200 h 4081780"/>
                      <a:gd name="connsiteX161" fmla="*/ 1724660 w 3850336"/>
                      <a:gd name="connsiteY161" fmla="*/ 317500 h 4081780"/>
                      <a:gd name="connsiteX162" fmla="*/ 1762760 w 3850336"/>
                      <a:gd name="connsiteY162" fmla="*/ 285750 h 4081780"/>
                      <a:gd name="connsiteX163" fmla="*/ 1927860 w 3850336"/>
                      <a:gd name="connsiteY163" fmla="*/ 273050 h 4081780"/>
                      <a:gd name="connsiteX164" fmla="*/ 2099308 w 3850336"/>
                      <a:gd name="connsiteY164" fmla="*/ 165100 h 4081780"/>
                      <a:gd name="connsiteX165" fmla="*/ 2105660 w 3850336"/>
                      <a:gd name="connsiteY165" fmla="*/ 44450 h 40817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</a:cxnLst>
                    <a:rect l="l" t="t" r="r" b="b"/>
                    <a:pathLst>
                      <a:path w="3850336" h="4081780">
                        <a:moveTo>
                          <a:pt x="2137412" y="0"/>
                        </a:moveTo>
                        <a:lnTo>
                          <a:pt x="2194560" y="38100"/>
                        </a:lnTo>
                        <a:lnTo>
                          <a:pt x="2251708" y="107950"/>
                        </a:lnTo>
                        <a:lnTo>
                          <a:pt x="2302508" y="190500"/>
                        </a:lnTo>
                        <a:lnTo>
                          <a:pt x="2359660" y="203200"/>
                        </a:lnTo>
                        <a:lnTo>
                          <a:pt x="2366012" y="311150"/>
                        </a:lnTo>
                        <a:lnTo>
                          <a:pt x="2397760" y="349250"/>
                        </a:lnTo>
                        <a:lnTo>
                          <a:pt x="2454908" y="374650"/>
                        </a:lnTo>
                        <a:lnTo>
                          <a:pt x="2499360" y="368300"/>
                        </a:lnTo>
                        <a:lnTo>
                          <a:pt x="2579400" y="379506"/>
                        </a:lnTo>
                        <a:lnTo>
                          <a:pt x="2537460" y="439420"/>
                        </a:lnTo>
                        <a:lnTo>
                          <a:pt x="2540756" y="458888"/>
                        </a:lnTo>
                        <a:lnTo>
                          <a:pt x="2569212" y="482600"/>
                        </a:lnTo>
                        <a:lnTo>
                          <a:pt x="2664460" y="457200"/>
                        </a:lnTo>
                        <a:lnTo>
                          <a:pt x="2867660" y="495300"/>
                        </a:lnTo>
                        <a:lnTo>
                          <a:pt x="2969260" y="527050"/>
                        </a:lnTo>
                        <a:lnTo>
                          <a:pt x="3001012" y="552450"/>
                        </a:lnTo>
                        <a:lnTo>
                          <a:pt x="3013708" y="546102"/>
                        </a:lnTo>
                        <a:lnTo>
                          <a:pt x="3013708" y="596900"/>
                        </a:lnTo>
                        <a:lnTo>
                          <a:pt x="2969260" y="615950"/>
                        </a:lnTo>
                        <a:lnTo>
                          <a:pt x="2956560" y="660400"/>
                        </a:lnTo>
                        <a:lnTo>
                          <a:pt x="2924812" y="666750"/>
                        </a:lnTo>
                        <a:lnTo>
                          <a:pt x="2912108" y="781050"/>
                        </a:lnTo>
                        <a:lnTo>
                          <a:pt x="2981960" y="844550"/>
                        </a:lnTo>
                        <a:lnTo>
                          <a:pt x="3026412" y="850900"/>
                        </a:lnTo>
                        <a:lnTo>
                          <a:pt x="3070860" y="901700"/>
                        </a:lnTo>
                        <a:lnTo>
                          <a:pt x="2981960" y="1022350"/>
                        </a:lnTo>
                        <a:lnTo>
                          <a:pt x="2905760" y="1092200"/>
                        </a:lnTo>
                        <a:lnTo>
                          <a:pt x="2905760" y="1130300"/>
                        </a:lnTo>
                        <a:lnTo>
                          <a:pt x="2969260" y="1206500"/>
                        </a:lnTo>
                        <a:lnTo>
                          <a:pt x="2931160" y="1289050"/>
                        </a:lnTo>
                        <a:lnTo>
                          <a:pt x="2848612" y="1403350"/>
                        </a:lnTo>
                        <a:lnTo>
                          <a:pt x="2874012" y="1454150"/>
                        </a:lnTo>
                        <a:lnTo>
                          <a:pt x="2835908" y="1530350"/>
                        </a:lnTo>
                        <a:lnTo>
                          <a:pt x="2861308" y="1631950"/>
                        </a:lnTo>
                        <a:lnTo>
                          <a:pt x="2931160" y="1695450"/>
                        </a:lnTo>
                        <a:lnTo>
                          <a:pt x="3013708" y="1701800"/>
                        </a:lnTo>
                        <a:lnTo>
                          <a:pt x="3051812" y="1720850"/>
                        </a:lnTo>
                        <a:lnTo>
                          <a:pt x="3102612" y="1720850"/>
                        </a:lnTo>
                        <a:lnTo>
                          <a:pt x="3134360" y="1746250"/>
                        </a:lnTo>
                        <a:lnTo>
                          <a:pt x="3197860" y="1701800"/>
                        </a:lnTo>
                        <a:lnTo>
                          <a:pt x="3261360" y="1720850"/>
                        </a:lnTo>
                        <a:lnTo>
                          <a:pt x="3312160" y="1822450"/>
                        </a:lnTo>
                        <a:lnTo>
                          <a:pt x="3255012" y="1924050"/>
                        </a:lnTo>
                        <a:lnTo>
                          <a:pt x="3172460" y="1924050"/>
                        </a:lnTo>
                        <a:lnTo>
                          <a:pt x="3166108" y="2025650"/>
                        </a:lnTo>
                        <a:lnTo>
                          <a:pt x="3102612" y="2127250"/>
                        </a:lnTo>
                        <a:lnTo>
                          <a:pt x="3166108" y="2209800"/>
                        </a:lnTo>
                        <a:lnTo>
                          <a:pt x="3153412" y="2260600"/>
                        </a:lnTo>
                        <a:lnTo>
                          <a:pt x="3083560" y="2279650"/>
                        </a:lnTo>
                        <a:lnTo>
                          <a:pt x="3077212" y="2317750"/>
                        </a:lnTo>
                        <a:lnTo>
                          <a:pt x="2956560" y="2501900"/>
                        </a:lnTo>
                        <a:lnTo>
                          <a:pt x="2943860" y="2622550"/>
                        </a:lnTo>
                        <a:lnTo>
                          <a:pt x="3039108" y="2724150"/>
                        </a:lnTo>
                        <a:lnTo>
                          <a:pt x="3102612" y="2736850"/>
                        </a:lnTo>
                        <a:lnTo>
                          <a:pt x="3115308" y="2768600"/>
                        </a:lnTo>
                        <a:lnTo>
                          <a:pt x="3096260" y="2813050"/>
                        </a:lnTo>
                        <a:lnTo>
                          <a:pt x="3255012" y="2984500"/>
                        </a:lnTo>
                        <a:lnTo>
                          <a:pt x="3369308" y="2984500"/>
                        </a:lnTo>
                        <a:lnTo>
                          <a:pt x="3451860" y="2952750"/>
                        </a:lnTo>
                        <a:lnTo>
                          <a:pt x="3528060" y="2965450"/>
                        </a:lnTo>
                        <a:lnTo>
                          <a:pt x="3553460" y="2990850"/>
                        </a:lnTo>
                        <a:lnTo>
                          <a:pt x="3693160" y="2997200"/>
                        </a:lnTo>
                        <a:lnTo>
                          <a:pt x="3705860" y="2984500"/>
                        </a:lnTo>
                        <a:lnTo>
                          <a:pt x="3775708" y="2978150"/>
                        </a:lnTo>
                        <a:lnTo>
                          <a:pt x="3769360" y="3054350"/>
                        </a:lnTo>
                        <a:lnTo>
                          <a:pt x="3839212" y="3168650"/>
                        </a:lnTo>
                        <a:lnTo>
                          <a:pt x="3845560" y="3213100"/>
                        </a:lnTo>
                        <a:lnTo>
                          <a:pt x="3850336" y="3216008"/>
                        </a:lnTo>
                        <a:lnTo>
                          <a:pt x="3802380" y="3274060"/>
                        </a:lnTo>
                        <a:lnTo>
                          <a:pt x="3741420" y="3296920"/>
                        </a:lnTo>
                        <a:lnTo>
                          <a:pt x="3672840" y="3251200"/>
                        </a:lnTo>
                        <a:lnTo>
                          <a:pt x="3627120" y="3235960"/>
                        </a:lnTo>
                        <a:lnTo>
                          <a:pt x="3421380" y="3289300"/>
                        </a:lnTo>
                        <a:lnTo>
                          <a:pt x="3360420" y="3281680"/>
                        </a:lnTo>
                        <a:lnTo>
                          <a:pt x="3329940" y="3304540"/>
                        </a:lnTo>
                        <a:lnTo>
                          <a:pt x="3223260" y="3304540"/>
                        </a:lnTo>
                        <a:lnTo>
                          <a:pt x="3032760" y="3152140"/>
                        </a:lnTo>
                        <a:lnTo>
                          <a:pt x="2903220" y="3068320"/>
                        </a:lnTo>
                        <a:lnTo>
                          <a:pt x="2796540" y="3114040"/>
                        </a:lnTo>
                        <a:lnTo>
                          <a:pt x="2606040" y="3091180"/>
                        </a:lnTo>
                        <a:lnTo>
                          <a:pt x="2529840" y="3060700"/>
                        </a:lnTo>
                        <a:lnTo>
                          <a:pt x="2339340" y="2961640"/>
                        </a:lnTo>
                        <a:lnTo>
                          <a:pt x="2217420" y="2969260"/>
                        </a:lnTo>
                        <a:lnTo>
                          <a:pt x="2004060" y="3304540"/>
                        </a:lnTo>
                        <a:lnTo>
                          <a:pt x="2004060" y="3456940"/>
                        </a:lnTo>
                        <a:lnTo>
                          <a:pt x="1958340" y="3456940"/>
                        </a:lnTo>
                        <a:lnTo>
                          <a:pt x="1950720" y="3517900"/>
                        </a:lnTo>
                        <a:lnTo>
                          <a:pt x="1882140" y="3517900"/>
                        </a:lnTo>
                        <a:lnTo>
                          <a:pt x="1760220" y="3571240"/>
                        </a:lnTo>
                        <a:lnTo>
                          <a:pt x="1706880" y="3548380"/>
                        </a:lnTo>
                        <a:lnTo>
                          <a:pt x="1684020" y="3624580"/>
                        </a:lnTo>
                        <a:lnTo>
                          <a:pt x="1623060" y="3693160"/>
                        </a:lnTo>
                        <a:lnTo>
                          <a:pt x="1546860" y="3670300"/>
                        </a:lnTo>
                        <a:lnTo>
                          <a:pt x="1386840" y="3738880"/>
                        </a:lnTo>
                        <a:lnTo>
                          <a:pt x="1318260" y="3807460"/>
                        </a:lnTo>
                        <a:lnTo>
                          <a:pt x="1303020" y="3883660"/>
                        </a:lnTo>
                        <a:lnTo>
                          <a:pt x="1181100" y="3883660"/>
                        </a:lnTo>
                        <a:lnTo>
                          <a:pt x="1120140" y="3860800"/>
                        </a:lnTo>
                        <a:lnTo>
                          <a:pt x="1074420" y="3898900"/>
                        </a:lnTo>
                        <a:lnTo>
                          <a:pt x="1043940" y="4005580"/>
                        </a:lnTo>
                        <a:lnTo>
                          <a:pt x="952500" y="4081780"/>
                        </a:lnTo>
                        <a:lnTo>
                          <a:pt x="723900" y="3914140"/>
                        </a:lnTo>
                        <a:lnTo>
                          <a:pt x="739140" y="3792220"/>
                        </a:lnTo>
                        <a:lnTo>
                          <a:pt x="708660" y="3685540"/>
                        </a:lnTo>
                        <a:lnTo>
                          <a:pt x="762000" y="3616960"/>
                        </a:lnTo>
                        <a:lnTo>
                          <a:pt x="723900" y="3517900"/>
                        </a:lnTo>
                        <a:lnTo>
                          <a:pt x="601980" y="3510280"/>
                        </a:lnTo>
                        <a:lnTo>
                          <a:pt x="571500" y="3395980"/>
                        </a:lnTo>
                        <a:lnTo>
                          <a:pt x="708660" y="3365500"/>
                        </a:lnTo>
                        <a:lnTo>
                          <a:pt x="693420" y="3281680"/>
                        </a:lnTo>
                        <a:lnTo>
                          <a:pt x="701040" y="3205480"/>
                        </a:lnTo>
                        <a:lnTo>
                          <a:pt x="701040" y="3175000"/>
                        </a:lnTo>
                        <a:lnTo>
                          <a:pt x="624840" y="3098800"/>
                        </a:lnTo>
                        <a:lnTo>
                          <a:pt x="609600" y="2992120"/>
                        </a:lnTo>
                        <a:lnTo>
                          <a:pt x="731520" y="2931160"/>
                        </a:lnTo>
                        <a:lnTo>
                          <a:pt x="769620" y="2885440"/>
                        </a:lnTo>
                        <a:lnTo>
                          <a:pt x="769620" y="2725420"/>
                        </a:lnTo>
                        <a:lnTo>
                          <a:pt x="754380" y="2512060"/>
                        </a:lnTo>
                        <a:lnTo>
                          <a:pt x="701040" y="2435860"/>
                        </a:lnTo>
                        <a:lnTo>
                          <a:pt x="518160" y="2428240"/>
                        </a:lnTo>
                        <a:lnTo>
                          <a:pt x="396240" y="2504440"/>
                        </a:lnTo>
                        <a:lnTo>
                          <a:pt x="281940" y="2443480"/>
                        </a:lnTo>
                        <a:lnTo>
                          <a:pt x="266700" y="2496820"/>
                        </a:lnTo>
                        <a:lnTo>
                          <a:pt x="198120" y="2489200"/>
                        </a:lnTo>
                        <a:lnTo>
                          <a:pt x="144780" y="2420620"/>
                        </a:lnTo>
                        <a:lnTo>
                          <a:pt x="0" y="2367280"/>
                        </a:lnTo>
                        <a:lnTo>
                          <a:pt x="15240" y="2009140"/>
                        </a:lnTo>
                        <a:lnTo>
                          <a:pt x="83820" y="1902460"/>
                        </a:lnTo>
                        <a:lnTo>
                          <a:pt x="60960" y="1818640"/>
                        </a:lnTo>
                        <a:lnTo>
                          <a:pt x="83820" y="1757680"/>
                        </a:lnTo>
                        <a:lnTo>
                          <a:pt x="175260" y="1658620"/>
                        </a:lnTo>
                        <a:lnTo>
                          <a:pt x="205740" y="1597660"/>
                        </a:lnTo>
                        <a:lnTo>
                          <a:pt x="358140" y="1567180"/>
                        </a:lnTo>
                        <a:lnTo>
                          <a:pt x="373380" y="1460500"/>
                        </a:lnTo>
                        <a:lnTo>
                          <a:pt x="373380" y="1384300"/>
                        </a:lnTo>
                        <a:lnTo>
                          <a:pt x="495300" y="1338580"/>
                        </a:lnTo>
                        <a:lnTo>
                          <a:pt x="586740" y="1361440"/>
                        </a:lnTo>
                        <a:lnTo>
                          <a:pt x="640080" y="1285240"/>
                        </a:lnTo>
                        <a:lnTo>
                          <a:pt x="886100" y="1210688"/>
                        </a:lnTo>
                        <a:lnTo>
                          <a:pt x="886460" y="1212850"/>
                        </a:lnTo>
                        <a:lnTo>
                          <a:pt x="943612" y="1212850"/>
                        </a:lnTo>
                        <a:lnTo>
                          <a:pt x="981708" y="1136650"/>
                        </a:lnTo>
                        <a:lnTo>
                          <a:pt x="1019812" y="1130300"/>
                        </a:lnTo>
                        <a:lnTo>
                          <a:pt x="1146812" y="1174750"/>
                        </a:lnTo>
                        <a:lnTo>
                          <a:pt x="1191260" y="1174750"/>
                        </a:lnTo>
                        <a:lnTo>
                          <a:pt x="1223012" y="1117600"/>
                        </a:lnTo>
                        <a:lnTo>
                          <a:pt x="1261108" y="1111250"/>
                        </a:lnTo>
                        <a:lnTo>
                          <a:pt x="1311908" y="1035050"/>
                        </a:lnTo>
                        <a:lnTo>
                          <a:pt x="1292860" y="920750"/>
                        </a:lnTo>
                        <a:lnTo>
                          <a:pt x="1394460" y="920750"/>
                        </a:lnTo>
                        <a:lnTo>
                          <a:pt x="1438908" y="869950"/>
                        </a:lnTo>
                        <a:lnTo>
                          <a:pt x="1553212" y="876300"/>
                        </a:lnTo>
                        <a:lnTo>
                          <a:pt x="1591308" y="863600"/>
                        </a:lnTo>
                        <a:lnTo>
                          <a:pt x="1604012" y="800100"/>
                        </a:lnTo>
                        <a:lnTo>
                          <a:pt x="1584960" y="685800"/>
                        </a:lnTo>
                        <a:lnTo>
                          <a:pt x="1616708" y="647700"/>
                        </a:lnTo>
                        <a:lnTo>
                          <a:pt x="1680212" y="628650"/>
                        </a:lnTo>
                        <a:lnTo>
                          <a:pt x="1769108" y="641350"/>
                        </a:lnTo>
                        <a:lnTo>
                          <a:pt x="1769108" y="508000"/>
                        </a:lnTo>
                        <a:lnTo>
                          <a:pt x="1718308" y="457200"/>
                        </a:lnTo>
                        <a:lnTo>
                          <a:pt x="1724660" y="317500"/>
                        </a:lnTo>
                        <a:lnTo>
                          <a:pt x="1762760" y="285750"/>
                        </a:lnTo>
                        <a:lnTo>
                          <a:pt x="1927860" y="273050"/>
                        </a:lnTo>
                        <a:lnTo>
                          <a:pt x="2099308" y="165100"/>
                        </a:lnTo>
                        <a:lnTo>
                          <a:pt x="2105660" y="4445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508" name="グループ化 507">
              <a:extLst>
                <a:ext uri="{FF2B5EF4-FFF2-40B4-BE49-F238E27FC236}">
                  <a16:creationId xmlns:a16="http://schemas.microsoft.com/office/drawing/2014/main" id="{2E5A988F-1B97-6804-C53D-5C08B6412E0E}"/>
                </a:ext>
              </a:extLst>
            </p:cNvPr>
            <p:cNvGrpSpPr/>
            <p:nvPr/>
          </p:nvGrpSpPr>
          <p:grpSpPr>
            <a:xfrm flipH="1">
              <a:off x="2039221" y="1812117"/>
              <a:ext cx="305338" cy="137668"/>
              <a:chOff x="1259213" y="2809716"/>
              <a:chExt cx="486781" cy="219473"/>
            </a:xfrm>
          </p:grpSpPr>
          <p:sp>
            <p:nvSpPr>
              <p:cNvPr id="509" name="楕円 508">
                <a:extLst>
                  <a:ext uri="{FF2B5EF4-FFF2-40B4-BE49-F238E27FC236}">
                    <a16:creationId xmlns:a16="http://schemas.microsoft.com/office/drawing/2014/main" id="{F4737BA4-1652-C856-014A-DC2FAC9B645E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0" name="楕円 509">
                <a:extLst>
                  <a:ext uri="{FF2B5EF4-FFF2-40B4-BE49-F238E27FC236}">
                    <a16:creationId xmlns:a16="http://schemas.microsoft.com/office/drawing/2014/main" id="{29B1E4DF-5487-EC58-6993-3D8B2D962F41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1" name="楕円 510">
                <a:extLst>
                  <a:ext uri="{FF2B5EF4-FFF2-40B4-BE49-F238E27FC236}">
                    <a16:creationId xmlns:a16="http://schemas.microsoft.com/office/drawing/2014/main" id="{5777D53A-5B95-8A91-F641-D9A71F73728B}"/>
                  </a:ext>
                </a:extLst>
              </p:cNvPr>
              <p:cNvSpPr/>
              <p:nvPr/>
            </p:nvSpPr>
            <p:spPr>
              <a:xfrm>
                <a:off x="1322749" y="2875738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楕円 511">
                <a:extLst>
                  <a:ext uri="{FF2B5EF4-FFF2-40B4-BE49-F238E27FC236}">
                    <a16:creationId xmlns:a16="http://schemas.microsoft.com/office/drawing/2014/main" id="{79857E93-1C4C-CA7A-F64A-943F1A0A5AFD}"/>
                  </a:ext>
                </a:extLst>
              </p:cNvPr>
              <p:cNvSpPr/>
              <p:nvPr/>
            </p:nvSpPr>
            <p:spPr>
              <a:xfrm>
                <a:off x="1590057" y="2875738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3" name="グループ化 522">
              <a:extLst>
                <a:ext uri="{FF2B5EF4-FFF2-40B4-BE49-F238E27FC236}">
                  <a16:creationId xmlns:a16="http://schemas.microsoft.com/office/drawing/2014/main" id="{2F7866E5-56AB-0AB2-40A5-268421D9AEBA}"/>
                </a:ext>
              </a:extLst>
            </p:cNvPr>
            <p:cNvGrpSpPr/>
            <p:nvPr/>
          </p:nvGrpSpPr>
          <p:grpSpPr>
            <a:xfrm flipH="1">
              <a:off x="2554123" y="1203784"/>
              <a:ext cx="305340" cy="137668"/>
              <a:chOff x="1259213" y="2809716"/>
              <a:chExt cx="486781" cy="219473"/>
            </a:xfrm>
          </p:grpSpPr>
          <p:sp>
            <p:nvSpPr>
              <p:cNvPr id="524" name="楕円 523">
                <a:extLst>
                  <a:ext uri="{FF2B5EF4-FFF2-40B4-BE49-F238E27FC236}">
                    <a16:creationId xmlns:a16="http://schemas.microsoft.com/office/drawing/2014/main" id="{FFDB1EDC-A22F-F437-2FB0-ABB893113BAF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5" name="楕円 524">
                <a:extLst>
                  <a:ext uri="{FF2B5EF4-FFF2-40B4-BE49-F238E27FC236}">
                    <a16:creationId xmlns:a16="http://schemas.microsoft.com/office/drawing/2014/main" id="{AE27C743-7683-EEF8-0533-9E5979902FC3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6" name="楕円 525">
                <a:extLst>
                  <a:ext uri="{FF2B5EF4-FFF2-40B4-BE49-F238E27FC236}">
                    <a16:creationId xmlns:a16="http://schemas.microsoft.com/office/drawing/2014/main" id="{3458E161-E265-BDDA-433F-1C90751D4A62}"/>
                  </a:ext>
                </a:extLst>
              </p:cNvPr>
              <p:cNvSpPr/>
              <p:nvPr/>
            </p:nvSpPr>
            <p:spPr>
              <a:xfrm>
                <a:off x="1376202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楕円 526">
                <a:extLst>
                  <a:ext uri="{FF2B5EF4-FFF2-40B4-BE49-F238E27FC236}">
                    <a16:creationId xmlns:a16="http://schemas.microsoft.com/office/drawing/2014/main" id="{47DA9A4C-94D5-4F02-2E72-F94645B543DE}"/>
                  </a:ext>
                </a:extLst>
              </p:cNvPr>
              <p:cNvSpPr/>
              <p:nvPr/>
            </p:nvSpPr>
            <p:spPr>
              <a:xfrm>
                <a:off x="1643509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9" name="グループ化 538">
              <a:extLst>
                <a:ext uri="{FF2B5EF4-FFF2-40B4-BE49-F238E27FC236}">
                  <a16:creationId xmlns:a16="http://schemas.microsoft.com/office/drawing/2014/main" id="{F9203D97-7D2F-9B35-EAF1-97D61A85141E}"/>
                </a:ext>
              </a:extLst>
            </p:cNvPr>
            <p:cNvGrpSpPr/>
            <p:nvPr/>
          </p:nvGrpSpPr>
          <p:grpSpPr>
            <a:xfrm flipH="1">
              <a:off x="2579523" y="1934034"/>
              <a:ext cx="305340" cy="137668"/>
              <a:chOff x="1259213" y="2809716"/>
              <a:chExt cx="486781" cy="219473"/>
            </a:xfrm>
          </p:grpSpPr>
          <p:sp>
            <p:nvSpPr>
              <p:cNvPr id="540" name="楕円 539">
                <a:extLst>
                  <a:ext uri="{FF2B5EF4-FFF2-40B4-BE49-F238E27FC236}">
                    <a16:creationId xmlns:a16="http://schemas.microsoft.com/office/drawing/2014/main" id="{436F5E08-2E28-A5FC-3DF3-CA881F0CDDB0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1" name="楕円 540">
                <a:extLst>
                  <a:ext uri="{FF2B5EF4-FFF2-40B4-BE49-F238E27FC236}">
                    <a16:creationId xmlns:a16="http://schemas.microsoft.com/office/drawing/2014/main" id="{DA3C93D2-72BC-A118-6454-CDC9BC12DF5E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2" name="楕円 541">
                <a:extLst>
                  <a:ext uri="{FF2B5EF4-FFF2-40B4-BE49-F238E27FC236}">
                    <a16:creationId xmlns:a16="http://schemas.microsoft.com/office/drawing/2014/main" id="{5783E191-9D52-E749-C228-E568D052D727}"/>
                  </a:ext>
                </a:extLst>
              </p:cNvPr>
              <p:cNvSpPr/>
              <p:nvPr/>
            </p:nvSpPr>
            <p:spPr>
              <a:xfrm>
                <a:off x="1372406" y="2871184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楕円 542">
                <a:extLst>
                  <a:ext uri="{FF2B5EF4-FFF2-40B4-BE49-F238E27FC236}">
                    <a16:creationId xmlns:a16="http://schemas.microsoft.com/office/drawing/2014/main" id="{A626330B-61A8-32BF-CF24-924C5FF674CF}"/>
                  </a:ext>
                </a:extLst>
              </p:cNvPr>
              <p:cNvSpPr/>
              <p:nvPr/>
            </p:nvSpPr>
            <p:spPr>
              <a:xfrm>
                <a:off x="1639712" y="2871184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4" name="グループ化 543">
              <a:extLst>
                <a:ext uri="{FF2B5EF4-FFF2-40B4-BE49-F238E27FC236}">
                  <a16:creationId xmlns:a16="http://schemas.microsoft.com/office/drawing/2014/main" id="{2B6E2B24-0A61-862B-C1D2-E5E6C97ED657}"/>
                </a:ext>
              </a:extLst>
            </p:cNvPr>
            <p:cNvGrpSpPr/>
            <p:nvPr/>
          </p:nvGrpSpPr>
          <p:grpSpPr>
            <a:xfrm flipH="1">
              <a:off x="1452398" y="2562684"/>
              <a:ext cx="305340" cy="137668"/>
              <a:chOff x="1259213" y="2809716"/>
              <a:chExt cx="486781" cy="219473"/>
            </a:xfrm>
          </p:grpSpPr>
          <p:sp>
            <p:nvSpPr>
              <p:cNvPr id="545" name="楕円 544">
                <a:extLst>
                  <a:ext uri="{FF2B5EF4-FFF2-40B4-BE49-F238E27FC236}">
                    <a16:creationId xmlns:a16="http://schemas.microsoft.com/office/drawing/2014/main" id="{91224873-3639-A378-582C-96AF2C2C6403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6" name="楕円 545">
                <a:extLst>
                  <a:ext uri="{FF2B5EF4-FFF2-40B4-BE49-F238E27FC236}">
                    <a16:creationId xmlns:a16="http://schemas.microsoft.com/office/drawing/2014/main" id="{2DFC7EC3-A8B0-5BE0-BB38-8F359B14865B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7" name="楕円 546">
                <a:extLst>
                  <a:ext uri="{FF2B5EF4-FFF2-40B4-BE49-F238E27FC236}">
                    <a16:creationId xmlns:a16="http://schemas.microsoft.com/office/drawing/2014/main" id="{0823CF96-FDAC-069D-E0FE-C246A479B7F2}"/>
                  </a:ext>
                </a:extLst>
              </p:cNvPr>
              <p:cNvSpPr/>
              <p:nvPr/>
            </p:nvSpPr>
            <p:spPr>
              <a:xfrm>
                <a:off x="1326851" y="2835753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楕円 547">
                <a:extLst>
                  <a:ext uri="{FF2B5EF4-FFF2-40B4-BE49-F238E27FC236}">
                    <a16:creationId xmlns:a16="http://schemas.microsoft.com/office/drawing/2014/main" id="{2EE74AF1-3688-8431-53E9-0CC4F9B2D3A7}"/>
                  </a:ext>
                </a:extLst>
              </p:cNvPr>
              <p:cNvSpPr/>
              <p:nvPr/>
            </p:nvSpPr>
            <p:spPr>
              <a:xfrm>
                <a:off x="1594157" y="2835753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4" name="グループ化 573">
              <a:extLst>
                <a:ext uri="{FF2B5EF4-FFF2-40B4-BE49-F238E27FC236}">
                  <a16:creationId xmlns:a16="http://schemas.microsoft.com/office/drawing/2014/main" id="{2F054AD2-8D84-3034-8715-C6D2FC1B2EF5}"/>
                </a:ext>
              </a:extLst>
            </p:cNvPr>
            <p:cNvGrpSpPr/>
            <p:nvPr/>
          </p:nvGrpSpPr>
          <p:grpSpPr>
            <a:xfrm flipH="1">
              <a:off x="1912457" y="2569492"/>
              <a:ext cx="305340" cy="137668"/>
              <a:chOff x="1259213" y="2809716"/>
              <a:chExt cx="486781" cy="219473"/>
            </a:xfrm>
          </p:grpSpPr>
          <p:sp>
            <p:nvSpPr>
              <p:cNvPr id="575" name="楕円 574">
                <a:extLst>
                  <a:ext uri="{FF2B5EF4-FFF2-40B4-BE49-F238E27FC236}">
                    <a16:creationId xmlns:a16="http://schemas.microsoft.com/office/drawing/2014/main" id="{C6CF9B07-E356-878A-5BF6-0341C3498EDB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6" name="楕円 575">
                <a:extLst>
                  <a:ext uri="{FF2B5EF4-FFF2-40B4-BE49-F238E27FC236}">
                    <a16:creationId xmlns:a16="http://schemas.microsoft.com/office/drawing/2014/main" id="{9010D48B-AFE3-CF2D-A134-0DCF50BCDC97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7" name="楕円 576">
                <a:extLst>
                  <a:ext uri="{FF2B5EF4-FFF2-40B4-BE49-F238E27FC236}">
                    <a16:creationId xmlns:a16="http://schemas.microsoft.com/office/drawing/2014/main" id="{7A100ED5-BEBB-7F7F-509C-07B869380138}"/>
                  </a:ext>
                </a:extLst>
              </p:cNvPr>
              <p:cNvSpPr/>
              <p:nvPr/>
            </p:nvSpPr>
            <p:spPr>
              <a:xfrm>
                <a:off x="1326851" y="2835753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楕円 577">
                <a:extLst>
                  <a:ext uri="{FF2B5EF4-FFF2-40B4-BE49-F238E27FC236}">
                    <a16:creationId xmlns:a16="http://schemas.microsoft.com/office/drawing/2014/main" id="{0DAEADF3-D300-7197-B419-4C170525944D}"/>
                  </a:ext>
                </a:extLst>
              </p:cNvPr>
              <p:cNvSpPr/>
              <p:nvPr/>
            </p:nvSpPr>
            <p:spPr>
              <a:xfrm>
                <a:off x="1594157" y="2835753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9" name="グループ化 578">
              <a:extLst>
                <a:ext uri="{FF2B5EF4-FFF2-40B4-BE49-F238E27FC236}">
                  <a16:creationId xmlns:a16="http://schemas.microsoft.com/office/drawing/2014/main" id="{A2D2CF3D-4279-2376-550D-2CED6BE98A48}"/>
                </a:ext>
              </a:extLst>
            </p:cNvPr>
            <p:cNvGrpSpPr/>
            <p:nvPr/>
          </p:nvGrpSpPr>
          <p:grpSpPr>
            <a:xfrm flipH="1">
              <a:off x="1026632" y="2531392"/>
              <a:ext cx="305340" cy="137668"/>
              <a:chOff x="1259213" y="2809716"/>
              <a:chExt cx="486781" cy="219473"/>
            </a:xfrm>
          </p:grpSpPr>
          <p:sp>
            <p:nvSpPr>
              <p:cNvPr id="580" name="楕円 579">
                <a:extLst>
                  <a:ext uri="{FF2B5EF4-FFF2-40B4-BE49-F238E27FC236}">
                    <a16:creationId xmlns:a16="http://schemas.microsoft.com/office/drawing/2014/main" id="{F75E5236-F2B8-E930-CAF2-CE0380DD20B0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1" name="楕円 580">
                <a:extLst>
                  <a:ext uri="{FF2B5EF4-FFF2-40B4-BE49-F238E27FC236}">
                    <a16:creationId xmlns:a16="http://schemas.microsoft.com/office/drawing/2014/main" id="{31D224B8-842B-E838-1390-337E9C370A75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2" name="楕円 581">
                <a:extLst>
                  <a:ext uri="{FF2B5EF4-FFF2-40B4-BE49-F238E27FC236}">
                    <a16:creationId xmlns:a16="http://schemas.microsoft.com/office/drawing/2014/main" id="{0407DAC5-D397-808C-7EEE-3367E2DFAA6D}"/>
                  </a:ext>
                </a:extLst>
              </p:cNvPr>
              <p:cNvSpPr/>
              <p:nvPr/>
            </p:nvSpPr>
            <p:spPr>
              <a:xfrm>
                <a:off x="1296481" y="2843346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楕円 582">
                <a:extLst>
                  <a:ext uri="{FF2B5EF4-FFF2-40B4-BE49-F238E27FC236}">
                    <a16:creationId xmlns:a16="http://schemas.microsoft.com/office/drawing/2014/main" id="{A5DDA40D-77E9-1E2E-F283-9696D79AC321}"/>
                  </a:ext>
                </a:extLst>
              </p:cNvPr>
              <p:cNvSpPr/>
              <p:nvPr/>
            </p:nvSpPr>
            <p:spPr>
              <a:xfrm>
                <a:off x="1563787" y="2843346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61" name="グループ化 660">
            <a:extLst>
              <a:ext uri="{FF2B5EF4-FFF2-40B4-BE49-F238E27FC236}">
                <a16:creationId xmlns:a16="http://schemas.microsoft.com/office/drawing/2014/main" id="{29A45DCF-5CC4-D691-1982-835ACB2E2224}"/>
              </a:ext>
            </a:extLst>
          </p:cNvPr>
          <p:cNvGrpSpPr/>
          <p:nvPr/>
        </p:nvGrpSpPr>
        <p:grpSpPr>
          <a:xfrm>
            <a:off x="6742167" y="990075"/>
            <a:ext cx="2365423" cy="2415077"/>
            <a:chOff x="6742167" y="990075"/>
            <a:chExt cx="2365423" cy="2415077"/>
          </a:xfrm>
        </p:grpSpPr>
        <p:grpSp>
          <p:nvGrpSpPr>
            <p:cNvPr id="604" name="グループ化 603">
              <a:extLst>
                <a:ext uri="{FF2B5EF4-FFF2-40B4-BE49-F238E27FC236}">
                  <a16:creationId xmlns:a16="http://schemas.microsoft.com/office/drawing/2014/main" id="{37F2F73D-ABC1-DBAA-085A-A1C91EFDA0A1}"/>
                </a:ext>
              </a:extLst>
            </p:cNvPr>
            <p:cNvGrpSpPr/>
            <p:nvPr/>
          </p:nvGrpSpPr>
          <p:grpSpPr>
            <a:xfrm rot="13500000">
              <a:off x="8073097" y="1172709"/>
              <a:ext cx="473880" cy="415496"/>
              <a:chOff x="7830602" y="3040956"/>
              <a:chExt cx="447858" cy="392679"/>
            </a:xfrm>
          </p:grpSpPr>
          <p:sp>
            <p:nvSpPr>
              <p:cNvPr id="605" name="台形 604">
                <a:extLst>
                  <a:ext uri="{FF2B5EF4-FFF2-40B4-BE49-F238E27FC236}">
                    <a16:creationId xmlns:a16="http://schemas.microsoft.com/office/drawing/2014/main" id="{049499A2-8D51-0A16-8848-1DE7C8741C42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台形 605">
                <a:extLst>
                  <a:ext uri="{FF2B5EF4-FFF2-40B4-BE49-F238E27FC236}">
                    <a16:creationId xmlns:a16="http://schemas.microsoft.com/office/drawing/2014/main" id="{786A7E0F-8624-E8DB-8C50-DA525BE867DE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四角形: 上の 2 つの角を丸める 606">
                <a:extLst>
                  <a:ext uri="{FF2B5EF4-FFF2-40B4-BE49-F238E27FC236}">
                    <a16:creationId xmlns:a16="http://schemas.microsoft.com/office/drawing/2014/main" id="{9EC73248-0318-8F55-DF74-F62E28563A75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1D3F79CA-29AB-CBA1-8242-F0A0DF0B2527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四角形: 上の 2 つの角を丸める 608">
                <a:extLst>
                  <a:ext uri="{FF2B5EF4-FFF2-40B4-BE49-F238E27FC236}">
                    <a16:creationId xmlns:a16="http://schemas.microsoft.com/office/drawing/2014/main" id="{08DB10E0-7962-9477-ABA2-36DF76FB36CF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10" name="四角形: 上の 2 つの角を丸める 609">
                <a:extLst>
                  <a:ext uri="{FF2B5EF4-FFF2-40B4-BE49-F238E27FC236}">
                    <a16:creationId xmlns:a16="http://schemas.microsoft.com/office/drawing/2014/main" id="{258A9B18-4322-ABAF-FE45-9AF122A50095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四角形: 上の 2 つの角を丸める 610">
                <a:extLst>
                  <a:ext uri="{FF2B5EF4-FFF2-40B4-BE49-F238E27FC236}">
                    <a16:creationId xmlns:a16="http://schemas.microsoft.com/office/drawing/2014/main" id="{8CED0E15-B469-162F-88E6-C8FC3005406F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四角形: 上の 2 つの角を丸める 611">
                <a:extLst>
                  <a:ext uri="{FF2B5EF4-FFF2-40B4-BE49-F238E27FC236}">
                    <a16:creationId xmlns:a16="http://schemas.microsoft.com/office/drawing/2014/main" id="{B0CB0C54-0A28-068A-90DC-510E22C8046D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四角形: 上の 2 つの角を丸める 612">
                <a:extLst>
                  <a:ext uri="{FF2B5EF4-FFF2-40B4-BE49-F238E27FC236}">
                    <a16:creationId xmlns:a16="http://schemas.microsoft.com/office/drawing/2014/main" id="{3CD4F517-CB61-1762-9874-F0A8FFB2C981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四角形: 上の 2 つの角を丸める 613">
                <a:extLst>
                  <a:ext uri="{FF2B5EF4-FFF2-40B4-BE49-F238E27FC236}">
                    <a16:creationId xmlns:a16="http://schemas.microsoft.com/office/drawing/2014/main" id="{6499C4BA-C04F-D804-F868-48FCC5AE8A93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5" name="グループ化 614">
              <a:extLst>
                <a:ext uri="{FF2B5EF4-FFF2-40B4-BE49-F238E27FC236}">
                  <a16:creationId xmlns:a16="http://schemas.microsoft.com/office/drawing/2014/main" id="{D87A0E76-872B-C72B-E277-6E3F1762D455}"/>
                </a:ext>
              </a:extLst>
            </p:cNvPr>
            <p:cNvGrpSpPr/>
            <p:nvPr/>
          </p:nvGrpSpPr>
          <p:grpSpPr>
            <a:xfrm rot="11700000">
              <a:off x="8358836" y="1599089"/>
              <a:ext cx="473880" cy="415496"/>
              <a:chOff x="7830602" y="3040956"/>
              <a:chExt cx="447858" cy="392679"/>
            </a:xfrm>
          </p:grpSpPr>
          <p:sp>
            <p:nvSpPr>
              <p:cNvPr id="616" name="台形 615">
                <a:extLst>
                  <a:ext uri="{FF2B5EF4-FFF2-40B4-BE49-F238E27FC236}">
                    <a16:creationId xmlns:a16="http://schemas.microsoft.com/office/drawing/2014/main" id="{4D912F6C-0B7F-D3A9-DF2A-8977B348B55A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台形 616">
                <a:extLst>
                  <a:ext uri="{FF2B5EF4-FFF2-40B4-BE49-F238E27FC236}">
                    <a16:creationId xmlns:a16="http://schemas.microsoft.com/office/drawing/2014/main" id="{EDC03A3C-5ED5-1F79-35E9-CB95587C876E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四角形: 上の 2 つの角を丸める 617">
                <a:extLst>
                  <a:ext uri="{FF2B5EF4-FFF2-40B4-BE49-F238E27FC236}">
                    <a16:creationId xmlns:a16="http://schemas.microsoft.com/office/drawing/2014/main" id="{605E8DE7-7BBD-9958-88F9-C3CCE4AE5688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740A1A63-D720-FBAE-5480-14B2D5B51181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四角形: 上の 2 つの角を丸める 619">
                <a:extLst>
                  <a:ext uri="{FF2B5EF4-FFF2-40B4-BE49-F238E27FC236}">
                    <a16:creationId xmlns:a16="http://schemas.microsoft.com/office/drawing/2014/main" id="{68EF7F21-207E-EDC9-73FC-5E4351A468EC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21" name="四角形: 上の 2 つの角を丸める 620">
                <a:extLst>
                  <a:ext uri="{FF2B5EF4-FFF2-40B4-BE49-F238E27FC236}">
                    <a16:creationId xmlns:a16="http://schemas.microsoft.com/office/drawing/2014/main" id="{C388E589-182B-6D00-5E89-64ECF553DB63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四角形: 上の 2 つの角を丸める 621">
                <a:extLst>
                  <a:ext uri="{FF2B5EF4-FFF2-40B4-BE49-F238E27FC236}">
                    <a16:creationId xmlns:a16="http://schemas.microsoft.com/office/drawing/2014/main" id="{87F2135A-479D-9C74-1CED-96B24D61D75D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四角形: 上の 2 つの角を丸める 622">
                <a:extLst>
                  <a:ext uri="{FF2B5EF4-FFF2-40B4-BE49-F238E27FC236}">
                    <a16:creationId xmlns:a16="http://schemas.microsoft.com/office/drawing/2014/main" id="{D3F5F6DA-5CE5-FF8A-F60A-40D69C404888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四角形: 上の 2 つの角を丸める 623">
                <a:extLst>
                  <a:ext uri="{FF2B5EF4-FFF2-40B4-BE49-F238E27FC236}">
                    <a16:creationId xmlns:a16="http://schemas.microsoft.com/office/drawing/2014/main" id="{C49A4806-695B-E4DC-B0CD-E6F8CC5F2850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四角形: 上の 2 つの角を丸める 624">
                <a:extLst>
                  <a:ext uri="{FF2B5EF4-FFF2-40B4-BE49-F238E27FC236}">
                    <a16:creationId xmlns:a16="http://schemas.microsoft.com/office/drawing/2014/main" id="{E7309411-1B05-0929-74B9-D271ADF5EBAF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26" name="グループ化 625">
              <a:extLst>
                <a:ext uri="{FF2B5EF4-FFF2-40B4-BE49-F238E27FC236}">
                  <a16:creationId xmlns:a16="http://schemas.microsoft.com/office/drawing/2014/main" id="{622C31C3-9CC0-0AAF-81A8-4611170A0A83}"/>
                </a:ext>
              </a:extLst>
            </p:cNvPr>
            <p:cNvGrpSpPr/>
            <p:nvPr/>
          </p:nvGrpSpPr>
          <p:grpSpPr>
            <a:xfrm rot="15300000">
              <a:off x="8119384" y="2285649"/>
              <a:ext cx="473880" cy="415496"/>
              <a:chOff x="7830602" y="3040956"/>
              <a:chExt cx="447858" cy="392679"/>
            </a:xfrm>
          </p:grpSpPr>
          <p:sp>
            <p:nvSpPr>
              <p:cNvPr id="627" name="台形 626">
                <a:extLst>
                  <a:ext uri="{FF2B5EF4-FFF2-40B4-BE49-F238E27FC236}">
                    <a16:creationId xmlns:a16="http://schemas.microsoft.com/office/drawing/2014/main" id="{9C041273-B5B1-A462-D2F7-E145A429E6D4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台形 627">
                <a:extLst>
                  <a:ext uri="{FF2B5EF4-FFF2-40B4-BE49-F238E27FC236}">
                    <a16:creationId xmlns:a16="http://schemas.microsoft.com/office/drawing/2014/main" id="{AD376B0E-5A9B-77A6-7743-26A474CCF7C5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四角形: 上の 2 つの角を丸める 628">
                <a:extLst>
                  <a:ext uri="{FF2B5EF4-FFF2-40B4-BE49-F238E27FC236}">
                    <a16:creationId xmlns:a16="http://schemas.microsoft.com/office/drawing/2014/main" id="{DE7BDF9C-E3F0-921B-A7D5-E5A787216C87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B56D5C97-7540-2685-2721-8BE059BAAAF2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四角形: 上の 2 つの角を丸める 630">
                <a:extLst>
                  <a:ext uri="{FF2B5EF4-FFF2-40B4-BE49-F238E27FC236}">
                    <a16:creationId xmlns:a16="http://schemas.microsoft.com/office/drawing/2014/main" id="{3AD7298E-BEA5-02AA-7B17-0201F80FCF02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32" name="四角形: 上の 2 つの角を丸める 631">
                <a:extLst>
                  <a:ext uri="{FF2B5EF4-FFF2-40B4-BE49-F238E27FC236}">
                    <a16:creationId xmlns:a16="http://schemas.microsoft.com/office/drawing/2014/main" id="{6C2CD8D4-9470-897C-E6BA-0193575C2501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四角形: 上の 2 つの角を丸める 632">
                <a:extLst>
                  <a:ext uri="{FF2B5EF4-FFF2-40B4-BE49-F238E27FC236}">
                    <a16:creationId xmlns:a16="http://schemas.microsoft.com/office/drawing/2014/main" id="{E096B737-0BFD-660F-B8D9-43B6CDEBD5F1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四角形: 上の 2 つの角を丸める 633">
                <a:extLst>
                  <a:ext uri="{FF2B5EF4-FFF2-40B4-BE49-F238E27FC236}">
                    <a16:creationId xmlns:a16="http://schemas.microsoft.com/office/drawing/2014/main" id="{D8A1949A-573C-8964-8913-6A8456E5712F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四角形: 上の 2 つの角を丸める 634">
                <a:extLst>
                  <a:ext uri="{FF2B5EF4-FFF2-40B4-BE49-F238E27FC236}">
                    <a16:creationId xmlns:a16="http://schemas.microsoft.com/office/drawing/2014/main" id="{493B334D-304B-F0C6-736D-C7327F689C02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四角形: 上の 2 つの角を丸める 635">
                <a:extLst>
                  <a:ext uri="{FF2B5EF4-FFF2-40B4-BE49-F238E27FC236}">
                    <a16:creationId xmlns:a16="http://schemas.microsoft.com/office/drawing/2014/main" id="{9E60DEC0-2E9B-3DEA-4BCC-BBEDE699D854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7" name="グループ化 636">
              <a:extLst>
                <a:ext uri="{FF2B5EF4-FFF2-40B4-BE49-F238E27FC236}">
                  <a16:creationId xmlns:a16="http://schemas.microsoft.com/office/drawing/2014/main" id="{04828E14-B94F-518A-1931-355D0D3A5164}"/>
                </a:ext>
              </a:extLst>
            </p:cNvPr>
            <p:cNvGrpSpPr/>
            <p:nvPr/>
          </p:nvGrpSpPr>
          <p:grpSpPr>
            <a:xfrm rot="12600000">
              <a:off x="7627508" y="1677140"/>
              <a:ext cx="473880" cy="415496"/>
              <a:chOff x="7830602" y="3040956"/>
              <a:chExt cx="447858" cy="392679"/>
            </a:xfrm>
          </p:grpSpPr>
          <p:sp>
            <p:nvSpPr>
              <p:cNvPr id="638" name="台形 637">
                <a:extLst>
                  <a:ext uri="{FF2B5EF4-FFF2-40B4-BE49-F238E27FC236}">
                    <a16:creationId xmlns:a16="http://schemas.microsoft.com/office/drawing/2014/main" id="{E7D4B6CF-34A4-E88D-9898-525B747FF56B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台形 638">
                <a:extLst>
                  <a:ext uri="{FF2B5EF4-FFF2-40B4-BE49-F238E27FC236}">
                    <a16:creationId xmlns:a16="http://schemas.microsoft.com/office/drawing/2014/main" id="{A32955E0-15CD-C2B7-1690-9857224B0F87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四角形: 上の 2 つの角を丸める 639">
                <a:extLst>
                  <a:ext uri="{FF2B5EF4-FFF2-40B4-BE49-F238E27FC236}">
                    <a16:creationId xmlns:a16="http://schemas.microsoft.com/office/drawing/2014/main" id="{CF2BC509-254A-3EFF-55FA-D287F8B0C938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B21C7B2A-916C-44A5-C414-DB48565CC9B0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四角形: 上の 2 つの角を丸める 641">
                <a:extLst>
                  <a:ext uri="{FF2B5EF4-FFF2-40B4-BE49-F238E27FC236}">
                    <a16:creationId xmlns:a16="http://schemas.microsoft.com/office/drawing/2014/main" id="{31978BBB-6DA2-A614-522B-9F633CC280B9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43" name="四角形: 上の 2 つの角を丸める 642">
                <a:extLst>
                  <a:ext uri="{FF2B5EF4-FFF2-40B4-BE49-F238E27FC236}">
                    <a16:creationId xmlns:a16="http://schemas.microsoft.com/office/drawing/2014/main" id="{B063BE19-6619-338A-6165-34A6B7E63719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四角形: 上の 2 つの角を丸める 643">
                <a:extLst>
                  <a:ext uri="{FF2B5EF4-FFF2-40B4-BE49-F238E27FC236}">
                    <a16:creationId xmlns:a16="http://schemas.microsoft.com/office/drawing/2014/main" id="{6D2FF0EC-3F66-DEAF-C69E-E2FBCC23DBA3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四角形: 上の 2 つの角を丸める 644">
                <a:extLst>
                  <a:ext uri="{FF2B5EF4-FFF2-40B4-BE49-F238E27FC236}">
                    <a16:creationId xmlns:a16="http://schemas.microsoft.com/office/drawing/2014/main" id="{F664447B-4796-CEA8-04E7-8BA2FE4EDB02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6" name="四角形: 上の 2 つの角を丸める 645">
                <a:extLst>
                  <a:ext uri="{FF2B5EF4-FFF2-40B4-BE49-F238E27FC236}">
                    <a16:creationId xmlns:a16="http://schemas.microsoft.com/office/drawing/2014/main" id="{C74AF68A-09EB-DF6C-7722-D4962B3D345E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四角形: 上の 2 つの角を丸める 646">
                <a:extLst>
                  <a:ext uri="{FF2B5EF4-FFF2-40B4-BE49-F238E27FC236}">
                    <a16:creationId xmlns:a16="http://schemas.microsoft.com/office/drawing/2014/main" id="{DC85938D-B44B-D3CE-9535-7F8AE3ACF200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8" name="グループ化 647">
              <a:extLst>
                <a:ext uri="{FF2B5EF4-FFF2-40B4-BE49-F238E27FC236}">
                  <a16:creationId xmlns:a16="http://schemas.microsoft.com/office/drawing/2014/main" id="{CB49DA54-ED49-18E5-8079-9D48E8E222BC}"/>
                </a:ext>
              </a:extLst>
            </p:cNvPr>
            <p:cNvGrpSpPr/>
            <p:nvPr/>
          </p:nvGrpSpPr>
          <p:grpSpPr>
            <a:xfrm rot="18900000">
              <a:off x="7372683" y="2533693"/>
              <a:ext cx="473880" cy="415496"/>
              <a:chOff x="7830602" y="3040956"/>
              <a:chExt cx="447858" cy="392679"/>
            </a:xfrm>
          </p:grpSpPr>
          <p:sp>
            <p:nvSpPr>
              <p:cNvPr id="649" name="台形 648">
                <a:extLst>
                  <a:ext uri="{FF2B5EF4-FFF2-40B4-BE49-F238E27FC236}">
                    <a16:creationId xmlns:a16="http://schemas.microsoft.com/office/drawing/2014/main" id="{37DF73BE-7D2E-141B-9BEE-AF60DED417F6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台形 649">
                <a:extLst>
                  <a:ext uri="{FF2B5EF4-FFF2-40B4-BE49-F238E27FC236}">
                    <a16:creationId xmlns:a16="http://schemas.microsoft.com/office/drawing/2014/main" id="{0DC05E3C-010D-6B30-9544-F3CD2E30696A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四角形: 上の 2 つの角を丸める 650">
                <a:extLst>
                  <a:ext uri="{FF2B5EF4-FFF2-40B4-BE49-F238E27FC236}">
                    <a16:creationId xmlns:a16="http://schemas.microsoft.com/office/drawing/2014/main" id="{BA41C494-20C8-2FFF-34C1-3AC0C93D8979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124B0DB3-CCB4-CA42-9B9B-9F90990E3ABB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四角形: 上の 2 つの角を丸める 652">
                <a:extLst>
                  <a:ext uri="{FF2B5EF4-FFF2-40B4-BE49-F238E27FC236}">
                    <a16:creationId xmlns:a16="http://schemas.microsoft.com/office/drawing/2014/main" id="{675A5365-8408-C8CD-4ACA-5B4D8DB80231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54" name="四角形: 上の 2 つの角を丸める 653">
                <a:extLst>
                  <a:ext uri="{FF2B5EF4-FFF2-40B4-BE49-F238E27FC236}">
                    <a16:creationId xmlns:a16="http://schemas.microsoft.com/office/drawing/2014/main" id="{FB2E5759-1A05-F5A0-2083-E9C4C9D4176E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四角形: 上の 2 つの角を丸める 654">
                <a:extLst>
                  <a:ext uri="{FF2B5EF4-FFF2-40B4-BE49-F238E27FC236}">
                    <a16:creationId xmlns:a16="http://schemas.microsoft.com/office/drawing/2014/main" id="{02AD7681-AF32-B34E-8256-2013A0AE67CF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四角形: 上の 2 つの角を丸める 655">
                <a:extLst>
                  <a:ext uri="{FF2B5EF4-FFF2-40B4-BE49-F238E27FC236}">
                    <a16:creationId xmlns:a16="http://schemas.microsoft.com/office/drawing/2014/main" id="{D024A707-6C4F-5C9F-555F-861175F25760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四角形: 上の 2 つの角を丸める 656">
                <a:extLst>
                  <a:ext uri="{FF2B5EF4-FFF2-40B4-BE49-F238E27FC236}">
                    <a16:creationId xmlns:a16="http://schemas.microsoft.com/office/drawing/2014/main" id="{DC6C46D5-14C0-262A-DE84-D404D60F8D71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四角形: 上の 2 つの角を丸める 657">
                <a:extLst>
                  <a:ext uri="{FF2B5EF4-FFF2-40B4-BE49-F238E27FC236}">
                    <a16:creationId xmlns:a16="http://schemas.microsoft.com/office/drawing/2014/main" id="{EE340F34-D95A-87EA-BCD0-5F7C02712897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207C7115-09C1-1A90-9DD5-EC1F082DCD31}"/>
                </a:ext>
              </a:extLst>
            </p:cNvPr>
            <p:cNvSpPr/>
            <p:nvPr/>
          </p:nvSpPr>
          <p:spPr>
            <a:xfrm>
              <a:off x="6742167" y="2397506"/>
              <a:ext cx="630010" cy="1007646"/>
            </a:xfrm>
            <a:custGeom>
              <a:avLst/>
              <a:gdLst>
                <a:gd name="connsiteX0" fmla="*/ 1172876 w 4343400"/>
                <a:gd name="connsiteY0" fmla="*/ 515072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0" fmla="*/ 1172876 w 4343400"/>
                <a:gd name="connsiteY0" fmla="*/ 515074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256" fmla="*/ 3632200 w 4343400"/>
                <a:gd name="connsiteY256" fmla="*/ 0 h 6946900"/>
                <a:gd name="connsiteX0" fmla="*/ 3632200 w 4343400"/>
                <a:gd name="connsiteY0" fmla="*/ 0 h 6946900"/>
                <a:gd name="connsiteX1" fmla="*/ 3663948 w 4343400"/>
                <a:gd name="connsiteY1" fmla="*/ 25400 h 6946900"/>
                <a:gd name="connsiteX2" fmla="*/ 3810000 w 4343400"/>
                <a:gd name="connsiteY2" fmla="*/ 38100 h 6946900"/>
                <a:gd name="connsiteX3" fmla="*/ 3816348 w 4343400"/>
                <a:gd name="connsiteY3" fmla="*/ 114300 h 6946900"/>
                <a:gd name="connsiteX4" fmla="*/ 3841748 w 4343400"/>
                <a:gd name="connsiteY4" fmla="*/ 158750 h 6946900"/>
                <a:gd name="connsiteX5" fmla="*/ 3867148 w 4343400"/>
                <a:gd name="connsiteY5" fmla="*/ 393700 h 6946900"/>
                <a:gd name="connsiteX6" fmla="*/ 3873500 w 4343400"/>
                <a:gd name="connsiteY6" fmla="*/ 431800 h 6946900"/>
                <a:gd name="connsiteX7" fmla="*/ 3886200 w 4343400"/>
                <a:gd name="connsiteY7" fmla="*/ 469900 h 6946900"/>
                <a:gd name="connsiteX8" fmla="*/ 3949700 w 4343400"/>
                <a:gd name="connsiteY8" fmla="*/ 469900 h 6946900"/>
                <a:gd name="connsiteX9" fmla="*/ 3949700 w 4343400"/>
                <a:gd name="connsiteY9" fmla="*/ 546100 h 6946900"/>
                <a:gd name="connsiteX10" fmla="*/ 4076700 w 4343400"/>
                <a:gd name="connsiteY10" fmla="*/ 635000 h 6946900"/>
                <a:gd name="connsiteX11" fmla="*/ 4140200 w 4343400"/>
                <a:gd name="connsiteY11" fmla="*/ 622300 h 6946900"/>
                <a:gd name="connsiteX12" fmla="*/ 4178300 w 4343400"/>
                <a:gd name="connsiteY12" fmla="*/ 692150 h 6946900"/>
                <a:gd name="connsiteX13" fmla="*/ 4152900 w 4343400"/>
                <a:gd name="connsiteY13" fmla="*/ 787400 h 6946900"/>
                <a:gd name="connsiteX14" fmla="*/ 4178300 w 4343400"/>
                <a:gd name="connsiteY14" fmla="*/ 850900 h 6946900"/>
                <a:gd name="connsiteX15" fmla="*/ 4171948 w 4343400"/>
                <a:gd name="connsiteY15" fmla="*/ 914400 h 6946900"/>
                <a:gd name="connsiteX16" fmla="*/ 4108452 w 4343400"/>
                <a:gd name="connsiteY16" fmla="*/ 946150 h 6946900"/>
                <a:gd name="connsiteX17" fmla="*/ 4108452 w 4343400"/>
                <a:gd name="connsiteY17" fmla="*/ 984250 h 6946900"/>
                <a:gd name="connsiteX18" fmla="*/ 4159252 w 4343400"/>
                <a:gd name="connsiteY18" fmla="*/ 1003300 h 6946900"/>
                <a:gd name="connsiteX19" fmla="*/ 4177940 w 4343400"/>
                <a:gd name="connsiteY19" fmla="*/ 1115438 h 6946900"/>
                <a:gd name="connsiteX20" fmla="*/ 3931920 w 4343400"/>
                <a:gd name="connsiteY20" fmla="*/ 1189990 h 6946900"/>
                <a:gd name="connsiteX21" fmla="*/ 3878580 w 4343400"/>
                <a:gd name="connsiteY21" fmla="*/ 1266190 h 6946900"/>
                <a:gd name="connsiteX22" fmla="*/ 3787140 w 4343400"/>
                <a:gd name="connsiteY22" fmla="*/ 1243330 h 6946900"/>
                <a:gd name="connsiteX23" fmla="*/ 3665220 w 4343400"/>
                <a:gd name="connsiteY23" fmla="*/ 1289050 h 6946900"/>
                <a:gd name="connsiteX24" fmla="*/ 3665220 w 4343400"/>
                <a:gd name="connsiteY24" fmla="*/ 1365250 h 6946900"/>
                <a:gd name="connsiteX25" fmla="*/ 3649980 w 4343400"/>
                <a:gd name="connsiteY25" fmla="*/ 1471930 h 6946900"/>
                <a:gd name="connsiteX26" fmla="*/ 3497580 w 4343400"/>
                <a:gd name="connsiteY26" fmla="*/ 1502410 h 6946900"/>
                <a:gd name="connsiteX27" fmla="*/ 3467100 w 4343400"/>
                <a:gd name="connsiteY27" fmla="*/ 1563370 h 6946900"/>
                <a:gd name="connsiteX28" fmla="*/ 3375660 w 4343400"/>
                <a:gd name="connsiteY28" fmla="*/ 1662430 h 6946900"/>
                <a:gd name="connsiteX29" fmla="*/ 3352800 w 4343400"/>
                <a:gd name="connsiteY29" fmla="*/ 1723390 h 6946900"/>
                <a:gd name="connsiteX30" fmla="*/ 3375660 w 4343400"/>
                <a:gd name="connsiteY30" fmla="*/ 1807210 h 6946900"/>
                <a:gd name="connsiteX31" fmla="*/ 3307080 w 4343400"/>
                <a:gd name="connsiteY31" fmla="*/ 1913890 h 6946900"/>
                <a:gd name="connsiteX32" fmla="*/ 3291840 w 4343400"/>
                <a:gd name="connsiteY32" fmla="*/ 2272030 h 6946900"/>
                <a:gd name="connsiteX33" fmla="*/ 3436620 w 4343400"/>
                <a:gd name="connsiteY33" fmla="*/ 2325370 h 6946900"/>
                <a:gd name="connsiteX34" fmla="*/ 3489960 w 4343400"/>
                <a:gd name="connsiteY34" fmla="*/ 2393950 h 6946900"/>
                <a:gd name="connsiteX35" fmla="*/ 3558540 w 4343400"/>
                <a:gd name="connsiteY35" fmla="*/ 2401570 h 6946900"/>
                <a:gd name="connsiteX36" fmla="*/ 3573780 w 4343400"/>
                <a:gd name="connsiteY36" fmla="*/ 2348230 h 6946900"/>
                <a:gd name="connsiteX37" fmla="*/ 3688080 w 4343400"/>
                <a:gd name="connsiteY37" fmla="*/ 2409190 h 6946900"/>
                <a:gd name="connsiteX38" fmla="*/ 3810000 w 4343400"/>
                <a:gd name="connsiteY38" fmla="*/ 2332990 h 6946900"/>
                <a:gd name="connsiteX39" fmla="*/ 3992880 w 4343400"/>
                <a:gd name="connsiteY39" fmla="*/ 2340610 h 6946900"/>
                <a:gd name="connsiteX40" fmla="*/ 4046220 w 4343400"/>
                <a:gd name="connsiteY40" fmla="*/ 2416810 h 6946900"/>
                <a:gd name="connsiteX41" fmla="*/ 4061460 w 4343400"/>
                <a:gd name="connsiteY41" fmla="*/ 2630170 h 6946900"/>
                <a:gd name="connsiteX42" fmla="*/ 4061460 w 4343400"/>
                <a:gd name="connsiteY42" fmla="*/ 2790190 h 6946900"/>
                <a:gd name="connsiteX43" fmla="*/ 4023360 w 4343400"/>
                <a:gd name="connsiteY43" fmla="*/ 2835910 h 6946900"/>
                <a:gd name="connsiteX44" fmla="*/ 3901440 w 4343400"/>
                <a:gd name="connsiteY44" fmla="*/ 2896870 h 6946900"/>
                <a:gd name="connsiteX45" fmla="*/ 3916680 w 4343400"/>
                <a:gd name="connsiteY45" fmla="*/ 3003550 h 6946900"/>
                <a:gd name="connsiteX46" fmla="*/ 3992880 w 4343400"/>
                <a:gd name="connsiteY46" fmla="*/ 3079750 h 6946900"/>
                <a:gd name="connsiteX47" fmla="*/ 3992880 w 4343400"/>
                <a:gd name="connsiteY47" fmla="*/ 3110230 h 6946900"/>
                <a:gd name="connsiteX48" fmla="*/ 3985260 w 4343400"/>
                <a:gd name="connsiteY48" fmla="*/ 3186430 h 6946900"/>
                <a:gd name="connsiteX49" fmla="*/ 4000500 w 4343400"/>
                <a:gd name="connsiteY49" fmla="*/ 3270250 h 6946900"/>
                <a:gd name="connsiteX50" fmla="*/ 3863340 w 4343400"/>
                <a:gd name="connsiteY50" fmla="*/ 3300730 h 6946900"/>
                <a:gd name="connsiteX51" fmla="*/ 3893820 w 4343400"/>
                <a:gd name="connsiteY51" fmla="*/ 3415030 h 6946900"/>
                <a:gd name="connsiteX52" fmla="*/ 4015740 w 4343400"/>
                <a:gd name="connsiteY52" fmla="*/ 3422650 h 6946900"/>
                <a:gd name="connsiteX53" fmla="*/ 4053840 w 4343400"/>
                <a:gd name="connsiteY53" fmla="*/ 3521710 h 6946900"/>
                <a:gd name="connsiteX54" fmla="*/ 4000500 w 4343400"/>
                <a:gd name="connsiteY54" fmla="*/ 3590290 h 6946900"/>
                <a:gd name="connsiteX55" fmla="*/ 4030980 w 4343400"/>
                <a:gd name="connsiteY55" fmla="*/ 3696970 h 6946900"/>
                <a:gd name="connsiteX56" fmla="*/ 4015740 w 4343400"/>
                <a:gd name="connsiteY56" fmla="*/ 3818890 h 6946900"/>
                <a:gd name="connsiteX57" fmla="*/ 4238624 w 4343400"/>
                <a:gd name="connsiteY57" fmla="*/ 3982338 h 6946900"/>
                <a:gd name="connsiteX58" fmla="*/ 4238624 w 4343400"/>
                <a:gd name="connsiteY58" fmla="*/ 4060826 h 6946900"/>
                <a:gd name="connsiteX59" fmla="*/ 4295776 w 4343400"/>
                <a:gd name="connsiteY59" fmla="*/ 4108450 h 6946900"/>
                <a:gd name="connsiteX60" fmla="*/ 4343400 w 4343400"/>
                <a:gd name="connsiteY60" fmla="*/ 4146550 h 6946900"/>
                <a:gd name="connsiteX61" fmla="*/ 4295776 w 4343400"/>
                <a:gd name="connsiteY61" fmla="*/ 4279900 h 6946900"/>
                <a:gd name="connsiteX62" fmla="*/ 4181476 w 4343400"/>
                <a:gd name="connsiteY62" fmla="*/ 4279900 h 6946900"/>
                <a:gd name="connsiteX63" fmla="*/ 4152900 w 4343400"/>
                <a:gd name="connsiteY63" fmla="*/ 4318000 h 6946900"/>
                <a:gd name="connsiteX64" fmla="*/ 4143376 w 4343400"/>
                <a:gd name="connsiteY64" fmla="*/ 4403726 h 6946900"/>
                <a:gd name="connsiteX65" fmla="*/ 3933824 w 4343400"/>
                <a:gd name="connsiteY65" fmla="*/ 4403726 h 6946900"/>
                <a:gd name="connsiteX66" fmla="*/ 3933824 w 4343400"/>
                <a:gd name="connsiteY66" fmla="*/ 4279900 h 6946900"/>
                <a:gd name="connsiteX67" fmla="*/ 3886200 w 4343400"/>
                <a:gd name="connsiteY67" fmla="*/ 4232274 h 6946900"/>
                <a:gd name="connsiteX68" fmla="*/ 3829052 w 4343400"/>
                <a:gd name="connsiteY68" fmla="*/ 4251326 h 6946900"/>
                <a:gd name="connsiteX69" fmla="*/ 3771900 w 4343400"/>
                <a:gd name="connsiteY69" fmla="*/ 4232274 h 6946900"/>
                <a:gd name="connsiteX70" fmla="*/ 3619500 w 4343400"/>
                <a:gd name="connsiteY70" fmla="*/ 4241800 h 6946900"/>
                <a:gd name="connsiteX71" fmla="*/ 3590924 w 4343400"/>
                <a:gd name="connsiteY71" fmla="*/ 4270374 h 6946900"/>
                <a:gd name="connsiteX72" fmla="*/ 3571876 w 4343400"/>
                <a:gd name="connsiteY72" fmla="*/ 4308474 h 6946900"/>
                <a:gd name="connsiteX73" fmla="*/ 3486148 w 4343400"/>
                <a:gd name="connsiteY73" fmla="*/ 4318000 h 6946900"/>
                <a:gd name="connsiteX74" fmla="*/ 3429000 w 4343400"/>
                <a:gd name="connsiteY74" fmla="*/ 4270374 h 6946900"/>
                <a:gd name="connsiteX75" fmla="*/ 3429000 w 4343400"/>
                <a:gd name="connsiteY75" fmla="*/ 4203700 h 6946900"/>
                <a:gd name="connsiteX76" fmla="*/ 3419476 w 4343400"/>
                <a:gd name="connsiteY76" fmla="*/ 4137026 h 6946900"/>
                <a:gd name="connsiteX77" fmla="*/ 3362324 w 4343400"/>
                <a:gd name="connsiteY77" fmla="*/ 4089400 h 6946900"/>
                <a:gd name="connsiteX78" fmla="*/ 3190876 w 4343400"/>
                <a:gd name="connsiteY78" fmla="*/ 4051300 h 6946900"/>
                <a:gd name="connsiteX79" fmla="*/ 2933700 w 4343400"/>
                <a:gd name="connsiteY79" fmla="*/ 4460874 h 6946900"/>
                <a:gd name="connsiteX80" fmla="*/ 2867024 w 4343400"/>
                <a:gd name="connsiteY80" fmla="*/ 4365626 h 6946900"/>
                <a:gd name="connsiteX81" fmla="*/ 2790824 w 4343400"/>
                <a:gd name="connsiteY81" fmla="*/ 4365626 h 6946900"/>
                <a:gd name="connsiteX82" fmla="*/ 2714624 w 4343400"/>
                <a:gd name="connsiteY82" fmla="*/ 4575174 h 6946900"/>
                <a:gd name="connsiteX83" fmla="*/ 2686052 w 4343400"/>
                <a:gd name="connsiteY83" fmla="*/ 4613274 h 6946900"/>
                <a:gd name="connsiteX84" fmla="*/ 2628900 w 4343400"/>
                <a:gd name="connsiteY84" fmla="*/ 4708526 h 6946900"/>
                <a:gd name="connsiteX85" fmla="*/ 2638424 w 4343400"/>
                <a:gd name="connsiteY85" fmla="*/ 4746626 h 6946900"/>
                <a:gd name="connsiteX86" fmla="*/ 2771776 w 4343400"/>
                <a:gd name="connsiteY86" fmla="*/ 4851400 h 6946900"/>
                <a:gd name="connsiteX87" fmla="*/ 2619376 w 4343400"/>
                <a:gd name="connsiteY87" fmla="*/ 5003800 h 6946900"/>
                <a:gd name="connsiteX88" fmla="*/ 2667000 w 4343400"/>
                <a:gd name="connsiteY88" fmla="*/ 5041900 h 6946900"/>
                <a:gd name="connsiteX89" fmla="*/ 2667000 w 4343400"/>
                <a:gd name="connsiteY89" fmla="*/ 5156200 h 6946900"/>
                <a:gd name="connsiteX90" fmla="*/ 2733676 w 4343400"/>
                <a:gd name="connsiteY90" fmla="*/ 5280026 h 6946900"/>
                <a:gd name="connsiteX91" fmla="*/ 2686052 w 4343400"/>
                <a:gd name="connsiteY91" fmla="*/ 5346700 h 6946900"/>
                <a:gd name="connsiteX92" fmla="*/ 2686052 w 4343400"/>
                <a:gd name="connsiteY92" fmla="*/ 5422900 h 6946900"/>
                <a:gd name="connsiteX93" fmla="*/ 2638424 w 4343400"/>
                <a:gd name="connsiteY93" fmla="*/ 5518150 h 6946900"/>
                <a:gd name="connsiteX94" fmla="*/ 2571748 w 4343400"/>
                <a:gd name="connsiteY94" fmla="*/ 5499100 h 6946900"/>
                <a:gd name="connsiteX95" fmla="*/ 2524124 w 4343400"/>
                <a:gd name="connsiteY95" fmla="*/ 5575300 h 6946900"/>
                <a:gd name="connsiteX96" fmla="*/ 2533652 w 4343400"/>
                <a:gd name="connsiteY96" fmla="*/ 5613400 h 6946900"/>
                <a:gd name="connsiteX97" fmla="*/ 2476500 w 4343400"/>
                <a:gd name="connsiteY97" fmla="*/ 5765800 h 6946900"/>
                <a:gd name="connsiteX98" fmla="*/ 2562224 w 4343400"/>
                <a:gd name="connsiteY98" fmla="*/ 5822950 h 6946900"/>
                <a:gd name="connsiteX99" fmla="*/ 2543176 w 4343400"/>
                <a:gd name="connsiteY99" fmla="*/ 5965826 h 6946900"/>
                <a:gd name="connsiteX100" fmla="*/ 2447924 w 4343400"/>
                <a:gd name="connsiteY100" fmla="*/ 5965826 h 6946900"/>
                <a:gd name="connsiteX101" fmla="*/ 2438400 w 4343400"/>
                <a:gd name="connsiteY101" fmla="*/ 6032500 h 6946900"/>
                <a:gd name="connsiteX102" fmla="*/ 2466976 w 4343400"/>
                <a:gd name="connsiteY102" fmla="*/ 6089650 h 6946900"/>
                <a:gd name="connsiteX103" fmla="*/ 2457452 w 4343400"/>
                <a:gd name="connsiteY103" fmla="*/ 6137274 h 6946900"/>
                <a:gd name="connsiteX104" fmla="*/ 2524124 w 4343400"/>
                <a:gd name="connsiteY104" fmla="*/ 6194426 h 6946900"/>
                <a:gd name="connsiteX105" fmla="*/ 2495548 w 4343400"/>
                <a:gd name="connsiteY105" fmla="*/ 6318250 h 6946900"/>
                <a:gd name="connsiteX106" fmla="*/ 2362200 w 4343400"/>
                <a:gd name="connsiteY106" fmla="*/ 6337300 h 6946900"/>
                <a:gd name="connsiteX107" fmla="*/ 2352676 w 4343400"/>
                <a:gd name="connsiteY107" fmla="*/ 6403974 h 6946900"/>
                <a:gd name="connsiteX108" fmla="*/ 2276476 w 4343400"/>
                <a:gd name="connsiteY108" fmla="*/ 6375400 h 6946900"/>
                <a:gd name="connsiteX109" fmla="*/ 2181224 w 4343400"/>
                <a:gd name="connsiteY109" fmla="*/ 6423026 h 6946900"/>
                <a:gd name="connsiteX110" fmla="*/ 2143124 w 4343400"/>
                <a:gd name="connsiteY110" fmla="*/ 6527800 h 6946900"/>
                <a:gd name="connsiteX111" fmla="*/ 2047876 w 4343400"/>
                <a:gd name="connsiteY111" fmla="*/ 6556374 h 6946900"/>
                <a:gd name="connsiteX112" fmla="*/ 2000252 w 4343400"/>
                <a:gd name="connsiteY112" fmla="*/ 6613526 h 6946900"/>
                <a:gd name="connsiteX113" fmla="*/ 1876424 w 4343400"/>
                <a:gd name="connsiteY113" fmla="*/ 6642100 h 6946900"/>
                <a:gd name="connsiteX114" fmla="*/ 1847852 w 4343400"/>
                <a:gd name="connsiteY114" fmla="*/ 6689726 h 6946900"/>
                <a:gd name="connsiteX115" fmla="*/ 1733548 w 4343400"/>
                <a:gd name="connsiteY115" fmla="*/ 6708774 h 6946900"/>
                <a:gd name="connsiteX116" fmla="*/ 1714500 w 4343400"/>
                <a:gd name="connsiteY116" fmla="*/ 6775450 h 6946900"/>
                <a:gd name="connsiteX117" fmla="*/ 1704976 w 4343400"/>
                <a:gd name="connsiteY117" fmla="*/ 6861174 h 6946900"/>
                <a:gd name="connsiteX118" fmla="*/ 1562100 w 4343400"/>
                <a:gd name="connsiteY118" fmla="*/ 6861174 h 6946900"/>
                <a:gd name="connsiteX119" fmla="*/ 1390652 w 4343400"/>
                <a:gd name="connsiteY119" fmla="*/ 6918326 h 6946900"/>
                <a:gd name="connsiteX120" fmla="*/ 1333500 w 4343400"/>
                <a:gd name="connsiteY120" fmla="*/ 6870700 h 6946900"/>
                <a:gd name="connsiteX121" fmla="*/ 1238252 w 4343400"/>
                <a:gd name="connsiteY121" fmla="*/ 6861174 h 6946900"/>
                <a:gd name="connsiteX122" fmla="*/ 1200148 w 4343400"/>
                <a:gd name="connsiteY122" fmla="*/ 6804026 h 6946900"/>
                <a:gd name="connsiteX123" fmla="*/ 1038224 w 4343400"/>
                <a:gd name="connsiteY123" fmla="*/ 6823074 h 6946900"/>
                <a:gd name="connsiteX124" fmla="*/ 1000124 w 4343400"/>
                <a:gd name="connsiteY124" fmla="*/ 6889750 h 6946900"/>
                <a:gd name="connsiteX125" fmla="*/ 914400 w 4343400"/>
                <a:gd name="connsiteY125" fmla="*/ 6889750 h 6946900"/>
                <a:gd name="connsiteX126" fmla="*/ 771524 w 4343400"/>
                <a:gd name="connsiteY126" fmla="*/ 6946900 h 6946900"/>
                <a:gd name="connsiteX127" fmla="*/ 685800 w 4343400"/>
                <a:gd name="connsiteY127" fmla="*/ 6784974 h 6946900"/>
                <a:gd name="connsiteX128" fmla="*/ 714376 w 4343400"/>
                <a:gd name="connsiteY128" fmla="*/ 6651626 h 6946900"/>
                <a:gd name="connsiteX129" fmla="*/ 704852 w 4343400"/>
                <a:gd name="connsiteY129" fmla="*/ 6527800 h 6946900"/>
                <a:gd name="connsiteX130" fmla="*/ 819148 w 4343400"/>
                <a:gd name="connsiteY130" fmla="*/ 6470650 h 6946900"/>
                <a:gd name="connsiteX131" fmla="*/ 828676 w 4343400"/>
                <a:gd name="connsiteY131" fmla="*/ 6308726 h 6946900"/>
                <a:gd name="connsiteX132" fmla="*/ 781052 w 4343400"/>
                <a:gd name="connsiteY132" fmla="*/ 6213474 h 6946900"/>
                <a:gd name="connsiteX133" fmla="*/ 962024 w 4343400"/>
                <a:gd name="connsiteY133" fmla="*/ 6194426 h 6946900"/>
                <a:gd name="connsiteX134" fmla="*/ 866776 w 4343400"/>
                <a:gd name="connsiteY134" fmla="*/ 6070600 h 6946900"/>
                <a:gd name="connsiteX135" fmla="*/ 838200 w 4343400"/>
                <a:gd name="connsiteY135" fmla="*/ 6032500 h 6946900"/>
                <a:gd name="connsiteX136" fmla="*/ 876300 w 4343400"/>
                <a:gd name="connsiteY136" fmla="*/ 5946774 h 6946900"/>
                <a:gd name="connsiteX137" fmla="*/ 914400 w 4343400"/>
                <a:gd name="connsiteY137" fmla="*/ 5937250 h 6946900"/>
                <a:gd name="connsiteX138" fmla="*/ 923924 w 4343400"/>
                <a:gd name="connsiteY138" fmla="*/ 5794374 h 6946900"/>
                <a:gd name="connsiteX139" fmla="*/ 876300 w 4343400"/>
                <a:gd name="connsiteY139" fmla="*/ 5699126 h 6946900"/>
                <a:gd name="connsiteX140" fmla="*/ 752476 w 4343400"/>
                <a:gd name="connsiteY140" fmla="*/ 5622926 h 6946900"/>
                <a:gd name="connsiteX141" fmla="*/ 742948 w 4343400"/>
                <a:gd name="connsiteY141" fmla="*/ 5499100 h 6946900"/>
                <a:gd name="connsiteX142" fmla="*/ 638176 w 4343400"/>
                <a:gd name="connsiteY142" fmla="*/ 5499100 h 6946900"/>
                <a:gd name="connsiteX143" fmla="*/ 581024 w 4343400"/>
                <a:gd name="connsiteY143" fmla="*/ 5403850 h 6946900"/>
                <a:gd name="connsiteX144" fmla="*/ 590548 w 4343400"/>
                <a:gd name="connsiteY144" fmla="*/ 5327650 h 6946900"/>
                <a:gd name="connsiteX145" fmla="*/ 666748 w 4343400"/>
                <a:gd name="connsiteY145" fmla="*/ 5260974 h 6946900"/>
                <a:gd name="connsiteX146" fmla="*/ 619124 w 4343400"/>
                <a:gd name="connsiteY146" fmla="*/ 5156200 h 6946900"/>
                <a:gd name="connsiteX147" fmla="*/ 523876 w 4343400"/>
                <a:gd name="connsiteY147" fmla="*/ 5137150 h 6946900"/>
                <a:gd name="connsiteX148" fmla="*/ 495300 w 4343400"/>
                <a:gd name="connsiteY148" fmla="*/ 5003800 h 6946900"/>
                <a:gd name="connsiteX149" fmla="*/ 457200 w 4343400"/>
                <a:gd name="connsiteY149" fmla="*/ 4927600 h 6946900"/>
                <a:gd name="connsiteX150" fmla="*/ 447676 w 4343400"/>
                <a:gd name="connsiteY150" fmla="*/ 4870450 h 6946900"/>
                <a:gd name="connsiteX151" fmla="*/ 409576 w 4343400"/>
                <a:gd name="connsiteY151" fmla="*/ 4832350 h 6946900"/>
                <a:gd name="connsiteX152" fmla="*/ 352424 w 4343400"/>
                <a:gd name="connsiteY152" fmla="*/ 4851400 h 6946900"/>
                <a:gd name="connsiteX153" fmla="*/ 314324 w 4343400"/>
                <a:gd name="connsiteY153" fmla="*/ 4775200 h 6946900"/>
                <a:gd name="connsiteX154" fmla="*/ 219076 w 4343400"/>
                <a:gd name="connsiteY154" fmla="*/ 4775200 h 6946900"/>
                <a:gd name="connsiteX155" fmla="*/ 209548 w 4343400"/>
                <a:gd name="connsiteY155" fmla="*/ 4689474 h 6946900"/>
                <a:gd name="connsiteX156" fmla="*/ 76200 w 4343400"/>
                <a:gd name="connsiteY156" fmla="*/ 4689474 h 6946900"/>
                <a:gd name="connsiteX157" fmla="*/ 0 w 4343400"/>
                <a:gd name="connsiteY157" fmla="*/ 4632326 h 6946900"/>
                <a:gd name="connsiteX158" fmla="*/ 38100 w 4343400"/>
                <a:gd name="connsiteY158" fmla="*/ 4518026 h 6946900"/>
                <a:gd name="connsiteX159" fmla="*/ 114300 w 4343400"/>
                <a:gd name="connsiteY159" fmla="*/ 4518026 h 6946900"/>
                <a:gd name="connsiteX160" fmla="*/ 152400 w 4343400"/>
                <a:gd name="connsiteY160" fmla="*/ 4489450 h 6946900"/>
                <a:gd name="connsiteX161" fmla="*/ 142876 w 4343400"/>
                <a:gd name="connsiteY161" fmla="*/ 4375150 h 6946900"/>
                <a:gd name="connsiteX162" fmla="*/ 209548 w 4343400"/>
                <a:gd name="connsiteY162" fmla="*/ 4308474 h 6946900"/>
                <a:gd name="connsiteX163" fmla="*/ 323852 w 4343400"/>
                <a:gd name="connsiteY163" fmla="*/ 4298950 h 6946900"/>
                <a:gd name="connsiteX164" fmla="*/ 419100 w 4343400"/>
                <a:gd name="connsiteY164" fmla="*/ 4337050 h 6946900"/>
                <a:gd name="connsiteX165" fmla="*/ 476252 w 4343400"/>
                <a:gd name="connsiteY165" fmla="*/ 4327526 h 6946900"/>
                <a:gd name="connsiteX166" fmla="*/ 485776 w 4343400"/>
                <a:gd name="connsiteY166" fmla="*/ 4232274 h 6946900"/>
                <a:gd name="connsiteX167" fmla="*/ 542924 w 4343400"/>
                <a:gd name="connsiteY167" fmla="*/ 4165600 h 6946900"/>
                <a:gd name="connsiteX168" fmla="*/ 590548 w 4343400"/>
                <a:gd name="connsiteY168" fmla="*/ 4165600 h 6946900"/>
                <a:gd name="connsiteX169" fmla="*/ 676276 w 4343400"/>
                <a:gd name="connsiteY169" fmla="*/ 3965574 h 6946900"/>
                <a:gd name="connsiteX170" fmla="*/ 819148 w 4343400"/>
                <a:gd name="connsiteY170" fmla="*/ 3889374 h 6946900"/>
                <a:gd name="connsiteX171" fmla="*/ 819148 w 4343400"/>
                <a:gd name="connsiteY171" fmla="*/ 3803650 h 6946900"/>
                <a:gd name="connsiteX172" fmla="*/ 885824 w 4343400"/>
                <a:gd name="connsiteY172" fmla="*/ 3660774 h 6946900"/>
                <a:gd name="connsiteX173" fmla="*/ 790576 w 4343400"/>
                <a:gd name="connsiteY173" fmla="*/ 3632200 h 6946900"/>
                <a:gd name="connsiteX174" fmla="*/ 704852 w 4343400"/>
                <a:gd name="connsiteY174" fmla="*/ 3517900 h 6946900"/>
                <a:gd name="connsiteX175" fmla="*/ 714376 w 4343400"/>
                <a:gd name="connsiteY175" fmla="*/ 3460750 h 6946900"/>
                <a:gd name="connsiteX176" fmla="*/ 695324 w 4343400"/>
                <a:gd name="connsiteY176" fmla="*/ 3394074 h 6946900"/>
                <a:gd name="connsiteX177" fmla="*/ 742948 w 4343400"/>
                <a:gd name="connsiteY177" fmla="*/ 3327400 h 6946900"/>
                <a:gd name="connsiteX178" fmla="*/ 819148 w 4343400"/>
                <a:gd name="connsiteY178" fmla="*/ 3336926 h 6946900"/>
                <a:gd name="connsiteX179" fmla="*/ 819148 w 4343400"/>
                <a:gd name="connsiteY179" fmla="*/ 3213100 h 6946900"/>
                <a:gd name="connsiteX180" fmla="*/ 762000 w 4343400"/>
                <a:gd name="connsiteY180" fmla="*/ 3194050 h 6946900"/>
                <a:gd name="connsiteX181" fmla="*/ 771524 w 4343400"/>
                <a:gd name="connsiteY181" fmla="*/ 3108326 h 6946900"/>
                <a:gd name="connsiteX182" fmla="*/ 990600 w 4343400"/>
                <a:gd name="connsiteY182" fmla="*/ 2813050 h 6946900"/>
                <a:gd name="connsiteX183" fmla="*/ 1000124 w 4343400"/>
                <a:gd name="connsiteY183" fmla="*/ 2679700 h 6946900"/>
                <a:gd name="connsiteX184" fmla="*/ 914400 w 4343400"/>
                <a:gd name="connsiteY184" fmla="*/ 2603500 h 6946900"/>
                <a:gd name="connsiteX185" fmla="*/ 904876 w 4343400"/>
                <a:gd name="connsiteY185" fmla="*/ 2546350 h 6946900"/>
                <a:gd name="connsiteX186" fmla="*/ 809624 w 4343400"/>
                <a:gd name="connsiteY186" fmla="*/ 2517774 h 6946900"/>
                <a:gd name="connsiteX187" fmla="*/ 794512 w 4343400"/>
                <a:gd name="connsiteY187" fmla="*/ 2448024 h 6946900"/>
                <a:gd name="connsiteX188" fmla="*/ 807720 w 4343400"/>
                <a:gd name="connsiteY188" fmla="*/ 2447290 h 6946900"/>
                <a:gd name="connsiteX189" fmla="*/ 853440 w 4343400"/>
                <a:gd name="connsiteY189" fmla="*/ 2416810 h 6946900"/>
                <a:gd name="connsiteX190" fmla="*/ 861060 w 4343400"/>
                <a:gd name="connsiteY190" fmla="*/ 2355850 h 6946900"/>
                <a:gd name="connsiteX191" fmla="*/ 914400 w 4343400"/>
                <a:gd name="connsiteY191" fmla="*/ 2340610 h 6946900"/>
                <a:gd name="connsiteX192" fmla="*/ 929640 w 4343400"/>
                <a:gd name="connsiteY192" fmla="*/ 2279650 h 6946900"/>
                <a:gd name="connsiteX193" fmla="*/ 1021080 w 4343400"/>
                <a:gd name="connsiteY193" fmla="*/ 2195830 h 6946900"/>
                <a:gd name="connsiteX194" fmla="*/ 975360 w 4343400"/>
                <a:gd name="connsiteY194" fmla="*/ 2134870 h 6946900"/>
                <a:gd name="connsiteX195" fmla="*/ 975360 w 4343400"/>
                <a:gd name="connsiteY195" fmla="*/ 2089150 h 6946900"/>
                <a:gd name="connsiteX196" fmla="*/ 1036320 w 4343400"/>
                <a:gd name="connsiteY196" fmla="*/ 2073910 h 6946900"/>
                <a:gd name="connsiteX197" fmla="*/ 1059180 w 4343400"/>
                <a:gd name="connsiteY197" fmla="*/ 2012950 h 6946900"/>
                <a:gd name="connsiteX198" fmla="*/ 1143000 w 4343400"/>
                <a:gd name="connsiteY198" fmla="*/ 1982470 h 6946900"/>
                <a:gd name="connsiteX199" fmla="*/ 1173480 w 4343400"/>
                <a:gd name="connsiteY199" fmla="*/ 1891030 h 6946900"/>
                <a:gd name="connsiteX200" fmla="*/ 1089660 w 4343400"/>
                <a:gd name="connsiteY200" fmla="*/ 1883410 h 6946900"/>
                <a:gd name="connsiteX201" fmla="*/ 1104900 w 4343400"/>
                <a:gd name="connsiteY201" fmla="*/ 1799590 h 6946900"/>
                <a:gd name="connsiteX202" fmla="*/ 1219200 w 4343400"/>
                <a:gd name="connsiteY202" fmla="*/ 1700530 h 6946900"/>
                <a:gd name="connsiteX203" fmla="*/ 1303020 w 4343400"/>
                <a:gd name="connsiteY203" fmla="*/ 1700530 h 6946900"/>
                <a:gd name="connsiteX204" fmla="*/ 1280160 w 4343400"/>
                <a:gd name="connsiteY204" fmla="*/ 1570990 h 6946900"/>
                <a:gd name="connsiteX205" fmla="*/ 1318260 w 4343400"/>
                <a:gd name="connsiteY205" fmla="*/ 1510030 h 6946900"/>
                <a:gd name="connsiteX206" fmla="*/ 1341120 w 4343400"/>
                <a:gd name="connsiteY206" fmla="*/ 1395730 h 6946900"/>
                <a:gd name="connsiteX207" fmla="*/ 1295400 w 4343400"/>
                <a:gd name="connsiteY207" fmla="*/ 1266190 h 6946900"/>
                <a:gd name="connsiteX208" fmla="*/ 1325880 w 4343400"/>
                <a:gd name="connsiteY208" fmla="*/ 999490 h 6946900"/>
                <a:gd name="connsiteX209" fmla="*/ 1326468 w 4343400"/>
                <a:gd name="connsiteY209" fmla="*/ 996268 h 6946900"/>
                <a:gd name="connsiteX210" fmla="*/ 1346200 w 4343400"/>
                <a:gd name="connsiteY210" fmla="*/ 1016000 h 6946900"/>
                <a:gd name="connsiteX211" fmla="*/ 1428748 w 4343400"/>
                <a:gd name="connsiteY211" fmla="*/ 971550 h 6946900"/>
                <a:gd name="connsiteX212" fmla="*/ 1441452 w 4343400"/>
                <a:gd name="connsiteY212" fmla="*/ 939800 h 6946900"/>
                <a:gd name="connsiteX213" fmla="*/ 1479548 w 4343400"/>
                <a:gd name="connsiteY213" fmla="*/ 901700 h 6946900"/>
                <a:gd name="connsiteX214" fmla="*/ 1619252 w 4343400"/>
                <a:gd name="connsiteY214" fmla="*/ 711200 h 6946900"/>
                <a:gd name="connsiteX215" fmla="*/ 1670052 w 4343400"/>
                <a:gd name="connsiteY215" fmla="*/ 647700 h 6946900"/>
                <a:gd name="connsiteX216" fmla="*/ 1670052 w 4343400"/>
                <a:gd name="connsiteY216" fmla="*/ 590550 h 6946900"/>
                <a:gd name="connsiteX217" fmla="*/ 1638300 w 4343400"/>
                <a:gd name="connsiteY217" fmla="*/ 546100 h 6946900"/>
                <a:gd name="connsiteX218" fmla="*/ 1657348 w 4343400"/>
                <a:gd name="connsiteY218" fmla="*/ 450850 h 6946900"/>
                <a:gd name="connsiteX219" fmla="*/ 1727200 w 4343400"/>
                <a:gd name="connsiteY219" fmla="*/ 469900 h 6946900"/>
                <a:gd name="connsiteX220" fmla="*/ 1790700 w 4343400"/>
                <a:gd name="connsiteY220" fmla="*/ 425450 h 6946900"/>
                <a:gd name="connsiteX221" fmla="*/ 1943100 w 4343400"/>
                <a:gd name="connsiteY221" fmla="*/ 488950 h 6946900"/>
                <a:gd name="connsiteX222" fmla="*/ 1987548 w 4343400"/>
                <a:gd name="connsiteY222" fmla="*/ 450850 h 6946900"/>
                <a:gd name="connsiteX223" fmla="*/ 2044700 w 4343400"/>
                <a:gd name="connsiteY223" fmla="*/ 457200 h 6946900"/>
                <a:gd name="connsiteX224" fmla="*/ 2051052 w 4343400"/>
                <a:gd name="connsiteY224" fmla="*/ 495300 h 6946900"/>
                <a:gd name="connsiteX225" fmla="*/ 2082800 w 4343400"/>
                <a:gd name="connsiteY225" fmla="*/ 495300 h 6946900"/>
                <a:gd name="connsiteX226" fmla="*/ 2108200 w 4343400"/>
                <a:gd name="connsiteY226" fmla="*/ 533400 h 6946900"/>
                <a:gd name="connsiteX227" fmla="*/ 2139948 w 4343400"/>
                <a:gd name="connsiteY227" fmla="*/ 533400 h 6946900"/>
                <a:gd name="connsiteX228" fmla="*/ 2146300 w 4343400"/>
                <a:gd name="connsiteY228" fmla="*/ 603250 h 6946900"/>
                <a:gd name="connsiteX229" fmla="*/ 2108200 w 4343400"/>
                <a:gd name="connsiteY229" fmla="*/ 673100 h 6946900"/>
                <a:gd name="connsiteX230" fmla="*/ 2114548 w 4343400"/>
                <a:gd name="connsiteY230" fmla="*/ 711200 h 6946900"/>
                <a:gd name="connsiteX231" fmla="*/ 2070100 w 4343400"/>
                <a:gd name="connsiteY231" fmla="*/ 781050 h 6946900"/>
                <a:gd name="connsiteX232" fmla="*/ 2254252 w 4343400"/>
                <a:gd name="connsiteY232" fmla="*/ 863600 h 6946900"/>
                <a:gd name="connsiteX233" fmla="*/ 2298700 w 4343400"/>
                <a:gd name="connsiteY233" fmla="*/ 850900 h 6946900"/>
                <a:gd name="connsiteX234" fmla="*/ 2298700 w 4343400"/>
                <a:gd name="connsiteY234" fmla="*/ 800100 h 6946900"/>
                <a:gd name="connsiteX235" fmla="*/ 2381252 w 4343400"/>
                <a:gd name="connsiteY235" fmla="*/ 698500 h 6946900"/>
                <a:gd name="connsiteX236" fmla="*/ 2444748 w 4343400"/>
                <a:gd name="connsiteY236" fmla="*/ 698500 h 6946900"/>
                <a:gd name="connsiteX237" fmla="*/ 2533652 w 4343400"/>
                <a:gd name="connsiteY237" fmla="*/ 711200 h 6946900"/>
                <a:gd name="connsiteX238" fmla="*/ 2641600 w 4343400"/>
                <a:gd name="connsiteY238" fmla="*/ 692150 h 6946900"/>
                <a:gd name="connsiteX239" fmla="*/ 2705100 w 4343400"/>
                <a:gd name="connsiteY239" fmla="*/ 635000 h 6946900"/>
                <a:gd name="connsiteX240" fmla="*/ 2794000 w 4343400"/>
                <a:gd name="connsiteY240" fmla="*/ 641350 h 6946900"/>
                <a:gd name="connsiteX241" fmla="*/ 2825748 w 4343400"/>
                <a:gd name="connsiteY241" fmla="*/ 615950 h 6946900"/>
                <a:gd name="connsiteX242" fmla="*/ 2895600 w 4343400"/>
                <a:gd name="connsiteY242" fmla="*/ 660400 h 6946900"/>
                <a:gd name="connsiteX243" fmla="*/ 2914652 w 4343400"/>
                <a:gd name="connsiteY243" fmla="*/ 730250 h 6946900"/>
                <a:gd name="connsiteX244" fmla="*/ 2978148 w 4343400"/>
                <a:gd name="connsiteY244" fmla="*/ 679450 h 6946900"/>
                <a:gd name="connsiteX245" fmla="*/ 2959100 w 4343400"/>
                <a:gd name="connsiteY245" fmla="*/ 622300 h 6946900"/>
                <a:gd name="connsiteX246" fmla="*/ 2978148 w 4343400"/>
                <a:gd name="connsiteY246" fmla="*/ 584200 h 6946900"/>
                <a:gd name="connsiteX247" fmla="*/ 2959100 w 4343400"/>
                <a:gd name="connsiteY247" fmla="*/ 488950 h 6946900"/>
                <a:gd name="connsiteX248" fmla="*/ 3028948 w 4343400"/>
                <a:gd name="connsiteY248" fmla="*/ 419100 h 6946900"/>
                <a:gd name="connsiteX249" fmla="*/ 3073400 w 4343400"/>
                <a:gd name="connsiteY249" fmla="*/ 400050 h 6946900"/>
                <a:gd name="connsiteX250" fmla="*/ 3194052 w 4343400"/>
                <a:gd name="connsiteY250" fmla="*/ 336550 h 6946900"/>
                <a:gd name="connsiteX251" fmla="*/ 3206748 w 4343400"/>
                <a:gd name="connsiteY251" fmla="*/ 222250 h 6946900"/>
                <a:gd name="connsiteX252" fmla="*/ 3251200 w 4343400"/>
                <a:gd name="connsiteY252" fmla="*/ 133350 h 6946900"/>
                <a:gd name="connsiteX253" fmla="*/ 3632200 w 4343400"/>
                <a:gd name="connsiteY253" fmla="*/ 0 h 694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4343400" h="6946900">
                  <a:moveTo>
                    <a:pt x="3632200" y="0"/>
                  </a:moveTo>
                  <a:lnTo>
                    <a:pt x="3663948" y="25400"/>
                  </a:lnTo>
                  <a:lnTo>
                    <a:pt x="3810000" y="38100"/>
                  </a:lnTo>
                  <a:lnTo>
                    <a:pt x="3816348" y="114300"/>
                  </a:lnTo>
                  <a:lnTo>
                    <a:pt x="3841748" y="158750"/>
                  </a:lnTo>
                  <a:lnTo>
                    <a:pt x="3867148" y="393700"/>
                  </a:lnTo>
                  <a:lnTo>
                    <a:pt x="3873500" y="431800"/>
                  </a:lnTo>
                  <a:lnTo>
                    <a:pt x="3886200" y="469900"/>
                  </a:lnTo>
                  <a:lnTo>
                    <a:pt x="3949700" y="469900"/>
                  </a:lnTo>
                  <a:lnTo>
                    <a:pt x="3949700" y="546100"/>
                  </a:lnTo>
                  <a:lnTo>
                    <a:pt x="4076700" y="635000"/>
                  </a:lnTo>
                  <a:lnTo>
                    <a:pt x="4140200" y="622300"/>
                  </a:lnTo>
                  <a:lnTo>
                    <a:pt x="4178300" y="692150"/>
                  </a:lnTo>
                  <a:lnTo>
                    <a:pt x="4152900" y="787400"/>
                  </a:lnTo>
                  <a:lnTo>
                    <a:pt x="4178300" y="850900"/>
                  </a:lnTo>
                  <a:lnTo>
                    <a:pt x="4171948" y="914400"/>
                  </a:lnTo>
                  <a:lnTo>
                    <a:pt x="4108452" y="946150"/>
                  </a:lnTo>
                  <a:lnTo>
                    <a:pt x="4108452" y="984250"/>
                  </a:lnTo>
                  <a:lnTo>
                    <a:pt x="4159252" y="1003300"/>
                  </a:lnTo>
                  <a:lnTo>
                    <a:pt x="4177940" y="1115438"/>
                  </a:lnTo>
                  <a:lnTo>
                    <a:pt x="3931920" y="1189990"/>
                  </a:lnTo>
                  <a:lnTo>
                    <a:pt x="3878580" y="1266190"/>
                  </a:lnTo>
                  <a:lnTo>
                    <a:pt x="3787140" y="1243330"/>
                  </a:lnTo>
                  <a:lnTo>
                    <a:pt x="3665220" y="1289050"/>
                  </a:lnTo>
                  <a:lnTo>
                    <a:pt x="3665220" y="1365250"/>
                  </a:lnTo>
                  <a:lnTo>
                    <a:pt x="3649980" y="1471930"/>
                  </a:lnTo>
                  <a:lnTo>
                    <a:pt x="3497580" y="1502410"/>
                  </a:lnTo>
                  <a:lnTo>
                    <a:pt x="3467100" y="1563370"/>
                  </a:lnTo>
                  <a:lnTo>
                    <a:pt x="3375660" y="1662430"/>
                  </a:lnTo>
                  <a:lnTo>
                    <a:pt x="3352800" y="1723390"/>
                  </a:lnTo>
                  <a:lnTo>
                    <a:pt x="3375660" y="1807210"/>
                  </a:lnTo>
                  <a:lnTo>
                    <a:pt x="3307080" y="1913890"/>
                  </a:lnTo>
                  <a:lnTo>
                    <a:pt x="3291840" y="2272030"/>
                  </a:lnTo>
                  <a:lnTo>
                    <a:pt x="3436620" y="2325370"/>
                  </a:lnTo>
                  <a:lnTo>
                    <a:pt x="3489960" y="2393950"/>
                  </a:lnTo>
                  <a:lnTo>
                    <a:pt x="3558540" y="2401570"/>
                  </a:lnTo>
                  <a:lnTo>
                    <a:pt x="3573780" y="2348230"/>
                  </a:lnTo>
                  <a:lnTo>
                    <a:pt x="3688080" y="2409190"/>
                  </a:lnTo>
                  <a:lnTo>
                    <a:pt x="3810000" y="2332990"/>
                  </a:lnTo>
                  <a:lnTo>
                    <a:pt x="3992880" y="2340610"/>
                  </a:lnTo>
                  <a:lnTo>
                    <a:pt x="4046220" y="2416810"/>
                  </a:lnTo>
                  <a:lnTo>
                    <a:pt x="4061460" y="2630170"/>
                  </a:lnTo>
                  <a:lnTo>
                    <a:pt x="4061460" y="2790190"/>
                  </a:lnTo>
                  <a:lnTo>
                    <a:pt x="4023360" y="2835910"/>
                  </a:lnTo>
                  <a:lnTo>
                    <a:pt x="3901440" y="2896870"/>
                  </a:lnTo>
                  <a:lnTo>
                    <a:pt x="3916680" y="3003550"/>
                  </a:lnTo>
                  <a:lnTo>
                    <a:pt x="3992880" y="3079750"/>
                  </a:lnTo>
                  <a:lnTo>
                    <a:pt x="3992880" y="3110230"/>
                  </a:lnTo>
                  <a:lnTo>
                    <a:pt x="3985260" y="3186430"/>
                  </a:lnTo>
                  <a:lnTo>
                    <a:pt x="4000500" y="3270250"/>
                  </a:lnTo>
                  <a:lnTo>
                    <a:pt x="3863340" y="3300730"/>
                  </a:lnTo>
                  <a:lnTo>
                    <a:pt x="3893820" y="3415030"/>
                  </a:lnTo>
                  <a:lnTo>
                    <a:pt x="4015740" y="3422650"/>
                  </a:lnTo>
                  <a:lnTo>
                    <a:pt x="4053840" y="3521710"/>
                  </a:lnTo>
                  <a:lnTo>
                    <a:pt x="4000500" y="3590290"/>
                  </a:lnTo>
                  <a:lnTo>
                    <a:pt x="4030980" y="3696970"/>
                  </a:lnTo>
                  <a:lnTo>
                    <a:pt x="4015740" y="3818890"/>
                  </a:lnTo>
                  <a:lnTo>
                    <a:pt x="4238624" y="3982338"/>
                  </a:lnTo>
                  <a:lnTo>
                    <a:pt x="4238624" y="4060826"/>
                  </a:lnTo>
                  <a:lnTo>
                    <a:pt x="4295776" y="4108450"/>
                  </a:lnTo>
                  <a:lnTo>
                    <a:pt x="4343400" y="4146550"/>
                  </a:lnTo>
                  <a:lnTo>
                    <a:pt x="4295776" y="4279900"/>
                  </a:lnTo>
                  <a:lnTo>
                    <a:pt x="4181476" y="4279900"/>
                  </a:lnTo>
                  <a:lnTo>
                    <a:pt x="4152900" y="4318000"/>
                  </a:lnTo>
                  <a:lnTo>
                    <a:pt x="4143376" y="4403726"/>
                  </a:lnTo>
                  <a:lnTo>
                    <a:pt x="3933824" y="4403726"/>
                  </a:lnTo>
                  <a:lnTo>
                    <a:pt x="3933824" y="4279900"/>
                  </a:lnTo>
                  <a:lnTo>
                    <a:pt x="3886200" y="4232274"/>
                  </a:lnTo>
                  <a:lnTo>
                    <a:pt x="3829052" y="4251326"/>
                  </a:lnTo>
                  <a:lnTo>
                    <a:pt x="3771900" y="4232274"/>
                  </a:lnTo>
                  <a:lnTo>
                    <a:pt x="3619500" y="4241800"/>
                  </a:lnTo>
                  <a:lnTo>
                    <a:pt x="3590924" y="4270374"/>
                  </a:lnTo>
                  <a:lnTo>
                    <a:pt x="3571876" y="4308474"/>
                  </a:lnTo>
                  <a:lnTo>
                    <a:pt x="3486148" y="4318000"/>
                  </a:lnTo>
                  <a:lnTo>
                    <a:pt x="3429000" y="4270374"/>
                  </a:lnTo>
                  <a:lnTo>
                    <a:pt x="3429000" y="4203700"/>
                  </a:lnTo>
                  <a:lnTo>
                    <a:pt x="3419476" y="4137026"/>
                  </a:lnTo>
                  <a:lnTo>
                    <a:pt x="3362324" y="4089400"/>
                  </a:lnTo>
                  <a:lnTo>
                    <a:pt x="3190876" y="4051300"/>
                  </a:lnTo>
                  <a:lnTo>
                    <a:pt x="2933700" y="4460874"/>
                  </a:lnTo>
                  <a:lnTo>
                    <a:pt x="2867024" y="4365626"/>
                  </a:lnTo>
                  <a:lnTo>
                    <a:pt x="2790824" y="4365626"/>
                  </a:lnTo>
                  <a:lnTo>
                    <a:pt x="2714624" y="4575174"/>
                  </a:lnTo>
                  <a:lnTo>
                    <a:pt x="2686052" y="4613274"/>
                  </a:lnTo>
                  <a:lnTo>
                    <a:pt x="2628900" y="4708526"/>
                  </a:lnTo>
                  <a:lnTo>
                    <a:pt x="2638424" y="4746626"/>
                  </a:lnTo>
                  <a:lnTo>
                    <a:pt x="2771776" y="4851400"/>
                  </a:lnTo>
                  <a:lnTo>
                    <a:pt x="2619376" y="5003800"/>
                  </a:lnTo>
                  <a:lnTo>
                    <a:pt x="2667000" y="5041900"/>
                  </a:lnTo>
                  <a:lnTo>
                    <a:pt x="2667000" y="5156200"/>
                  </a:lnTo>
                  <a:lnTo>
                    <a:pt x="2733676" y="5280026"/>
                  </a:lnTo>
                  <a:lnTo>
                    <a:pt x="2686052" y="5346700"/>
                  </a:lnTo>
                  <a:lnTo>
                    <a:pt x="2686052" y="5422900"/>
                  </a:lnTo>
                  <a:lnTo>
                    <a:pt x="2638424" y="5518150"/>
                  </a:lnTo>
                  <a:lnTo>
                    <a:pt x="2571748" y="5499100"/>
                  </a:lnTo>
                  <a:lnTo>
                    <a:pt x="2524124" y="5575300"/>
                  </a:lnTo>
                  <a:lnTo>
                    <a:pt x="2533652" y="5613400"/>
                  </a:lnTo>
                  <a:lnTo>
                    <a:pt x="2476500" y="5765800"/>
                  </a:lnTo>
                  <a:lnTo>
                    <a:pt x="2562224" y="5822950"/>
                  </a:lnTo>
                  <a:lnTo>
                    <a:pt x="2543176" y="5965826"/>
                  </a:lnTo>
                  <a:lnTo>
                    <a:pt x="2447924" y="5965826"/>
                  </a:lnTo>
                  <a:lnTo>
                    <a:pt x="2438400" y="6032500"/>
                  </a:lnTo>
                  <a:lnTo>
                    <a:pt x="2466976" y="6089650"/>
                  </a:lnTo>
                  <a:lnTo>
                    <a:pt x="2457452" y="6137274"/>
                  </a:lnTo>
                  <a:lnTo>
                    <a:pt x="2524124" y="6194426"/>
                  </a:lnTo>
                  <a:lnTo>
                    <a:pt x="2495548" y="6318250"/>
                  </a:lnTo>
                  <a:lnTo>
                    <a:pt x="2362200" y="6337300"/>
                  </a:lnTo>
                  <a:lnTo>
                    <a:pt x="2352676" y="6403974"/>
                  </a:lnTo>
                  <a:lnTo>
                    <a:pt x="2276476" y="6375400"/>
                  </a:lnTo>
                  <a:lnTo>
                    <a:pt x="2181224" y="6423026"/>
                  </a:lnTo>
                  <a:lnTo>
                    <a:pt x="2143124" y="6527800"/>
                  </a:lnTo>
                  <a:lnTo>
                    <a:pt x="2047876" y="6556374"/>
                  </a:lnTo>
                  <a:lnTo>
                    <a:pt x="2000252" y="6613526"/>
                  </a:lnTo>
                  <a:lnTo>
                    <a:pt x="1876424" y="6642100"/>
                  </a:lnTo>
                  <a:lnTo>
                    <a:pt x="1847852" y="6689726"/>
                  </a:lnTo>
                  <a:lnTo>
                    <a:pt x="1733548" y="6708774"/>
                  </a:lnTo>
                  <a:lnTo>
                    <a:pt x="1714500" y="6775450"/>
                  </a:lnTo>
                  <a:lnTo>
                    <a:pt x="1704976" y="6861174"/>
                  </a:lnTo>
                  <a:lnTo>
                    <a:pt x="1562100" y="6861174"/>
                  </a:lnTo>
                  <a:lnTo>
                    <a:pt x="1390652" y="6918326"/>
                  </a:lnTo>
                  <a:lnTo>
                    <a:pt x="1333500" y="6870700"/>
                  </a:lnTo>
                  <a:lnTo>
                    <a:pt x="1238252" y="6861174"/>
                  </a:lnTo>
                  <a:lnTo>
                    <a:pt x="1200148" y="6804026"/>
                  </a:lnTo>
                  <a:lnTo>
                    <a:pt x="1038224" y="6823074"/>
                  </a:lnTo>
                  <a:lnTo>
                    <a:pt x="1000124" y="6889750"/>
                  </a:lnTo>
                  <a:lnTo>
                    <a:pt x="914400" y="6889750"/>
                  </a:lnTo>
                  <a:lnTo>
                    <a:pt x="771524" y="6946900"/>
                  </a:lnTo>
                  <a:lnTo>
                    <a:pt x="685800" y="6784974"/>
                  </a:lnTo>
                  <a:lnTo>
                    <a:pt x="714376" y="6651626"/>
                  </a:lnTo>
                  <a:lnTo>
                    <a:pt x="704852" y="6527800"/>
                  </a:lnTo>
                  <a:lnTo>
                    <a:pt x="819148" y="6470650"/>
                  </a:lnTo>
                  <a:lnTo>
                    <a:pt x="828676" y="6308726"/>
                  </a:lnTo>
                  <a:lnTo>
                    <a:pt x="781052" y="6213474"/>
                  </a:lnTo>
                  <a:lnTo>
                    <a:pt x="962024" y="6194426"/>
                  </a:lnTo>
                  <a:lnTo>
                    <a:pt x="866776" y="6070600"/>
                  </a:lnTo>
                  <a:lnTo>
                    <a:pt x="838200" y="6032500"/>
                  </a:lnTo>
                  <a:lnTo>
                    <a:pt x="876300" y="5946774"/>
                  </a:lnTo>
                  <a:lnTo>
                    <a:pt x="914400" y="5937250"/>
                  </a:lnTo>
                  <a:lnTo>
                    <a:pt x="923924" y="5794374"/>
                  </a:lnTo>
                  <a:lnTo>
                    <a:pt x="876300" y="5699126"/>
                  </a:lnTo>
                  <a:lnTo>
                    <a:pt x="752476" y="5622926"/>
                  </a:lnTo>
                  <a:lnTo>
                    <a:pt x="742948" y="5499100"/>
                  </a:lnTo>
                  <a:lnTo>
                    <a:pt x="638176" y="5499100"/>
                  </a:lnTo>
                  <a:lnTo>
                    <a:pt x="581024" y="5403850"/>
                  </a:lnTo>
                  <a:lnTo>
                    <a:pt x="590548" y="5327650"/>
                  </a:lnTo>
                  <a:lnTo>
                    <a:pt x="666748" y="5260974"/>
                  </a:lnTo>
                  <a:lnTo>
                    <a:pt x="619124" y="5156200"/>
                  </a:lnTo>
                  <a:lnTo>
                    <a:pt x="523876" y="5137150"/>
                  </a:lnTo>
                  <a:lnTo>
                    <a:pt x="495300" y="5003800"/>
                  </a:lnTo>
                  <a:lnTo>
                    <a:pt x="457200" y="4927600"/>
                  </a:lnTo>
                  <a:lnTo>
                    <a:pt x="447676" y="4870450"/>
                  </a:lnTo>
                  <a:lnTo>
                    <a:pt x="409576" y="4832350"/>
                  </a:lnTo>
                  <a:lnTo>
                    <a:pt x="352424" y="4851400"/>
                  </a:lnTo>
                  <a:lnTo>
                    <a:pt x="314324" y="4775200"/>
                  </a:lnTo>
                  <a:lnTo>
                    <a:pt x="219076" y="4775200"/>
                  </a:lnTo>
                  <a:lnTo>
                    <a:pt x="209548" y="4689474"/>
                  </a:lnTo>
                  <a:lnTo>
                    <a:pt x="76200" y="4689474"/>
                  </a:lnTo>
                  <a:lnTo>
                    <a:pt x="0" y="4632326"/>
                  </a:lnTo>
                  <a:lnTo>
                    <a:pt x="38100" y="4518026"/>
                  </a:lnTo>
                  <a:lnTo>
                    <a:pt x="114300" y="4518026"/>
                  </a:lnTo>
                  <a:lnTo>
                    <a:pt x="152400" y="4489450"/>
                  </a:lnTo>
                  <a:lnTo>
                    <a:pt x="142876" y="4375150"/>
                  </a:lnTo>
                  <a:lnTo>
                    <a:pt x="209548" y="4308474"/>
                  </a:lnTo>
                  <a:lnTo>
                    <a:pt x="323852" y="4298950"/>
                  </a:lnTo>
                  <a:lnTo>
                    <a:pt x="419100" y="4337050"/>
                  </a:lnTo>
                  <a:lnTo>
                    <a:pt x="476252" y="4327526"/>
                  </a:lnTo>
                  <a:lnTo>
                    <a:pt x="485776" y="4232274"/>
                  </a:lnTo>
                  <a:lnTo>
                    <a:pt x="542924" y="4165600"/>
                  </a:lnTo>
                  <a:lnTo>
                    <a:pt x="590548" y="4165600"/>
                  </a:lnTo>
                  <a:lnTo>
                    <a:pt x="676276" y="3965574"/>
                  </a:lnTo>
                  <a:lnTo>
                    <a:pt x="819148" y="3889374"/>
                  </a:lnTo>
                  <a:lnTo>
                    <a:pt x="819148" y="3803650"/>
                  </a:lnTo>
                  <a:lnTo>
                    <a:pt x="885824" y="3660774"/>
                  </a:lnTo>
                  <a:lnTo>
                    <a:pt x="790576" y="3632200"/>
                  </a:lnTo>
                  <a:lnTo>
                    <a:pt x="704852" y="3517900"/>
                  </a:lnTo>
                  <a:lnTo>
                    <a:pt x="714376" y="3460750"/>
                  </a:lnTo>
                  <a:lnTo>
                    <a:pt x="695324" y="3394074"/>
                  </a:lnTo>
                  <a:lnTo>
                    <a:pt x="742948" y="3327400"/>
                  </a:lnTo>
                  <a:lnTo>
                    <a:pt x="819148" y="3336926"/>
                  </a:lnTo>
                  <a:lnTo>
                    <a:pt x="819148" y="3213100"/>
                  </a:lnTo>
                  <a:lnTo>
                    <a:pt x="762000" y="3194050"/>
                  </a:lnTo>
                  <a:lnTo>
                    <a:pt x="771524" y="3108326"/>
                  </a:lnTo>
                  <a:lnTo>
                    <a:pt x="990600" y="2813050"/>
                  </a:lnTo>
                  <a:lnTo>
                    <a:pt x="1000124" y="2679700"/>
                  </a:lnTo>
                  <a:lnTo>
                    <a:pt x="914400" y="2603500"/>
                  </a:lnTo>
                  <a:lnTo>
                    <a:pt x="904876" y="2546350"/>
                  </a:lnTo>
                  <a:lnTo>
                    <a:pt x="809624" y="2517774"/>
                  </a:lnTo>
                  <a:lnTo>
                    <a:pt x="794512" y="2448024"/>
                  </a:lnTo>
                  <a:lnTo>
                    <a:pt x="807720" y="2447290"/>
                  </a:lnTo>
                  <a:lnTo>
                    <a:pt x="853440" y="2416810"/>
                  </a:lnTo>
                  <a:lnTo>
                    <a:pt x="861060" y="2355850"/>
                  </a:lnTo>
                  <a:lnTo>
                    <a:pt x="914400" y="2340610"/>
                  </a:lnTo>
                  <a:lnTo>
                    <a:pt x="929640" y="2279650"/>
                  </a:lnTo>
                  <a:lnTo>
                    <a:pt x="1021080" y="2195830"/>
                  </a:lnTo>
                  <a:lnTo>
                    <a:pt x="975360" y="2134870"/>
                  </a:lnTo>
                  <a:lnTo>
                    <a:pt x="975360" y="2089150"/>
                  </a:lnTo>
                  <a:lnTo>
                    <a:pt x="1036320" y="2073910"/>
                  </a:lnTo>
                  <a:lnTo>
                    <a:pt x="1059180" y="2012950"/>
                  </a:lnTo>
                  <a:lnTo>
                    <a:pt x="1143000" y="1982470"/>
                  </a:lnTo>
                  <a:lnTo>
                    <a:pt x="1173480" y="1891030"/>
                  </a:lnTo>
                  <a:lnTo>
                    <a:pt x="1089660" y="1883410"/>
                  </a:lnTo>
                  <a:lnTo>
                    <a:pt x="1104900" y="1799590"/>
                  </a:lnTo>
                  <a:lnTo>
                    <a:pt x="1219200" y="1700530"/>
                  </a:lnTo>
                  <a:lnTo>
                    <a:pt x="1303020" y="1700530"/>
                  </a:lnTo>
                  <a:lnTo>
                    <a:pt x="1280160" y="1570990"/>
                  </a:lnTo>
                  <a:lnTo>
                    <a:pt x="1318260" y="1510030"/>
                  </a:lnTo>
                  <a:lnTo>
                    <a:pt x="1341120" y="1395730"/>
                  </a:lnTo>
                  <a:lnTo>
                    <a:pt x="1295400" y="1266190"/>
                  </a:lnTo>
                  <a:lnTo>
                    <a:pt x="1325880" y="999490"/>
                  </a:lnTo>
                  <a:lnTo>
                    <a:pt x="1326468" y="996268"/>
                  </a:lnTo>
                  <a:lnTo>
                    <a:pt x="1346200" y="1016000"/>
                  </a:lnTo>
                  <a:lnTo>
                    <a:pt x="1428748" y="971550"/>
                  </a:lnTo>
                  <a:lnTo>
                    <a:pt x="1441452" y="939800"/>
                  </a:lnTo>
                  <a:lnTo>
                    <a:pt x="1479548" y="901700"/>
                  </a:lnTo>
                  <a:lnTo>
                    <a:pt x="1619252" y="711200"/>
                  </a:lnTo>
                  <a:lnTo>
                    <a:pt x="1670052" y="647700"/>
                  </a:lnTo>
                  <a:lnTo>
                    <a:pt x="1670052" y="590550"/>
                  </a:lnTo>
                  <a:lnTo>
                    <a:pt x="1638300" y="546100"/>
                  </a:lnTo>
                  <a:lnTo>
                    <a:pt x="1657348" y="450850"/>
                  </a:lnTo>
                  <a:lnTo>
                    <a:pt x="1727200" y="469900"/>
                  </a:lnTo>
                  <a:lnTo>
                    <a:pt x="1790700" y="425450"/>
                  </a:lnTo>
                  <a:lnTo>
                    <a:pt x="1943100" y="488950"/>
                  </a:lnTo>
                  <a:lnTo>
                    <a:pt x="1987548" y="450850"/>
                  </a:lnTo>
                  <a:lnTo>
                    <a:pt x="2044700" y="457200"/>
                  </a:lnTo>
                  <a:lnTo>
                    <a:pt x="2051052" y="495300"/>
                  </a:lnTo>
                  <a:lnTo>
                    <a:pt x="2082800" y="495300"/>
                  </a:lnTo>
                  <a:lnTo>
                    <a:pt x="2108200" y="533400"/>
                  </a:lnTo>
                  <a:lnTo>
                    <a:pt x="2139948" y="533400"/>
                  </a:lnTo>
                  <a:lnTo>
                    <a:pt x="2146300" y="603250"/>
                  </a:lnTo>
                  <a:lnTo>
                    <a:pt x="2108200" y="673100"/>
                  </a:lnTo>
                  <a:lnTo>
                    <a:pt x="2114548" y="711200"/>
                  </a:lnTo>
                  <a:lnTo>
                    <a:pt x="2070100" y="781050"/>
                  </a:lnTo>
                  <a:lnTo>
                    <a:pt x="2254252" y="863600"/>
                  </a:lnTo>
                  <a:lnTo>
                    <a:pt x="2298700" y="850900"/>
                  </a:lnTo>
                  <a:lnTo>
                    <a:pt x="2298700" y="800100"/>
                  </a:lnTo>
                  <a:lnTo>
                    <a:pt x="2381252" y="698500"/>
                  </a:lnTo>
                  <a:lnTo>
                    <a:pt x="2444748" y="698500"/>
                  </a:lnTo>
                  <a:lnTo>
                    <a:pt x="2533652" y="711200"/>
                  </a:lnTo>
                  <a:lnTo>
                    <a:pt x="2641600" y="692150"/>
                  </a:lnTo>
                  <a:lnTo>
                    <a:pt x="2705100" y="635000"/>
                  </a:lnTo>
                  <a:lnTo>
                    <a:pt x="2794000" y="641350"/>
                  </a:lnTo>
                  <a:lnTo>
                    <a:pt x="2825748" y="615950"/>
                  </a:lnTo>
                  <a:lnTo>
                    <a:pt x="2895600" y="660400"/>
                  </a:lnTo>
                  <a:lnTo>
                    <a:pt x="2914652" y="730250"/>
                  </a:lnTo>
                  <a:lnTo>
                    <a:pt x="2978148" y="679450"/>
                  </a:lnTo>
                  <a:lnTo>
                    <a:pt x="2959100" y="622300"/>
                  </a:lnTo>
                  <a:lnTo>
                    <a:pt x="2978148" y="584200"/>
                  </a:lnTo>
                  <a:lnTo>
                    <a:pt x="2959100" y="488950"/>
                  </a:lnTo>
                  <a:lnTo>
                    <a:pt x="3028948" y="419100"/>
                  </a:lnTo>
                  <a:lnTo>
                    <a:pt x="3073400" y="400050"/>
                  </a:lnTo>
                  <a:lnTo>
                    <a:pt x="3194052" y="336550"/>
                  </a:lnTo>
                  <a:lnTo>
                    <a:pt x="3206748" y="222250"/>
                  </a:lnTo>
                  <a:lnTo>
                    <a:pt x="3251200" y="133350"/>
                  </a:lnTo>
                  <a:lnTo>
                    <a:pt x="363220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3" name="フリーフォーム: 図形 352">
              <a:extLst>
                <a:ext uri="{FF2B5EF4-FFF2-40B4-BE49-F238E27FC236}">
                  <a16:creationId xmlns:a16="http://schemas.microsoft.com/office/drawing/2014/main" id="{BF093E78-429E-CA0A-6551-FA901512B0F3}"/>
                </a:ext>
              </a:extLst>
            </p:cNvPr>
            <p:cNvSpPr/>
            <p:nvPr/>
          </p:nvSpPr>
          <p:spPr>
            <a:xfrm>
              <a:off x="7531220" y="1594104"/>
              <a:ext cx="1006928" cy="1016742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4" name="フリーフォーム: 図形 353">
              <a:extLst>
                <a:ext uri="{FF2B5EF4-FFF2-40B4-BE49-F238E27FC236}">
                  <a16:creationId xmlns:a16="http://schemas.microsoft.com/office/drawing/2014/main" id="{68A7C909-619C-2C07-6CB6-E7D812192778}"/>
                </a:ext>
              </a:extLst>
            </p:cNvPr>
            <p:cNvSpPr/>
            <p:nvPr/>
          </p:nvSpPr>
          <p:spPr>
            <a:xfrm>
              <a:off x="8616620" y="1895295"/>
              <a:ext cx="490970" cy="793790"/>
            </a:xfrm>
            <a:custGeom>
              <a:avLst/>
              <a:gdLst>
                <a:gd name="connsiteX0" fmla="*/ 1554480 w 3360420"/>
                <a:gd name="connsiteY0" fmla="*/ 0 h 5433060"/>
                <a:gd name="connsiteX1" fmla="*/ 1592580 w 3360420"/>
                <a:gd name="connsiteY1" fmla="*/ 167640 h 5433060"/>
                <a:gd name="connsiteX2" fmla="*/ 1714500 w 3360420"/>
                <a:gd name="connsiteY2" fmla="*/ 213360 h 5433060"/>
                <a:gd name="connsiteX3" fmla="*/ 1775460 w 3360420"/>
                <a:gd name="connsiteY3" fmla="*/ 259080 h 5433060"/>
                <a:gd name="connsiteX4" fmla="*/ 1874520 w 3360420"/>
                <a:gd name="connsiteY4" fmla="*/ 304800 h 5433060"/>
                <a:gd name="connsiteX5" fmla="*/ 1981200 w 3360420"/>
                <a:gd name="connsiteY5" fmla="*/ 281940 h 5433060"/>
                <a:gd name="connsiteX6" fmla="*/ 2019300 w 3360420"/>
                <a:gd name="connsiteY6" fmla="*/ 358140 h 5433060"/>
                <a:gd name="connsiteX7" fmla="*/ 2133600 w 3360420"/>
                <a:gd name="connsiteY7" fmla="*/ 396240 h 5433060"/>
                <a:gd name="connsiteX8" fmla="*/ 2225040 w 3360420"/>
                <a:gd name="connsiteY8" fmla="*/ 373380 h 5433060"/>
                <a:gd name="connsiteX9" fmla="*/ 2331720 w 3360420"/>
                <a:gd name="connsiteY9" fmla="*/ 457200 h 5433060"/>
                <a:gd name="connsiteX10" fmla="*/ 2392680 w 3360420"/>
                <a:gd name="connsiteY10" fmla="*/ 381000 h 5433060"/>
                <a:gd name="connsiteX11" fmla="*/ 2529840 w 3360420"/>
                <a:gd name="connsiteY11" fmla="*/ 472440 h 5433060"/>
                <a:gd name="connsiteX12" fmla="*/ 2590800 w 3360420"/>
                <a:gd name="connsiteY12" fmla="*/ 533400 h 5433060"/>
                <a:gd name="connsiteX13" fmla="*/ 2705100 w 3360420"/>
                <a:gd name="connsiteY13" fmla="*/ 548640 h 5433060"/>
                <a:gd name="connsiteX14" fmla="*/ 2766060 w 3360420"/>
                <a:gd name="connsiteY14" fmla="*/ 647700 h 5433060"/>
                <a:gd name="connsiteX15" fmla="*/ 2766060 w 3360420"/>
                <a:gd name="connsiteY15" fmla="*/ 807720 h 5433060"/>
                <a:gd name="connsiteX16" fmla="*/ 2865120 w 3360420"/>
                <a:gd name="connsiteY16" fmla="*/ 838200 h 5433060"/>
                <a:gd name="connsiteX17" fmla="*/ 2887980 w 3360420"/>
                <a:gd name="connsiteY17" fmla="*/ 899160 h 5433060"/>
                <a:gd name="connsiteX18" fmla="*/ 3040380 w 3360420"/>
                <a:gd name="connsiteY18" fmla="*/ 922020 h 5433060"/>
                <a:gd name="connsiteX19" fmla="*/ 3092984 w 3360420"/>
                <a:gd name="connsiteY19" fmla="*/ 987773 h 5433060"/>
                <a:gd name="connsiteX20" fmla="*/ 3078480 w 3360420"/>
                <a:gd name="connsiteY20" fmla="*/ 1082040 h 5433060"/>
                <a:gd name="connsiteX21" fmla="*/ 3124200 w 3360420"/>
                <a:gd name="connsiteY21" fmla="*/ 1127760 h 5433060"/>
                <a:gd name="connsiteX22" fmla="*/ 3230880 w 3360420"/>
                <a:gd name="connsiteY22" fmla="*/ 1203960 h 5433060"/>
                <a:gd name="connsiteX23" fmla="*/ 3200400 w 3360420"/>
                <a:gd name="connsiteY23" fmla="*/ 1295400 h 5433060"/>
                <a:gd name="connsiteX24" fmla="*/ 3246120 w 3360420"/>
                <a:gd name="connsiteY24" fmla="*/ 1386840 h 5433060"/>
                <a:gd name="connsiteX25" fmla="*/ 3329940 w 3360420"/>
                <a:gd name="connsiteY25" fmla="*/ 1386840 h 5433060"/>
                <a:gd name="connsiteX26" fmla="*/ 3360420 w 3360420"/>
                <a:gd name="connsiteY26" fmla="*/ 1417320 h 5433060"/>
                <a:gd name="connsiteX27" fmla="*/ 3230880 w 3360420"/>
                <a:gd name="connsiteY27" fmla="*/ 1615440 h 5433060"/>
                <a:gd name="connsiteX28" fmla="*/ 3238500 w 3360420"/>
                <a:gd name="connsiteY28" fmla="*/ 1676400 h 5433060"/>
                <a:gd name="connsiteX29" fmla="*/ 3307080 w 3360420"/>
                <a:gd name="connsiteY29" fmla="*/ 1699260 h 5433060"/>
                <a:gd name="connsiteX30" fmla="*/ 3246120 w 3360420"/>
                <a:gd name="connsiteY30" fmla="*/ 1859280 h 5433060"/>
                <a:gd name="connsiteX31" fmla="*/ 3169920 w 3360420"/>
                <a:gd name="connsiteY31" fmla="*/ 1958340 h 5433060"/>
                <a:gd name="connsiteX32" fmla="*/ 3055620 w 3360420"/>
                <a:gd name="connsiteY32" fmla="*/ 1882140 h 5433060"/>
                <a:gd name="connsiteX33" fmla="*/ 3025140 w 3360420"/>
                <a:gd name="connsiteY33" fmla="*/ 1981200 h 5433060"/>
                <a:gd name="connsiteX34" fmla="*/ 3093720 w 3360420"/>
                <a:gd name="connsiteY34" fmla="*/ 2057400 h 5433060"/>
                <a:gd name="connsiteX35" fmla="*/ 3139440 w 3360420"/>
                <a:gd name="connsiteY35" fmla="*/ 2217420 h 5433060"/>
                <a:gd name="connsiteX36" fmla="*/ 3086100 w 3360420"/>
                <a:gd name="connsiteY36" fmla="*/ 2331720 h 5433060"/>
                <a:gd name="connsiteX37" fmla="*/ 3124200 w 3360420"/>
                <a:gd name="connsiteY37" fmla="*/ 2392680 h 5433060"/>
                <a:gd name="connsiteX38" fmla="*/ 3108960 w 3360420"/>
                <a:gd name="connsiteY38" fmla="*/ 2461260 h 5433060"/>
                <a:gd name="connsiteX39" fmla="*/ 3238500 w 3360420"/>
                <a:gd name="connsiteY39" fmla="*/ 2552700 h 5433060"/>
                <a:gd name="connsiteX40" fmla="*/ 3253740 w 3360420"/>
                <a:gd name="connsiteY40" fmla="*/ 2628900 h 5433060"/>
                <a:gd name="connsiteX41" fmla="*/ 3238500 w 3360420"/>
                <a:gd name="connsiteY41" fmla="*/ 2697480 h 5433060"/>
                <a:gd name="connsiteX42" fmla="*/ 3154680 w 3360420"/>
                <a:gd name="connsiteY42" fmla="*/ 2712720 h 5433060"/>
                <a:gd name="connsiteX43" fmla="*/ 3108960 w 3360420"/>
                <a:gd name="connsiteY43" fmla="*/ 2926080 h 5433060"/>
                <a:gd name="connsiteX44" fmla="*/ 2987040 w 3360420"/>
                <a:gd name="connsiteY44" fmla="*/ 3063240 h 5433060"/>
                <a:gd name="connsiteX45" fmla="*/ 2987040 w 3360420"/>
                <a:gd name="connsiteY45" fmla="*/ 3192780 h 5433060"/>
                <a:gd name="connsiteX46" fmla="*/ 2887980 w 3360420"/>
                <a:gd name="connsiteY46" fmla="*/ 3268980 h 5433060"/>
                <a:gd name="connsiteX47" fmla="*/ 2887980 w 3360420"/>
                <a:gd name="connsiteY47" fmla="*/ 3368040 h 5433060"/>
                <a:gd name="connsiteX48" fmla="*/ 2827020 w 3360420"/>
                <a:gd name="connsiteY48" fmla="*/ 3383280 h 5433060"/>
                <a:gd name="connsiteX49" fmla="*/ 2827020 w 3360420"/>
                <a:gd name="connsiteY49" fmla="*/ 3749040 h 5433060"/>
                <a:gd name="connsiteX50" fmla="*/ 2758440 w 3360420"/>
                <a:gd name="connsiteY50" fmla="*/ 3817620 h 5433060"/>
                <a:gd name="connsiteX51" fmla="*/ 2750820 w 3360420"/>
                <a:gd name="connsiteY51" fmla="*/ 3886200 h 5433060"/>
                <a:gd name="connsiteX52" fmla="*/ 2697480 w 3360420"/>
                <a:gd name="connsiteY52" fmla="*/ 3924300 h 5433060"/>
                <a:gd name="connsiteX53" fmla="*/ 2659380 w 3360420"/>
                <a:gd name="connsiteY53" fmla="*/ 4038600 h 5433060"/>
                <a:gd name="connsiteX54" fmla="*/ 2659380 w 3360420"/>
                <a:gd name="connsiteY54" fmla="*/ 4114800 h 5433060"/>
                <a:gd name="connsiteX55" fmla="*/ 2644140 w 3360420"/>
                <a:gd name="connsiteY55" fmla="*/ 4137660 h 5433060"/>
                <a:gd name="connsiteX56" fmla="*/ 2567940 w 3360420"/>
                <a:gd name="connsiteY56" fmla="*/ 4160520 h 5433060"/>
                <a:gd name="connsiteX57" fmla="*/ 2529840 w 3360420"/>
                <a:gd name="connsiteY57" fmla="*/ 4183380 h 5433060"/>
                <a:gd name="connsiteX58" fmla="*/ 2255520 w 3360420"/>
                <a:gd name="connsiteY58" fmla="*/ 4183380 h 5433060"/>
                <a:gd name="connsiteX59" fmla="*/ 2232660 w 3360420"/>
                <a:gd name="connsiteY59" fmla="*/ 4297680 h 5433060"/>
                <a:gd name="connsiteX60" fmla="*/ 2263140 w 3360420"/>
                <a:gd name="connsiteY60" fmla="*/ 4411980 h 5433060"/>
                <a:gd name="connsiteX61" fmla="*/ 2217420 w 3360420"/>
                <a:gd name="connsiteY61" fmla="*/ 4511040 h 5433060"/>
                <a:gd name="connsiteX62" fmla="*/ 2232660 w 3360420"/>
                <a:gd name="connsiteY62" fmla="*/ 4678680 h 5433060"/>
                <a:gd name="connsiteX63" fmla="*/ 2225040 w 3360420"/>
                <a:gd name="connsiteY63" fmla="*/ 4739640 h 5433060"/>
                <a:gd name="connsiteX64" fmla="*/ 2194560 w 3360420"/>
                <a:gd name="connsiteY64" fmla="*/ 4991100 h 5433060"/>
                <a:gd name="connsiteX65" fmla="*/ 2179320 w 3360420"/>
                <a:gd name="connsiteY65" fmla="*/ 5052060 h 5433060"/>
                <a:gd name="connsiteX66" fmla="*/ 2293620 w 3360420"/>
                <a:gd name="connsiteY66" fmla="*/ 5158740 h 5433060"/>
                <a:gd name="connsiteX67" fmla="*/ 2065020 w 3360420"/>
                <a:gd name="connsiteY67" fmla="*/ 5394960 h 5433060"/>
                <a:gd name="connsiteX68" fmla="*/ 1935480 w 3360420"/>
                <a:gd name="connsiteY68" fmla="*/ 5356860 h 5433060"/>
                <a:gd name="connsiteX69" fmla="*/ 1851660 w 3360420"/>
                <a:gd name="connsiteY69" fmla="*/ 5356860 h 5433060"/>
                <a:gd name="connsiteX70" fmla="*/ 1798320 w 3360420"/>
                <a:gd name="connsiteY70" fmla="*/ 5425440 h 5433060"/>
                <a:gd name="connsiteX71" fmla="*/ 1706880 w 3360420"/>
                <a:gd name="connsiteY71" fmla="*/ 5433060 h 5433060"/>
                <a:gd name="connsiteX72" fmla="*/ 1600200 w 3360420"/>
                <a:gd name="connsiteY72" fmla="*/ 5356860 h 5433060"/>
                <a:gd name="connsiteX73" fmla="*/ 1600200 w 3360420"/>
                <a:gd name="connsiteY73" fmla="*/ 5334000 h 5433060"/>
                <a:gd name="connsiteX74" fmla="*/ 1531620 w 3360420"/>
                <a:gd name="connsiteY74" fmla="*/ 5280660 h 5433060"/>
                <a:gd name="connsiteX75" fmla="*/ 1501140 w 3360420"/>
                <a:gd name="connsiteY75" fmla="*/ 5326380 h 5433060"/>
                <a:gd name="connsiteX76" fmla="*/ 1348740 w 3360420"/>
                <a:gd name="connsiteY76" fmla="*/ 5334000 h 5433060"/>
                <a:gd name="connsiteX77" fmla="*/ 1287780 w 3360420"/>
                <a:gd name="connsiteY77" fmla="*/ 5250180 h 5433060"/>
                <a:gd name="connsiteX78" fmla="*/ 1249680 w 3360420"/>
                <a:gd name="connsiteY78" fmla="*/ 5135880 h 5433060"/>
                <a:gd name="connsiteX79" fmla="*/ 1165860 w 3360420"/>
                <a:gd name="connsiteY79" fmla="*/ 5067300 h 5433060"/>
                <a:gd name="connsiteX80" fmla="*/ 1127760 w 3360420"/>
                <a:gd name="connsiteY80" fmla="*/ 5128260 h 5433060"/>
                <a:gd name="connsiteX81" fmla="*/ 1021080 w 3360420"/>
                <a:gd name="connsiteY81" fmla="*/ 5143500 h 5433060"/>
                <a:gd name="connsiteX82" fmla="*/ 922020 w 3360420"/>
                <a:gd name="connsiteY82" fmla="*/ 5105400 h 5433060"/>
                <a:gd name="connsiteX83" fmla="*/ 800100 w 3360420"/>
                <a:gd name="connsiteY83" fmla="*/ 5166360 h 5433060"/>
                <a:gd name="connsiteX84" fmla="*/ 716280 w 3360420"/>
                <a:gd name="connsiteY84" fmla="*/ 5067300 h 5433060"/>
                <a:gd name="connsiteX85" fmla="*/ 579120 w 3360420"/>
                <a:gd name="connsiteY85" fmla="*/ 5090160 h 5433060"/>
                <a:gd name="connsiteX86" fmla="*/ 487680 w 3360420"/>
                <a:gd name="connsiteY86" fmla="*/ 4983480 h 5433060"/>
                <a:gd name="connsiteX87" fmla="*/ 441960 w 3360420"/>
                <a:gd name="connsiteY87" fmla="*/ 4991100 h 5433060"/>
                <a:gd name="connsiteX88" fmla="*/ 335280 w 3360420"/>
                <a:gd name="connsiteY88" fmla="*/ 4922520 h 5433060"/>
                <a:gd name="connsiteX89" fmla="*/ 259080 w 3360420"/>
                <a:gd name="connsiteY89" fmla="*/ 4808220 h 5433060"/>
                <a:gd name="connsiteX90" fmla="*/ 243840 w 3360420"/>
                <a:gd name="connsiteY90" fmla="*/ 4732020 h 5433060"/>
                <a:gd name="connsiteX91" fmla="*/ 243840 w 3360420"/>
                <a:gd name="connsiteY91" fmla="*/ 4678680 h 5433060"/>
                <a:gd name="connsiteX92" fmla="*/ 297180 w 3360420"/>
                <a:gd name="connsiteY92" fmla="*/ 4556760 h 5433060"/>
                <a:gd name="connsiteX93" fmla="*/ 289560 w 3360420"/>
                <a:gd name="connsiteY93" fmla="*/ 4511040 h 5433060"/>
                <a:gd name="connsiteX94" fmla="*/ 281940 w 3360420"/>
                <a:gd name="connsiteY94" fmla="*/ 4450080 h 5433060"/>
                <a:gd name="connsiteX95" fmla="*/ 320040 w 3360420"/>
                <a:gd name="connsiteY95" fmla="*/ 4404360 h 5433060"/>
                <a:gd name="connsiteX96" fmla="*/ 320040 w 3360420"/>
                <a:gd name="connsiteY96" fmla="*/ 4259580 h 5433060"/>
                <a:gd name="connsiteX97" fmla="*/ 388620 w 3360420"/>
                <a:gd name="connsiteY97" fmla="*/ 4251960 h 5433060"/>
                <a:gd name="connsiteX98" fmla="*/ 434340 w 3360420"/>
                <a:gd name="connsiteY98" fmla="*/ 4175760 h 5433060"/>
                <a:gd name="connsiteX99" fmla="*/ 434340 w 3360420"/>
                <a:gd name="connsiteY99" fmla="*/ 4107180 h 5433060"/>
                <a:gd name="connsiteX100" fmla="*/ 396240 w 3360420"/>
                <a:gd name="connsiteY100" fmla="*/ 4038600 h 5433060"/>
                <a:gd name="connsiteX101" fmla="*/ 426720 w 3360420"/>
                <a:gd name="connsiteY101" fmla="*/ 3977640 h 5433060"/>
                <a:gd name="connsiteX102" fmla="*/ 434340 w 3360420"/>
                <a:gd name="connsiteY102" fmla="*/ 3810000 h 5433060"/>
                <a:gd name="connsiteX103" fmla="*/ 403860 w 3360420"/>
                <a:gd name="connsiteY103" fmla="*/ 3741420 h 5433060"/>
                <a:gd name="connsiteX104" fmla="*/ 464820 w 3360420"/>
                <a:gd name="connsiteY104" fmla="*/ 3665220 h 5433060"/>
                <a:gd name="connsiteX105" fmla="*/ 464820 w 3360420"/>
                <a:gd name="connsiteY105" fmla="*/ 3634740 h 5433060"/>
                <a:gd name="connsiteX106" fmla="*/ 510540 w 3360420"/>
                <a:gd name="connsiteY106" fmla="*/ 3627120 h 5433060"/>
                <a:gd name="connsiteX107" fmla="*/ 632460 w 3360420"/>
                <a:gd name="connsiteY107" fmla="*/ 3649980 h 5433060"/>
                <a:gd name="connsiteX108" fmla="*/ 739140 w 3360420"/>
                <a:gd name="connsiteY108" fmla="*/ 3665220 h 5433060"/>
                <a:gd name="connsiteX109" fmla="*/ 815340 w 3360420"/>
                <a:gd name="connsiteY109" fmla="*/ 3596640 h 5433060"/>
                <a:gd name="connsiteX110" fmla="*/ 967740 w 3360420"/>
                <a:gd name="connsiteY110" fmla="*/ 3512820 h 5433060"/>
                <a:gd name="connsiteX111" fmla="*/ 1005840 w 3360420"/>
                <a:gd name="connsiteY111" fmla="*/ 3398520 h 5433060"/>
                <a:gd name="connsiteX112" fmla="*/ 1066800 w 3360420"/>
                <a:gd name="connsiteY112" fmla="*/ 3345180 h 5433060"/>
                <a:gd name="connsiteX113" fmla="*/ 1059180 w 3360420"/>
                <a:gd name="connsiteY113" fmla="*/ 3261360 h 5433060"/>
                <a:gd name="connsiteX114" fmla="*/ 1028700 w 3360420"/>
                <a:gd name="connsiteY114" fmla="*/ 3230880 h 5433060"/>
                <a:gd name="connsiteX115" fmla="*/ 914400 w 3360420"/>
                <a:gd name="connsiteY115" fmla="*/ 3101340 h 5433060"/>
                <a:gd name="connsiteX116" fmla="*/ 792480 w 3360420"/>
                <a:gd name="connsiteY116" fmla="*/ 3032760 h 5433060"/>
                <a:gd name="connsiteX117" fmla="*/ 701040 w 3360420"/>
                <a:gd name="connsiteY117" fmla="*/ 3055620 h 5433060"/>
                <a:gd name="connsiteX118" fmla="*/ 556260 w 3360420"/>
                <a:gd name="connsiteY118" fmla="*/ 2971800 h 5433060"/>
                <a:gd name="connsiteX119" fmla="*/ 548640 w 3360420"/>
                <a:gd name="connsiteY119" fmla="*/ 2880360 h 5433060"/>
                <a:gd name="connsiteX120" fmla="*/ 487680 w 3360420"/>
                <a:gd name="connsiteY120" fmla="*/ 2903220 h 5433060"/>
                <a:gd name="connsiteX121" fmla="*/ 487680 w 3360420"/>
                <a:gd name="connsiteY121" fmla="*/ 2827020 h 5433060"/>
                <a:gd name="connsiteX122" fmla="*/ 518160 w 3360420"/>
                <a:gd name="connsiteY122" fmla="*/ 2788920 h 5433060"/>
                <a:gd name="connsiteX123" fmla="*/ 541020 w 3360420"/>
                <a:gd name="connsiteY123" fmla="*/ 2621280 h 5433060"/>
                <a:gd name="connsiteX124" fmla="*/ 502920 w 3360420"/>
                <a:gd name="connsiteY124" fmla="*/ 2552700 h 5433060"/>
                <a:gd name="connsiteX125" fmla="*/ 556260 w 3360420"/>
                <a:gd name="connsiteY125" fmla="*/ 2491740 h 5433060"/>
                <a:gd name="connsiteX126" fmla="*/ 464820 w 3360420"/>
                <a:gd name="connsiteY126" fmla="*/ 2446020 h 5433060"/>
                <a:gd name="connsiteX127" fmla="*/ 396240 w 3360420"/>
                <a:gd name="connsiteY127" fmla="*/ 2446020 h 5433060"/>
                <a:gd name="connsiteX128" fmla="*/ 289560 w 3360420"/>
                <a:gd name="connsiteY128" fmla="*/ 2423160 h 5433060"/>
                <a:gd name="connsiteX129" fmla="*/ 259080 w 3360420"/>
                <a:gd name="connsiteY129" fmla="*/ 2362200 h 5433060"/>
                <a:gd name="connsiteX130" fmla="*/ 182880 w 3360420"/>
                <a:gd name="connsiteY130" fmla="*/ 2392680 h 5433060"/>
                <a:gd name="connsiteX131" fmla="*/ 7620 w 3360420"/>
                <a:gd name="connsiteY131" fmla="*/ 2301240 h 5433060"/>
                <a:gd name="connsiteX132" fmla="*/ 0 w 3360420"/>
                <a:gd name="connsiteY132" fmla="*/ 2232660 h 5433060"/>
                <a:gd name="connsiteX133" fmla="*/ 91440 w 3360420"/>
                <a:gd name="connsiteY133" fmla="*/ 2057400 h 5433060"/>
                <a:gd name="connsiteX134" fmla="*/ 160020 w 3360420"/>
                <a:gd name="connsiteY134" fmla="*/ 1836420 h 5433060"/>
                <a:gd name="connsiteX135" fmla="*/ 259080 w 3360420"/>
                <a:gd name="connsiteY135" fmla="*/ 1752600 h 5433060"/>
                <a:gd name="connsiteX136" fmla="*/ 342900 w 3360420"/>
                <a:gd name="connsiteY136" fmla="*/ 1722120 h 5433060"/>
                <a:gd name="connsiteX137" fmla="*/ 396240 w 3360420"/>
                <a:gd name="connsiteY137" fmla="*/ 1615440 h 5433060"/>
                <a:gd name="connsiteX138" fmla="*/ 480060 w 3360420"/>
                <a:gd name="connsiteY138" fmla="*/ 1546860 h 5433060"/>
                <a:gd name="connsiteX139" fmla="*/ 525780 w 3360420"/>
                <a:gd name="connsiteY139" fmla="*/ 1463040 h 5433060"/>
                <a:gd name="connsiteX140" fmla="*/ 617220 w 3360420"/>
                <a:gd name="connsiteY140" fmla="*/ 1394460 h 5433060"/>
                <a:gd name="connsiteX141" fmla="*/ 670560 w 3360420"/>
                <a:gd name="connsiteY141" fmla="*/ 1272540 h 5433060"/>
                <a:gd name="connsiteX142" fmla="*/ 792480 w 3360420"/>
                <a:gd name="connsiteY142" fmla="*/ 845820 h 5433060"/>
                <a:gd name="connsiteX143" fmla="*/ 800100 w 3360420"/>
                <a:gd name="connsiteY143" fmla="*/ 754380 h 5433060"/>
                <a:gd name="connsiteX144" fmla="*/ 861060 w 3360420"/>
                <a:gd name="connsiteY144" fmla="*/ 662940 h 5433060"/>
                <a:gd name="connsiteX145" fmla="*/ 838200 w 3360420"/>
                <a:gd name="connsiteY145" fmla="*/ 617220 h 5433060"/>
                <a:gd name="connsiteX146" fmla="*/ 883920 w 3360420"/>
                <a:gd name="connsiteY146" fmla="*/ 541020 h 5433060"/>
                <a:gd name="connsiteX147" fmla="*/ 922020 w 3360420"/>
                <a:gd name="connsiteY147" fmla="*/ 434340 h 5433060"/>
                <a:gd name="connsiteX148" fmla="*/ 952500 w 3360420"/>
                <a:gd name="connsiteY148" fmla="*/ 381000 h 5433060"/>
                <a:gd name="connsiteX149" fmla="*/ 1005840 w 3360420"/>
                <a:gd name="connsiteY149" fmla="*/ 175260 h 5433060"/>
                <a:gd name="connsiteX150" fmla="*/ 982980 w 3360420"/>
                <a:gd name="connsiteY150" fmla="*/ 38100 h 5433060"/>
                <a:gd name="connsiteX151" fmla="*/ 993236 w 3360420"/>
                <a:gd name="connsiteY151" fmla="*/ 32688 h 5433060"/>
                <a:gd name="connsiteX152" fmla="*/ 989512 w 3360420"/>
                <a:gd name="connsiteY152" fmla="*/ 45720 h 5433060"/>
                <a:gd name="connsiteX153" fmla="*/ 1264920 w 3360420"/>
                <a:gd name="connsiteY153" fmla="*/ 45720 h 5433060"/>
                <a:gd name="connsiteX154" fmla="*/ 1379220 w 3360420"/>
                <a:gd name="connsiteY154" fmla="*/ 91440 h 5433060"/>
                <a:gd name="connsiteX155" fmla="*/ 1394460 w 3360420"/>
                <a:gd name="connsiteY155" fmla="*/ 22860 h 543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60420" h="5433060">
                  <a:moveTo>
                    <a:pt x="1554480" y="0"/>
                  </a:moveTo>
                  <a:lnTo>
                    <a:pt x="1592580" y="167640"/>
                  </a:lnTo>
                  <a:lnTo>
                    <a:pt x="1714500" y="213360"/>
                  </a:lnTo>
                  <a:lnTo>
                    <a:pt x="1775460" y="259080"/>
                  </a:lnTo>
                  <a:lnTo>
                    <a:pt x="1874520" y="304800"/>
                  </a:lnTo>
                  <a:lnTo>
                    <a:pt x="1981200" y="281940"/>
                  </a:lnTo>
                  <a:lnTo>
                    <a:pt x="2019300" y="358140"/>
                  </a:lnTo>
                  <a:lnTo>
                    <a:pt x="2133600" y="396240"/>
                  </a:lnTo>
                  <a:lnTo>
                    <a:pt x="2225040" y="373380"/>
                  </a:lnTo>
                  <a:lnTo>
                    <a:pt x="2331720" y="457200"/>
                  </a:lnTo>
                  <a:lnTo>
                    <a:pt x="2392680" y="381000"/>
                  </a:lnTo>
                  <a:lnTo>
                    <a:pt x="2529840" y="472440"/>
                  </a:lnTo>
                  <a:lnTo>
                    <a:pt x="2590800" y="533400"/>
                  </a:lnTo>
                  <a:lnTo>
                    <a:pt x="2705100" y="548640"/>
                  </a:lnTo>
                  <a:lnTo>
                    <a:pt x="2766060" y="647700"/>
                  </a:lnTo>
                  <a:lnTo>
                    <a:pt x="2766060" y="807720"/>
                  </a:lnTo>
                  <a:lnTo>
                    <a:pt x="2865120" y="838200"/>
                  </a:lnTo>
                  <a:lnTo>
                    <a:pt x="2887980" y="899160"/>
                  </a:lnTo>
                  <a:lnTo>
                    <a:pt x="3040380" y="922020"/>
                  </a:lnTo>
                  <a:lnTo>
                    <a:pt x="3092984" y="987773"/>
                  </a:lnTo>
                  <a:lnTo>
                    <a:pt x="3078480" y="1082040"/>
                  </a:lnTo>
                  <a:lnTo>
                    <a:pt x="3124200" y="1127760"/>
                  </a:lnTo>
                  <a:lnTo>
                    <a:pt x="3230880" y="1203960"/>
                  </a:lnTo>
                  <a:lnTo>
                    <a:pt x="3200400" y="1295400"/>
                  </a:lnTo>
                  <a:lnTo>
                    <a:pt x="3246120" y="1386840"/>
                  </a:lnTo>
                  <a:lnTo>
                    <a:pt x="3329940" y="1386840"/>
                  </a:lnTo>
                  <a:lnTo>
                    <a:pt x="3360420" y="1417320"/>
                  </a:lnTo>
                  <a:lnTo>
                    <a:pt x="3230880" y="1615440"/>
                  </a:lnTo>
                  <a:lnTo>
                    <a:pt x="3238500" y="1676400"/>
                  </a:lnTo>
                  <a:lnTo>
                    <a:pt x="3307080" y="1699260"/>
                  </a:lnTo>
                  <a:lnTo>
                    <a:pt x="3246120" y="1859280"/>
                  </a:lnTo>
                  <a:lnTo>
                    <a:pt x="3169920" y="1958340"/>
                  </a:lnTo>
                  <a:lnTo>
                    <a:pt x="3055620" y="1882140"/>
                  </a:lnTo>
                  <a:lnTo>
                    <a:pt x="3025140" y="1981200"/>
                  </a:lnTo>
                  <a:lnTo>
                    <a:pt x="3093720" y="2057400"/>
                  </a:lnTo>
                  <a:lnTo>
                    <a:pt x="3139440" y="2217420"/>
                  </a:lnTo>
                  <a:lnTo>
                    <a:pt x="3086100" y="2331720"/>
                  </a:lnTo>
                  <a:lnTo>
                    <a:pt x="3124200" y="2392680"/>
                  </a:lnTo>
                  <a:lnTo>
                    <a:pt x="3108960" y="2461260"/>
                  </a:lnTo>
                  <a:lnTo>
                    <a:pt x="3238500" y="2552700"/>
                  </a:lnTo>
                  <a:lnTo>
                    <a:pt x="3253740" y="2628900"/>
                  </a:lnTo>
                  <a:lnTo>
                    <a:pt x="3238500" y="2697480"/>
                  </a:lnTo>
                  <a:lnTo>
                    <a:pt x="3154680" y="2712720"/>
                  </a:lnTo>
                  <a:lnTo>
                    <a:pt x="3108960" y="2926080"/>
                  </a:lnTo>
                  <a:lnTo>
                    <a:pt x="2987040" y="3063240"/>
                  </a:lnTo>
                  <a:lnTo>
                    <a:pt x="2987040" y="3192780"/>
                  </a:lnTo>
                  <a:lnTo>
                    <a:pt x="2887980" y="3268980"/>
                  </a:lnTo>
                  <a:lnTo>
                    <a:pt x="2887980" y="3368040"/>
                  </a:lnTo>
                  <a:lnTo>
                    <a:pt x="2827020" y="3383280"/>
                  </a:lnTo>
                  <a:lnTo>
                    <a:pt x="2827020" y="3749040"/>
                  </a:lnTo>
                  <a:lnTo>
                    <a:pt x="2758440" y="3817620"/>
                  </a:lnTo>
                  <a:lnTo>
                    <a:pt x="2750820" y="3886200"/>
                  </a:lnTo>
                  <a:lnTo>
                    <a:pt x="2697480" y="3924300"/>
                  </a:lnTo>
                  <a:lnTo>
                    <a:pt x="2659380" y="4038600"/>
                  </a:lnTo>
                  <a:lnTo>
                    <a:pt x="2659380" y="4114800"/>
                  </a:lnTo>
                  <a:lnTo>
                    <a:pt x="2644140" y="4137660"/>
                  </a:lnTo>
                  <a:lnTo>
                    <a:pt x="2567940" y="4160520"/>
                  </a:lnTo>
                  <a:lnTo>
                    <a:pt x="2529840" y="4183380"/>
                  </a:lnTo>
                  <a:lnTo>
                    <a:pt x="2255520" y="4183380"/>
                  </a:lnTo>
                  <a:lnTo>
                    <a:pt x="2232660" y="4297680"/>
                  </a:lnTo>
                  <a:lnTo>
                    <a:pt x="2263140" y="4411980"/>
                  </a:lnTo>
                  <a:lnTo>
                    <a:pt x="2217420" y="4511040"/>
                  </a:lnTo>
                  <a:lnTo>
                    <a:pt x="2232660" y="4678680"/>
                  </a:lnTo>
                  <a:lnTo>
                    <a:pt x="2225040" y="4739640"/>
                  </a:lnTo>
                  <a:lnTo>
                    <a:pt x="2194560" y="4991100"/>
                  </a:lnTo>
                  <a:lnTo>
                    <a:pt x="2179320" y="5052060"/>
                  </a:lnTo>
                  <a:lnTo>
                    <a:pt x="2293620" y="5158740"/>
                  </a:lnTo>
                  <a:lnTo>
                    <a:pt x="2065020" y="5394960"/>
                  </a:lnTo>
                  <a:lnTo>
                    <a:pt x="1935480" y="5356860"/>
                  </a:lnTo>
                  <a:lnTo>
                    <a:pt x="1851660" y="5356860"/>
                  </a:lnTo>
                  <a:lnTo>
                    <a:pt x="1798320" y="5425440"/>
                  </a:lnTo>
                  <a:lnTo>
                    <a:pt x="1706880" y="5433060"/>
                  </a:lnTo>
                  <a:lnTo>
                    <a:pt x="1600200" y="5356860"/>
                  </a:lnTo>
                  <a:lnTo>
                    <a:pt x="1600200" y="5334000"/>
                  </a:lnTo>
                  <a:lnTo>
                    <a:pt x="1531620" y="5280660"/>
                  </a:lnTo>
                  <a:lnTo>
                    <a:pt x="1501140" y="5326380"/>
                  </a:lnTo>
                  <a:lnTo>
                    <a:pt x="1348740" y="5334000"/>
                  </a:lnTo>
                  <a:lnTo>
                    <a:pt x="1287780" y="5250180"/>
                  </a:lnTo>
                  <a:lnTo>
                    <a:pt x="1249680" y="5135880"/>
                  </a:lnTo>
                  <a:lnTo>
                    <a:pt x="1165860" y="5067300"/>
                  </a:lnTo>
                  <a:lnTo>
                    <a:pt x="1127760" y="5128260"/>
                  </a:lnTo>
                  <a:lnTo>
                    <a:pt x="1021080" y="5143500"/>
                  </a:lnTo>
                  <a:lnTo>
                    <a:pt x="922020" y="5105400"/>
                  </a:lnTo>
                  <a:lnTo>
                    <a:pt x="800100" y="5166360"/>
                  </a:lnTo>
                  <a:lnTo>
                    <a:pt x="716280" y="5067300"/>
                  </a:lnTo>
                  <a:lnTo>
                    <a:pt x="579120" y="5090160"/>
                  </a:lnTo>
                  <a:lnTo>
                    <a:pt x="487680" y="4983480"/>
                  </a:lnTo>
                  <a:lnTo>
                    <a:pt x="441960" y="4991100"/>
                  </a:lnTo>
                  <a:lnTo>
                    <a:pt x="335280" y="4922520"/>
                  </a:lnTo>
                  <a:lnTo>
                    <a:pt x="259080" y="4808220"/>
                  </a:lnTo>
                  <a:lnTo>
                    <a:pt x="243840" y="4732020"/>
                  </a:lnTo>
                  <a:lnTo>
                    <a:pt x="243840" y="4678680"/>
                  </a:lnTo>
                  <a:lnTo>
                    <a:pt x="297180" y="4556760"/>
                  </a:lnTo>
                  <a:lnTo>
                    <a:pt x="289560" y="4511040"/>
                  </a:lnTo>
                  <a:lnTo>
                    <a:pt x="281940" y="4450080"/>
                  </a:lnTo>
                  <a:lnTo>
                    <a:pt x="320040" y="4404360"/>
                  </a:lnTo>
                  <a:lnTo>
                    <a:pt x="320040" y="4259580"/>
                  </a:lnTo>
                  <a:lnTo>
                    <a:pt x="388620" y="4251960"/>
                  </a:lnTo>
                  <a:lnTo>
                    <a:pt x="434340" y="4175760"/>
                  </a:lnTo>
                  <a:lnTo>
                    <a:pt x="434340" y="4107180"/>
                  </a:lnTo>
                  <a:lnTo>
                    <a:pt x="396240" y="4038600"/>
                  </a:lnTo>
                  <a:lnTo>
                    <a:pt x="426720" y="3977640"/>
                  </a:lnTo>
                  <a:lnTo>
                    <a:pt x="434340" y="3810000"/>
                  </a:lnTo>
                  <a:lnTo>
                    <a:pt x="403860" y="3741420"/>
                  </a:lnTo>
                  <a:lnTo>
                    <a:pt x="464820" y="3665220"/>
                  </a:lnTo>
                  <a:lnTo>
                    <a:pt x="464820" y="3634740"/>
                  </a:lnTo>
                  <a:lnTo>
                    <a:pt x="510540" y="3627120"/>
                  </a:lnTo>
                  <a:lnTo>
                    <a:pt x="632460" y="3649980"/>
                  </a:lnTo>
                  <a:lnTo>
                    <a:pt x="739140" y="3665220"/>
                  </a:lnTo>
                  <a:lnTo>
                    <a:pt x="815340" y="3596640"/>
                  </a:lnTo>
                  <a:lnTo>
                    <a:pt x="967740" y="3512820"/>
                  </a:lnTo>
                  <a:lnTo>
                    <a:pt x="1005840" y="3398520"/>
                  </a:lnTo>
                  <a:lnTo>
                    <a:pt x="1066800" y="3345180"/>
                  </a:lnTo>
                  <a:lnTo>
                    <a:pt x="1059180" y="3261360"/>
                  </a:lnTo>
                  <a:lnTo>
                    <a:pt x="1028700" y="3230880"/>
                  </a:lnTo>
                  <a:lnTo>
                    <a:pt x="914400" y="3101340"/>
                  </a:lnTo>
                  <a:lnTo>
                    <a:pt x="792480" y="3032760"/>
                  </a:lnTo>
                  <a:lnTo>
                    <a:pt x="701040" y="3055620"/>
                  </a:lnTo>
                  <a:lnTo>
                    <a:pt x="556260" y="2971800"/>
                  </a:lnTo>
                  <a:lnTo>
                    <a:pt x="548640" y="2880360"/>
                  </a:lnTo>
                  <a:lnTo>
                    <a:pt x="487680" y="2903220"/>
                  </a:lnTo>
                  <a:lnTo>
                    <a:pt x="487680" y="2827020"/>
                  </a:lnTo>
                  <a:lnTo>
                    <a:pt x="518160" y="2788920"/>
                  </a:lnTo>
                  <a:lnTo>
                    <a:pt x="541020" y="2621280"/>
                  </a:lnTo>
                  <a:lnTo>
                    <a:pt x="502920" y="2552700"/>
                  </a:lnTo>
                  <a:lnTo>
                    <a:pt x="556260" y="2491740"/>
                  </a:lnTo>
                  <a:lnTo>
                    <a:pt x="464820" y="2446020"/>
                  </a:lnTo>
                  <a:lnTo>
                    <a:pt x="396240" y="2446020"/>
                  </a:lnTo>
                  <a:lnTo>
                    <a:pt x="289560" y="2423160"/>
                  </a:lnTo>
                  <a:lnTo>
                    <a:pt x="259080" y="2362200"/>
                  </a:lnTo>
                  <a:lnTo>
                    <a:pt x="182880" y="2392680"/>
                  </a:lnTo>
                  <a:lnTo>
                    <a:pt x="7620" y="2301240"/>
                  </a:lnTo>
                  <a:lnTo>
                    <a:pt x="0" y="2232660"/>
                  </a:lnTo>
                  <a:lnTo>
                    <a:pt x="91440" y="2057400"/>
                  </a:lnTo>
                  <a:lnTo>
                    <a:pt x="160020" y="1836420"/>
                  </a:lnTo>
                  <a:lnTo>
                    <a:pt x="259080" y="1752600"/>
                  </a:lnTo>
                  <a:lnTo>
                    <a:pt x="342900" y="1722120"/>
                  </a:lnTo>
                  <a:lnTo>
                    <a:pt x="396240" y="1615440"/>
                  </a:lnTo>
                  <a:lnTo>
                    <a:pt x="480060" y="1546860"/>
                  </a:lnTo>
                  <a:lnTo>
                    <a:pt x="525780" y="1463040"/>
                  </a:lnTo>
                  <a:lnTo>
                    <a:pt x="617220" y="1394460"/>
                  </a:lnTo>
                  <a:lnTo>
                    <a:pt x="670560" y="1272540"/>
                  </a:lnTo>
                  <a:lnTo>
                    <a:pt x="792480" y="845820"/>
                  </a:lnTo>
                  <a:lnTo>
                    <a:pt x="800100" y="754380"/>
                  </a:lnTo>
                  <a:lnTo>
                    <a:pt x="861060" y="662940"/>
                  </a:lnTo>
                  <a:lnTo>
                    <a:pt x="838200" y="617220"/>
                  </a:lnTo>
                  <a:lnTo>
                    <a:pt x="883920" y="541020"/>
                  </a:lnTo>
                  <a:lnTo>
                    <a:pt x="922020" y="434340"/>
                  </a:lnTo>
                  <a:lnTo>
                    <a:pt x="952500" y="381000"/>
                  </a:lnTo>
                  <a:lnTo>
                    <a:pt x="1005840" y="175260"/>
                  </a:lnTo>
                  <a:lnTo>
                    <a:pt x="982980" y="38100"/>
                  </a:lnTo>
                  <a:lnTo>
                    <a:pt x="993236" y="32688"/>
                  </a:lnTo>
                  <a:lnTo>
                    <a:pt x="989512" y="45720"/>
                  </a:lnTo>
                  <a:lnTo>
                    <a:pt x="1264920" y="45720"/>
                  </a:lnTo>
                  <a:lnTo>
                    <a:pt x="1379220" y="91440"/>
                  </a:lnTo>
                  <a:lnTo>
                    <a:pt x="1394460" y="228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5" name="フリーフォーム: 図形 354">
              <a:extLst>
                <a:ext uri="{FF2B5EF4-FFF2-40B4-BE49-F238E27FC236}">
                  <a16:creationId xmlns:a16="http://schemas.microsoft.com/office/drawing/2014/main" id="{C8809BCF-BF0E-7D99-47DB-94A835B996B0}"/>
                </a:ext>
              </a:extLst>
            </p:cNvPr>
            <p:cNvSpPr/>
            <p:nvPr/>
          </p:nvSpPr>
          <p:spPr>
            <a:xfrm>
              <a:off x="7407401" y="990075"/>
              <a:ext cx="834984" cy="665704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6" name="フリーフォーム: 図形 355">
              <a:extLst>
                <a:ext uri="{FF2B5EF4-FFF2-40B4-BE49-F238E27FC236}">
                  <a16:creationId xmlns:a16="http://schemas.microsoft.com/office/drawing/2014/main" id="{0CF31341-A516-B5C5-1367-DC34DCF968C4}"/>
                </a:ext>
              </a:extLst>
            </p:cNvPr>
            <p:cNvSpPr/>
            <p:nvPr/>
          </p:nvSpPr>
          <p:spPr>
            <a:xfrm>
              <a:off x="7253124" y="1798213"/>
              <a:ext cx="443098" cy="385060"/>
            </a:xfrm>
            <a:custGeom>
              <a:avLst/>
              <a:gdLst>
                <a:gd name="connsiteX0" fmla="*/ 2673676 w 3032760"/>
                <a:gd name="connsiteY0" fmla="*/ 0 h 2635532"/>
                <a:gd name="connsiteX1" fmla="*/ 2739388 w 3032760"/>
                <a:gd name="connsiteY1" fmla="*/ 89182 h 2635532"/>
                <a:gd name="connsiteX2" fmla="*/ 2866388 w 3032760"/>
                <a:gd name="connsiteY2" fmla="*/ 114582 h 2635532"/>
                <a:gd name="connsiteX3" fmla="*/ 2904492 w 3032760"/>
                <a:gd name="connsiteY3" fmla="*/ 178082 h 2635532"/>
                <a:gd name="connsiteX4" fmla="*/ 2904492 w 3032760"/>
                <a:gd name="connsiteY4" fmla="*/ 247932 h 2635532"/>
                <a:gd name="connsiteX5" fmla="*/ 2853692 w 3032760"/>
                <a:gd name="connsiteY5" fmla="*/ 266982 h 2635532"/>
                <a:gd name="connsiteX6" fmla="*/ 2872740 w 3032760"/>
                <a:gd name="connsiteY6" fmla="*/ 324132 h 2635532"/>
                <a:gd name="connsiteX7" fmla="*/ 2942588 w 3032760"/>
                <a:gd name="connsiteY7" fmla="*/ 374932 h 2635532"/>
                <a:gd name="connsiteX8" fmla="*/ 2942588 w 3032760"/>
                <a:gd name="connsiteY8" fmla="*/ 565432 h 2635532"/>
                <a:gd name="connsiteX9" fmla="*/ 3025140 w 3032760"/>
                <a:gd name="connsiteY9" fmla="*/ 679732 h 2635532"/>
                <a:gd name="connsiteX10" fmla="*/ 2987040 w 3032760"/>
                <a:gd name="connsiteY10" fmla="*/ 749582 h 2635532"/>
                <a:gd name="connsiteX11" fmla="*/ 3018108 w 3032760"/>
                <a:gd name="connsiteY11" fmla="*/ 780648 h 2635532"/>
                <a:gd name="connsiteX12" fmla="*/ 3017520 w 3032760"/>
                <a:gd name="connsiteY12" fmla="*/ 783872 h 2635532"/>
                <a:gd name="connsiteX13" fmla="*/ 2987040 w 3032760"/>
                <a:gd name="connsiteY13" fmla="*/ 1050572 h 2635532"/>
                <a:gd name="connsiteX14" fmla="*/ 3032760 w 3032760"/>
                <a:gd name="connsiteY14" fmla="*/ 1180112 h 2635532"/>
                <a:gd name="connsiteX15" fmla="*/ 3009900 w 3032760"/>
                <a:gd name="connsiteY15" fmla="*/ 1294412 h 2635532"/>
                <a:gd name="connsiteX16" fmla="*/ 2971800 w 3032760"/>
                <a:gd name="connsiteY16" fmla="*/ 1355372 h 2635532"/>
                <a:gd name="connsiteX17" fmla="*/ 2994660 w 3032760"/>
                <a:gd name="connsiteY17" fmla="*/ 1484912 h 2635532"/>
                <a:gd name="connsiteX18" fmla="*/ 2910840 w 3032760"/>
                <a:gd name="connsiteY18" fmla="*/ 1484912 h 2635532"/>
                <a:gd name="connsiteX19" fmla="*/ 2796540 w 3032760"/>
                <a:gd name="connsiteY19" fmla="*/ 1583972 h 2635532"/>
                <a:gd name="connsiteX20" fmla="*/ 2781300 w 3032760"/>
                <a:gd name="connsiteY20" fmla="*/ 1667792 h 2635532"/>
                <a:gd name="connsiteX21" fmla="*/ 2865120 w 3032760"/>
                <a:gd name="connsiteY21" fmla="*/ 1675412 h 2635532"/>
                <a:gd name="connsiteX22" fmla="*/ 2834640 w 3032760"/>
                <a:gd name="connsiteY22" fmla="*/ 1766852 h 2635532"/>
                <a:gd name="connsiteX23" fmla="*/ 2750820 w 3032760"/>
                <a:gd name="connsiteY23" fmla="*/ 1797332 h 2635532"/>
                <a:gd name="connsiteX24" fmla="*/ 2727960 w 3032760"/>
                <a:gd name="connsiteY24" fmla="*/ 1858292 h 2635532"/>
                <a:gd name="connsiteX25" fmla="*/ 2667000 w 3032760"/>
                <a:gd name="connsiteY25" fmla="*/ 1873532 h 2635532"/>
                <a:gd name="connsiteX26" fmla="*/ 2667000 w 3032760"/>
                <a:gd name="connsiteY26" fmla="*/ 1919252 h 2635532"/>
                <a:gd name="connsiteX27" fmla="*/ 2712720 w 3032760"/>
                <a:gd name="connsiteY27" fmla="*/ 1980212 h 2635532"/>
                <a:gd name="connsiteX28" fmla="*/ 2621280 w 3032760"/>
                <a:gd name="connsiteY28" fmla="*/ 2064032 h 2635532"/>
                <a:gd name="connsiteX29" fmla="*/ 2606040 w 3032760"/>
                <a:gd name="connsiteY29" fmla="*/ 2124992 h 2635532"/>
                <a:gd name="connsiteX30" fmla="*/ 2552700 w 3032760"/>
                <a:gd name="connsiteY30" fmla="*/ 2140232 h 2635532"/>
                <a:gd name="connsiteX31" fmla="*/ 2545080 w 3032760"/>
                <a:gd name="connsiteY31" fmla="*/ 2201192 h 2635532"/>
                <a:gd name="connsiteX32" fmla="*/ 2499360 w 3032760"/>
                <a:gd name="connsiteY32" fmla="*/ 2231672 h 2635532"/>
                <a:gd name="connsiteX33" fmla="*/ 2362200 w 3032760"/>
                <a:gd name="connsiteY33" fmla="*/ 2239292 h 2635532"/>
                <a:gd name="connsiteX34" fmla="*/ 2225040 w 3032760"/>
                <a:gd name="connsiteY34" fmla="*/ 2109752 h 2635532"/>
                <a:gd name="connsiteX35" fmla="*/ 2148840 w 3032760"/>
                <a:gd name="connsiteY35" fmla="*/ 2102132 h 2635532"/>
                <a:gd name="connsiteX36" fmla="*/ 2080260 w 3032760"/>
                <a:gd name="connsiteY36" fmla="*/ 2147852 h 2635532"/>
                <a:gd name="connsiteX37" fmla="*/ 1920240 w 3032760"/>
                <a:gd name="connsiteY37" fmla="*/ 2071652 h 2635532"/>
                <a:gd name="connsiteX38" fmla="*/ 1905000 w 3032760"/>
                <a:gd name="connsiteY38" fmla="*/ 1964972 h 2635532"/>
                <a:gd name="connsiteX39" fmla="*/ 1813560 w 3032760"/>
                <a:gd name="connsiteY39" fmla="*/ 2010692 h 2635532"/>
                <a:gd name="connsiteX40" fmla="*/ 1821180 w 3032760"/>
                <a:gd name="connsiteY40" fmla="*/ 2056412 h 2635532"/>
                <a:gd name="connsiteX41" fmla="*/ 1767840 w 3032760"/>
                <a:gd name="connsiteY41" fmla="*/ 2064032 h 2635532"/>
                <a:gd name="connsiteX42" fmla="*/ 1638300 w 3032760"/>
                <a:gd name="connsiteY42" fmla="*/ 2086892 h 2635532"/>
                <a:gd name="connsiteX43" fmla="*/ 1684020 w 3032760"/>
                <a:gd name="connsiteY43" fmla="*/ 1964972 h 2635532"/>
                <a:gd name="connsiteX44" fmla="*/ 1638300 w 3032760"/>
                <a:gd name="connsiteY44" fmla="*/ 1957352 h 2635532"/>
                <a:gd name="connsiteX45" fmla="*/ 1569720 w 3032760"/>
                <a:gd name="connsiteY45" fmla="*/ 1980212 h 2635532"/>
                <a:gd name="connsiteX46" fmla="*/ 1531620 w 3032760"/>
                <a:gd name="connsiteY46" fmla="*/ 1949732 h 2635532"/>
                <a:gd name="connsiteX47" fmla="*/ 1478280 w 3032760"/>
                <a:gd name="connsiteY47" fmla="*/ 1995452 h 2635532"/>
                <a:gd name="connsiteX48" fmla="*/ 1432560 w 3032760"/>
                <a:gd name="connsiteY48" fmla="*/ 1980212 h 2635532"/>
                <a:gd name="connsiteX49" fmla="*/ 1341120 w 3032760"/>
                <a:gd name="connsiteY49" fmla="*/ 2071652 h 2635532"/>
                <a:gd name="connsiteX50" fmla="*/ 1264920 w 3032760"/>
                <a:gd name="connsiteY50" fmla="*/ 2003072 h 2635532"/>
                <a:gd name="connsiteX51" fmla="*/ 1158240 w 3032760"/>
                <a:gd name="connsiteY51" fmla="*/ 2003072 h 2635532"/>
                <a:gd name="connsiteX52" fmla="*/ 1013460 w 3032760"/>
                <a:gd name="connsiteY52" fmla="*/ 2163092 h 2635532"/>
                <a:gd name="connsiteX53" fmla="*/ 975360 w 3032760"/>
                <a:gd name="connsiteY53" fmla="*/ 2269772 h 2635532"/>
                <a:gd name="connsiteX54" fmla="*/ 876300 w 3032760"/>
                <a:gd name="connsiteY54" fmla="*/ 2315492 h 2635532"/>
                <a:gd name="connsiteX55" fmla="*/ 853440 w 3032760"/>
                <a:gd name="connsiteY55" fmla="*/ 2475512 h 2635532"/>
                <a:gd name="connsiteX56" fmla="*/ 769620 w 3032760"/>
                <a:gd name="connsiteY56" fmla="*/ 2536472 h 2635532"/>
                <a:gd name="connsiteX57" fmla="*/ 655320 w 3032760"/>
                <a:gd name="connsiteY57" fmla="*/ 2635532 h 2635532"/>
                <a:gd name="connsiteX58" fmla="*/ 579120 w 3032760"/>
                <a:gd name="connsiteY58" fmla="*/ 2635532 h 2635532"/>
                <a:gd name="connsiteX59" fmla="*/ 609600 w 3032760"/>
                <a:gd name="connsiteY59" fmla="*/ 2513612 h 2635532"/>
                <a:gd name="connsiteX60" fmla="*/ 518160 w 3032760"/>
                <a:gd name="connsiteY60" fmla="*/ 2384072 h 2635532"/>
                <a:gd name="connsiteX61" fmla="*/ 403860 w 3032760"/>
                <a:gd name="connsiteY61" fmla="*/ 2361212 h 2635532"/>
                <a:gd name="connsiteX62" fmla="*/ 335280 w 3032760"/>
                <a:gd name="connsiteY62" fmla="*/ 2429792 h 2635532"/>
                <a:gd name="connsiteX63" fmla="*/ 266700 w 3032760"/>
                <a:gd name="connsiteY63" fmla="*/ 2391692 h 2635532"/>
                <a:gd name="connsiteX64" fmla="*/ 205740 w 3032760"/>
                <a:gd name="connsiteY64" fmla="*/ 2399312 h 2635532"/>
                <a:gd name="connsiteX65" fmla="*/ 228600 w 3032760"/>
                <a:gd name="connsiteY65" fmla="*/ 2498372 h 2635532"/>
                <a:gd name="connsiteX66" fmla="*/ 167640 w 3032760"/>
                <a:gd name="connsiteY66" fmla="*/ 2582192 h 2635532"/>
                <a:gd name="connsiteX67" fmla="*/ 60960 w 3032760"/>
                <a:gd name="connsiteY67" fmla="*/ 2566952 h 2635532"/>
                <a:gd name="connsiteX68" fmla="*/ 45720 w 3032760"/>
                <a:gd name="connsiteY68" fmla="*/ 2399312 h 2635532"/>
                <a:gd name="connsiteX69" fmla="*/ 91440 w 3032760"/>
                <a:gd name="connsiteY69" fmla="*/ 2353592 h 2635532"/>
                <a:gd name="connsiteX70" fmla="*/ 76200 w 3032760"/>
                <a:gd name="connsiteY70" fmla="*/ 2170712 h 2635532"/>
                <a:gd name="connsiteX71" fmla="*/ 0 w 3032760"/>
                <a:gd name="connsiteY71" fmla="*/ 2155472 h 2635532"/>
                <a:gd name="connsiteX72" fmla="*/ 0 w 3032760"/>
                <a:gd name="connsiteY72" fmla="*/ 2094512 h 2635532"/>
                <a:gd name="connsiteX73" fmla="*/ 60960 w 3032760"/>
                <a:gd name="connsiteY73" fmla="*/ 2033552 h 2635532"/>
                <a:gd name="connsiteX74" fmla="*/ 83820 w 3032760"/>
                <a:gd name="connsiteY74" fmla="*/ 1728752 h 2635532"/>
                <a:gd name="connsiteX75" fmla="*/ 121920 w 3032760"/>
                <a:gd name="connsiteY75" fmla="*/ 1698272 h 2635532"/>
                <a:gd name="connsiteX76" fmla="*/ 106680 w 3032760"/>
                <a:gd name="connsiteY76" fmla="*/ 1583972 h 2635532"/>
                <a:gd name="connsiteX77" fmla="*/ 45720 w 3032760"/>
                <a:gd name="connsiteY77" fmla="*/ 1523012 h 2635532"/>
                <a:gd name="connsiteX78" fmla="*/ 38100 w 3032760"/>
                <a:gd name="connsiteY78" fmla="*/ 1340132 h 2635532"/>
                <a:gd name="connsiteX79" fmla="*/ 129540 w 3032760"/>
                <a:gd name="connsiteY79" fmla="*/ 1218212 h 2635532"/>
                <a:gd name="connsiteX80" fmla="*/ 121920 w 3032760"/>
                <a:gd name="connsiteY80" fmla="*/ 1157252 h 2635532"/>
                <a:gd name="connsiteX81" fmla="*/ 106680 w 3032760"/>
                <a:gd name="connsiteY81" fmla="*/ 1065812 h 2635532"/>
                <a:gd name="connsiteX82" fmla="*/ 76200 w 3032760"/>
                <a:gd name="connsiteY82" fmla="*/ 997232 h 2635532"/>
                <a:gd name="connsiteX83" fmla="*/ 76200 w 3032760"/>
                <a:gd name="connsiteY83" fmla="*/ 943892 h 2635532"/>
                <a:gd name="connsiteX84" fmla="*/ 236220 w 3032760"/>
                <a:gd name="connsiteY84" fmla="*/ 867692 h 2635532"/>
                <a:gd name="connsiteX85" fmla="*/ 251460 w 3032760"/>
                <a:gd name="connsiteY85" fmla="*/ 768632 h 2635532"/>
                <a:gd name="connsiteX86" fmla="*/ 228600 w 3032760"/>
                <a:gd name="connsiteY86" fmla="*/ 700052 h 2635532"/>
                <a:gd name="connsiteX87" fmla="*/ 259080 w 3032760"/>
                <a:gd name="connsiteY87" fmla="*/ 471452 h 2635532"/>
                <a:gd name="connsiteX88" fmla="*/ 342900 w 3032760"/>
                <a:gd name="connsiteY88" fmla="*/ 364772 h 2635532"/>
                <a:gd name="connsiteX89" fmla="*/ 358140 w 3032760"/>
                <a:gd name="connsiteY89" fmla="*/ 242852 h 2635532"/>
                <a:gd name="connsiteX90" fmla="*/ 457200 w 3032760"/>
                <a:gd name="connsiteY90" fmla="*/ 159032 h 2635532"/>
                <a:gd name="connsiteX91" fmla="*/ 457200 w 3032760"/>
                <a:gd name="connsiteY91" fmla="*/ 113312 h 2635532"/>
                <a:gd name="connsiteX92" fmla="*/ 548640 w 3032760"/>
                <a:gd name="connsiteY92" fmla="*/ 67592 h 2635532"/>
                <a:gd name="connsiteX93" fmla="*/ 609600 w 3032760"/>
                <a:gd name="connsiteY93" fmla="*/ 113312 h 2635532"/>
                <a:gd name="connsiteX94" fmla="*/ 662940 w 3032760"/>
                <a:gd name="connsiteY94" fmla="*/ 37112 h 2635532"/>
                <a:gd name="connsiteX95" fmla="*/ 861060 w 3032760"/>
                <a:gd name="connsiteY95" fmla="*/ 37112 h 2635532"/>
                <a:gd name="connsiteX96" fmla="*/ 777240 w 3032760"/>
                <a:gd name="connsiteY96" fmla="*/ 143792 h 2635532"/>
                <a:gd name="connsiteX97" fmla="*/ 784860 w 3032760"/>
                <a:gd name="connsiteY97" fmla="*/ 258092 h 2635532"/>
                <a:gd name="connsiteX98" fmla="*/ 655320 w 3032760"/>
                <a:gd name="connsiteY98" fmla="*/ 387632 h 2635532"/>
                <a:gd name="connsiteX99" fmla="*/ 685800 w 3032760"/>
                <a:gd name="connsiteY99" fmla="*/ 448592 h 2635532"/>
                <a:gd name="connsiteX100" fmla="*/ 693420 w 3032760"/>
                <a:gd name="connsiteY100" fmla="*/ 509552 h 2635532"/>
                <a:gd name="connsiteX101" fmla="*/ 731520 w 3032760"/>
                <a:gd name="connsiteY101" fmla="*/ 547652 h 2635532"/>
                <a:gd name="connsiteX102" fmla="*/ 906780 w 3032760"/>
                <a:gd name="connsiteY102" fmla="*/ 700052 h 2635532"/>
                <a:gd name="connsiteX103" fmla="*/ 1013460 w 3032760"/>
                <a:gd name="connsiteY103" fmla="*/ 753392 h 2635532"/>
                <a:gd name="connsiteX104" fmla="*/ 1043940 w 3032760"/>
                <a:gd name="connsiteY104" fmla="*/ 799112 h 2635532"/>
                <a:gd name="connsiteX105" fmla="*/ 1089660 w 3032760"/>
                <a:gd name="connsiteY105" fmla="*/ 791492 h 2635532"/>
                <a:gd name="connsiteX106" fmla="*/ 1234440 w 3032760"/>
                <a:gd name="connsiteY106" fmla="*/ 837212 h 2635532"/>
                <a:gd name="connsiteX107" fmla="*/ 1463040 w 3032760"/>
                <a:gd name="connsiteY107" fmla="*/ 799112 h 2635532"/>
                <a:gd name="connsiteX108" fmla="*/ 1699260 w 3032760"/>
                <a:gd name="connsiteY108" fmla="*/ 837212 h 2635532"/>
                <a:gd name="connsiteX109" fmla="*/ 1775460 w 3032760"/>
                <a:gd name="connsiteY109" fmla="*/ 730532 h 2635532"/>
                <a:gd name="connsiteX110" fmla="*/ 1874520 w 3032760"/>
                <a:gd name="connsiteY110" fmla="*/ 669572 h 2635532"/>
                <a:gd name="connsiteX111" fmla="*/ 1882140 w 3032760"/>
                <a:gd name="connsiteY111" fmla="*/ 578132 h 2635532"/>
                <a:gd name="connsiteX112" fmla="*/ 1965960 w 3032760"/>
                <a:gd name="connsiteY112" fmla="*/ 471452 h 2635532"/>
                <a:gd name="connsiteX113" fmla="*/ 1981200 w 3032760"/>
                <a:gd name="connsiteY113" fmla="*/ 357152 h 2635532"/>
                <a:gd name="connsiteX114" fmla="*/ 1958340 w 3032760"/>
                <a:gd name="connsiteY114" fmla="*/ 288572 h 2635532"/>
                <a:gd name="connsiteX115" fmla="*/ 2026920 w 3032760"/>
                <a:gd name="connsiteY115" fmla="*/ 181892 h 2635532"/>
                <a:gd name="connsiteX116" fmla="*/ 2072640 w 3032760"/>
                <a:gd name="connsiteY116" fmla="*/ 136172 h 2635532"/>
                <a:gd name="connsiteX117" fmla="*/ 2286000 w 3032760"/>
                <a:gd name="connsiteY117" fmla="*/ 59972 h 2635532"/>
                <a:gd name="connsiteX118" fmla="*/ 2369820 w 3032760"/>
                <a:gd name="connsiteY118" fmla="*/ 59972 h 2635532"/>
                <a:gd name="connsiteX119" fmla="*/ 2484120 w 3032760"/>
                <a:gd name="connsiteY119" fmla="*/ 21872 h 263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3032760" h="2635532">
                  <a:moveTo>
                    <a:pt x="2673676" y="0"/>
                  </a:moveTo>
                  <a:lnTo>
                    <a:pt x="2739388" y="89182"/>
                  </a:lnTo>
                  <a:lnTo>
                    <a:pt x="2866388" y="114582"/>
                  </a:lnTo>
                  <a:lnTo>
                    <a:pt x="2904492" y="178082"/>
                  </a:lnTo>
                  <a:lnTo>
                    <a:pt x="2904492" y="247932"/>
                  </a:lnTo>
                  <a:lnTo>
                    <a:pt x="2853692" y="266982"/>
                  </a:lnTo>
                  <a:lnTo>
                    <a:pt x="2872740" y="324132"/>
                  </a:lnTo>
                  <a:lnTo>
                    <a:pt x="2942588" y="374932"/>
                  </a:lnTo>
                  <a:lnTo>
                    <a:pt x="2942588" y="565432"/>
                  </a:lnTo>
                  <a:lnTo>
                    <a:pt x="3025140" y="679732"/>
                  </a:lnTo>
                  <a:lnTo>
                    <a:pt x="2987040" y="749582"/>
                  </a:lnTo>
                  <a:lnTo>
                    <a:pt x="3018108" y="780648"/>
                  </a:lnTo>
                  <a:lnTo>
                    <a:pt x="3017520" y="783872"/>
                  </a:lnTo>
                  <a:lnTo>
                    <a:pt x="2987040" y="1050572"/>
                  </a:lnTo>
                  <a:lnTo>
                    <a:pt x="3032760" y="1180112"/>
                  </a:lnTo>
                  <a:lnTo>
                    <a:pt x="3009900" y="1294412"/>
                  </a:lnTo>
                  <a:lnTo>
                    <a:pt x="2971800" y="1355372"/>
                  </a:lnTo>
                  <a:lnTo>
                    <a:pt x="2994660" y="1484912"/>
                  </a:lnTo>
                  <a:lnTo>
                    <a:pt x="2910840" y="1484912"/>
                  </a:lnTo>
                  <a:lnTo>
                    <a:pt x="2796540" y="1583972"/>
                  </a:lnTo>
                  <a:lnTo>
                    <a:pt x="2781300" y="1667792"/>
                  </a:lnTo>
                  <a:lnTo>
                    <a:pt x="2865120" y="1675412"/>
                  </a:lnTo>
                  <a:lnTo>
                    <a:pt x="2834640" y="1766852"/>
                  </a:lnTo>
                  <a:lnTo>
                    <a:pt x="2750820" y="1797332"/>
                  </a:lnTo>
                  <a:lnTo>
                    <a:pt x="2727960" y="1858292"/>
                  </a:lnTo>
                  <a:lnTo>
                    <a:pt x="2667000" y="1873532"/>
                  </a:lnTo>
                  <a:lnTo>
                    <a:pt x="2667000" y="1919252"/>
                  </a:lnTo>
                  <a:lnTo>
                    <a:pt x="2712720" y="1980212"/>
                  </a:lnTo>
                  <a:lnTo>
                    <a:pt x="2621280" y="2064032"/>
                  </a:lnTo>
                  <a:lnTo>
                    <a:pt x="2606040" y="2124992"/>
                  </a:lnTo>
                  <a:lnTo>
                    <a:pt x="2552700" y="2140232"/>
                  </a:lnTo>
                  <a:lnTo>
                    <a:pt x="2545080" y="2201192"/>
                  </a:lnTo>
                  <a:lnTo>
                    <a:pt x="2499360" y="2231672"/>
                  </a:lnTo>
                  <a:lnTo>
                    <a:pt x="2362200" y="2239292"/>
                  </a:lnTo>
                  <a:lnTo>
                    <a:pt x="2225040" y="2109752"/>
                  </a:lnTo>
                  <a:lnTo>
                    <a:pt x="2148840" y="2102132"/>
                  </a:lnTo>
                  <a:lnTo>
                    <a:pt x="2080260" y="2147852"/>
                  </a:lnTo>
                  <a:lnTo>
                    <a:pt x="1920240" y="2071652"/>
                  </a:lnTo>
                  <a:lnTo>
                    <a:pt x="1905000" y="1964972"/>
                  </a:lnTo>
                  <a:lnTo>
                    <a:pt x="1813560" y="2010692"/>
                  </a:lnTo>
                  <a:lnTo>
                    <a:pt x="1821180" y="2056412"/>
                  </a:lnTo>
                  <a:lnTo>
                    <a:pt x="1767840" y="2064032"/>
                  </a:lnTo>
                  <a:lnTo>
                    <a:pt x="1638300" y="2086892"/>
                  </a:lnTo>
                  <a:lnTo>
                    <a:pt x="1684020" y="1964972"/>
                  </a:lnTo>
                  <a:lnTo>
                    <a:pt x="1638300" y="1957352"/>
                  </a:lnTo>
                  <a:lnTo>
                    <a:pt x="1569720" y="1980212"/>
                  </a:lnTo>
                  <a:lnTo>
                    <a:pt x="1531620" y="1949732"/>
                  </a:lnTo>
                  <a:lnTo>
                    <a:pt x="1478280" y="1995452"/>
                  </a:lnTo>
                  <a:lnTo>
                    <a:pt x="1432560" y="1980212"/>
                  </a:lnTo>
                  <a:lnTo>
                    <a:pt x="1341120" y="2071652"/>
                  </a:lnTo>
                  <a:lnTo>
                    <a:pt x="1264920" y="2003072"/>
                  </a:lnTo>
                  <a:lnTo>
                    <a:pt x="1158240" y="2003072"/>
                  </a:lnTo>
                  <a:lnTo>
                    <a:pt x="1013460" y="2163092"/>
                  </a:lnTo>
                  <a:lnTo>
                    <a:pt x="975360" y="2269772"/>
                  </a:lnTo>
                  <a:lnTo>
                    <a:pt x="876300" y="2315492"/>
                  </a:lnTo>
                  <a:lnTo>
                    <a:pt x="853440" y="2475512"/>
                  </a:lnTo>
                  <a:lnTo>
                    <a:pt x="769620" y="2536472"/>
                  </a:lnTo>
                  <a:lnTo>
                    <a:pt x="655320" y="2635532"/>
                  </a:lnTo>
                  <a:lnTo>
                    <a:pt x="579120" y="2635532"/>
                  </a:lnTo>
                  <a:lnTo>
                    <a:pt x="609600" y="2513612"/>
                  </a:lnTo>
                  <a:lnTo>
                    <a:pt x="518160" y="2384072"/>
                  </a:lnTo>
                  <a:lnTo>
                    <a:pt x="403860" y="2361212"/>
                  </a:lnTo>
                  <a:lnTo>
                    <a:pt x="335280" y="2429792"/>
                  </a:lnTo>
                  <a:lnTo>
                    <a:pt x="266700" y="2391692"/>
                  </a:lnTo>
                  <a:lnTo>
                    <a:pt x="205740" y="2399312"/>
                  </a:lnTo>
                  <a:lnTo>
                    <a:pt x="228600" y="2498372"/>
                  </a:lnTo>
                  <a:lnTo>
                    <a:pt x="167640" y="2582192"/>
                  </a:lnTo>
                  <a:lnTo>
                    <a:pt x="60960" y="2566952"/>
                  </a:lnTo>
                  <a:lnTo>
                    <a:pt x="45720" y="2399312"/>
                  </a:lnTo>
                  <a:lnTo>
                    <a:pt x="91440" y="2353592"/>
                  </a:lnTo>
                  <a:lnTo>
                    <a:pt x="76200" y="2170712"/>
                  </a:lnTo>
                  <a:lnTo>
                    <a:pt x="0" y="2155472"/>
                  </a:lnTo>
                  <a:lnTo>
                    <a:pt x="0" y="2094512"/>
                  </a:lnTo>
                  <a:lnTo>
                    <a:pt x="60960" y="2033552"/>
                  </a:lnTo>
                  <a:lnTo>
                    <a:pt x="83820" y="1728752"/>
                  </a:lnTo>
                  <a:lnTo>
                    <a:pt x="121920" y="1698272"/>
                  </a:lnTo>
                  <a:lnTo>
                    <a:pt x="106680" y="1583972"/>
                  </a:lnTo>
                  <a:lnTo>
                    <a:pt x="45720" y="1523012"/>
                  </a:lnTo>
                  <a:lnTo>
                    <a:pt x="38100" y="1340132"/>
                  </a:lnTo>
                  <a:lnTo>
                    <a:pt x="129540" y="1218212"/>
                  </a:lnTo>
                  <a:lnTo>
                    <a:pt x="121920" y="1157252"/>
                  </a:lnTo>
                  <a:lnTo>
                    <a:pt x="106680" y="1065812"/>
                  </a:lnTo>
                  <a:lnTo>
                    <a:pt x="76200" y="997232"/>
                  </a:lnTo>
                  <a:lnTo>
                    <a:pt x="76200" y="943892"/>
                  </a:lnTo>
                  <a:lnTo>
                    <a:pt x="236220" y="867692"/>
                  </a:lnTo>
                  <a:lnTo>
                    <a:pt x="251460" y="768632"/>
                  </a:lnTo>
                  <a:lnTo>
                    <a:pt x="228600" y="700052"/>
                  </a:lnTo>
                  <a:lnTo>
                    <a:pt x="259080" y="471452"/>
                  </a:lnTo>
                  <a:lnTo>
                    <a:pt x="342900" y="364772"/>
                  </a:lnTo>
                  <a:lnTo>
                    <a:pt x="358140" y="242852"/>
                  </a:lnTo>
                  <a:lnTo>
                    <a:pt x="457200" y="159032"/>
                  </a:lnTo>
                  <a:lnTo>
                    <a:pt x="457200" y="113312"/>
                  </a:lnTo>
                  <a:lnTo>
                    <a:pt x="548640" y="67592"/>
                  </a:lnTo>
                  <a:lnTo>
                    <a:pt x="609600" y="113312"/>
                  </a:lnTo>
                  <a:lnTo>
                    <a:pt x="662940" y="37112"/>
                  </a:lnTo>
                  <a:lnTo>
                    <a:pt x="861060" y="37112"/>
                  </a:lnTo>
                  <a:lnTo>
                    <a:pt x="777240" y="143792"/>
                  </a:lnTo>
                  <a:lnTo>
                    <a:pt x="784860" y="258092"/>
                  </a:lnTo>
                  <a:lnTo>
                    <a:pt x="655320" y="387632"/>
                  </a:lnTo>
                  <a:lnTo>
                    <a:pt x="685800" y="448592"/>
                  </a:lnTo>
                  <a:lnTo>
                    <a:pt x="693420" y="509552"/>
                  </a:lnTo>
                  <a:lnTo>
                    <a:pt x="731520" y="547652"/>
                  </a:lnTo>
                  <a:lnTo>
                    <a:pt x="906780" y="700052"/>
                  </a:lnTo>
                  <a:lnTo>
                    <a:pt x="1013460" y="753392"/>
                  </a:lnTo>
                  <a:lnTo>
                    <a:pt x="1043940" y="799112"/>
                  </a:lnTo>
                  <a:lnTo>
                    <a:pt x="1089660" y="791492"/>
                  </a:lnTo>
                  <a:lnTo>
                    <a:pt x="1234440" y="837212"/>
                  </a:lnTo>
                  <a:lnTo>
                    <a:pt x="1463040" y="799112"/>
                  </a:lnTo>
                  <a:lnTo>
                    <a:pt x="1699260" y="837212"/>
                  </a:lnTo>
                  <a:lnTo>
                    <a:pt x="1775460" y="730532"/>
                  </a:lnTo>
                  <a:lnTo>
                    <a:pt x="1874520" y="669572"/>
                  </a:lnTo>
                  <a:lnTo>
                    <a:pt x="1882140" y="578132"/>
                  </a:lnTo>
                  <a:lnTo>
                    <a:pt x="1965960" y="471452"/>
                  </a:lnTo>
                  <a:lnTo>
                    <a:pt x="1981200" y="357152"/>
                  </a:lnTo>
                  <a:lnTo>
                    <a:pt x="1958340" y="288572"/>
                  </a:lnTo>
                  <a:lnTo>
                    <a:pt x="2026920" y="181892"/>
                  </a:lnTo>
                  <a:lnTo>
                    <a:pt x="2072640" y="136172"/>
                  </a:lnTo>
                  <a:lnTo>
                    <a:pt x="2286000" y="59972"/>
                  </a:lnTo>
                  <a:lnTo>
                    <a:pt x="2369820" y="59972"/>
                  </a:lnTo>
                  <a:lnTo>
                    <a:pt x="2484120" y="2187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7" name="フリーフォーム: 図形 356">
              <a:extLst>
                <a:ext uri="{FF2B5EF4-FFF2-40B4-BE49-F238E27FC236}">
                  <a16:creationId xmlns:a16="http://schemas.microsoft.com/office/drawing/2014/main" id="{14DEEF10-2D2F-3224-A611-0A17B187DA4B}"/>
                </a:ext>
              </a:extLst>
            </p:cNvPr>
            <p:cNvSpPr/>
            <p:nvPr/>
          </p:nvSpPr>
          <p:spPr>
            <a:xfrm>
              <a:off x="7951709" y="2689085"/>
              <a:ext cx="562550" cy="596364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03" name="グループ化 502">
              <a:extLst>
                <a:ext uri="{FF2B5EF4-FFF2-40B4-BE49-F238E27FC236}">
                  <a16:creationId xmlns:a16="http://schemas.microsoft.com/office/drawing/2014/main" id="{05DBDB08-3563-861A-EF5F-AC8DE9B711BA}"/>
                </a:ext>
              </a:extLst>
            </p:cNvPr>
            <p:cNvGrpSpPr/>
            <p:nvPr/>
          </p:nvGrpSpPr>
          <p:grpSpPr>
            <a:xfrm>
              <a:off x="7672223" y="1197434"/>
              <a:ext cx="305340" cy="137668"/>
              <a:chOff x="1259213" y="2809716"/>
              <a:chExt cx="486781" cy="219473"/>
            </a:xfrm>
          </p:grpSpPr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5ED52E36-C5D7-6DA1-9B80-89403D110458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5" name="楕円 504">
                <a:extLst>
                  <a:ext uri="{FF2B5EF4-FFF2-40B4-BE49-F238E27FC236}">
                    <a16:creationId xmlns:a16="http://schemas.microsoft.com/office/drawing/2014/main" id="{4120107B-26C4-E728-5AB6-14EEC205C9B1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6" name="楕円 505">
                <a:extLst>
                  <a:ext uri="{FF2B5EF4-FFF2-40B4-BE49-F238E27FC236}">
                    <a16:creationId xmlns:a16="http://schemas.microsoft.com/office/drawing/2014/main" id="{EF7485B8-26C0-D2F9-7D71-61AA079CDEA2}"/>
                  </a:ext>
                </a:extLst>
              </p:cNvPr>
              <p:cNvSpPr/>
              <p:nvPr/>
            </p:nvSpPr>
            <p:spPr>
              <a:xfrm>
                <a:off x="1376202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楕円 506">
                <a:extLst>
                  <a:ext uri="{FF2B5EF4-FFF2-40B4-BE49-F238E27FC236}">
                    <a16:creationId xmlns:a16="http://schemas.microsoft.com/office/drawing/2014/main" id="{B404BDE6-ACC5-279B-2DED-B0E662896E2B}"/>
                  </a:ext>
                </a:extLst>
              </p:cNvPr>
              <p:cNvSpPr/>
              <p:nvPr/>
            </p:nvSpPr>
            <p:spPr>
              <a:xfrm>
                <a:off x="1643509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8" name="グループ化 517">
              <a:extLst>
                <a:ext uri="{FF2B5EF4-FFF2-40B4-BE49-F238E27FC236}">
                  <a16:creationId xmlns:a16="http://schemas.microsoft.com/office/drawing/2014/main" id="{5B6B1EEB-926D-63F7-E33F-6E3E375507B1}"/>
                </a:ext>
              </a:extLst>
            </p:cNvPr>
            <p:cNvGrpSpPr/>
            <p:nvPr/>
          </p:nvGrpSpPr>
          <p:grpSpPr>
            <a:xfrm flipH="1">
              <a:off x="8103471" y="1958167"/>
              <a:ext cx="305338" cy="137668"/>
              <a:chOff x="1259213" y="2809716"/>
              <a:chExt cx="486781" cy="219473"/>
            </a:xfrm>
          </p:grpSpPr>
          <p:sp>
            <p:nvSpPr>
              <p:cNvPr id="519" name="楕円 518">
                <a:extLst>
                  <a:ext uri="{FF2B5EF4-FFF2-40B4-BE49-F238E27FC236}">
                    <a16:creationId xmlns:a16="http://schemas.microsoft.com/office/drawing/2014/main" id="{20DCE5E2-BA2D-AB41-12F7-9E4D9802DAD3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0" name="楕円 519">
                <a:extLst>
                  <a:ext uri="{FF2B5EF4-FFF2-40B4-BE49-F238E27FC236}">
                    <a16:creationId xmlns:a16="http://schemas.microsoft.com/office/drawing/2014/main" id="{6E100A04-1655-36F6-2FC1-61535558D634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1" name="楕円 520">
                <a:extLst>
                  <a:ext uri="{FF2B5EF4-FFF2-40B4-BE49-F238E27FC236}">
                    <a16:creationId xmlns:a16="http://schemas.microsoft.com/office/drawing/2014/main" id="{90419BD3-2E34-1CB6-234A-D9AED1089A9B}"/>
                  </a:ext>
                </a:extLst>
              </p:cNvPr>
              <p:cNvSpPr/>
              <p:nvPr/>
            </p:nvSpPr>
            <p:spPr>
              <a:xfrm>
                <a:off x="1322749" y="2875738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楕円 521">
                <a:extLst>
                  <a:ext uri="{FF2B5EF4-FFF2-40B4-BE49-F238E27FC236}">
                    <a16:creationId xmlns:a16="http://schemas.microsoft.com/office/drawing/2014/main" id="{22A60072-69EA-71B4-7862-9209B38F2948}"/>
                  </a:ext>
                </a:extLst>
              </p:cNvPr>
              <p:cNvSpPr/>
              <p:nvPr/>
            </p:nvSpPr>
            <p:spPr>
              <a:xfrm>
                <a:off x="1590057" y="2875738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4" name="グループ化 583">
              <a:extLst>
                <a:ext uri="{FF2B5EF4-FFF2-40B4-BE49-F238E27FC236}">
                  <a16:creationId xmlns:a16="http://schemas.microsoft.com/office/drawing/2014/main" id="{A909C1FD-6E32-D595-8630-70B8F4D3BD37}"/>
                </a:ext>
              </a:extLst>
            </p:cNvPr>
            <p:cNvGrpSpPr/>
            <p:nvPr/>
          </p:nvGrpSpPr>
          <p:grpSpPr>
            <a:xfrm flipH="1">
              <a:off x="8121170" y="2779042"/>
              <a:ext cx="305340" cy="137668"/>
              <a:chOff x="1259213" y="2809716"/>
              <a:chExt cx="486781" cy="219473"/>
            </a:xfrm>
          </p:grpSpPr>
          <p:sp>
            <p:nvSpPr>
              <p:cNvPr id="585" name="楕円 584">
                <a:extLst>
                  <a:ext uri="{FF2B5EF4-FFF2-40B4-BE49-F238E27FC236}">
                    <a16:creationId xmlns:a16="http://schemas.microsoft.com/office/drawing/2014/main" id="{4EF7E01A-37FB-64B3-709C-2BEEA0CF3DAF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6" name="楕円 585">
                <a:extLst>
                  <a:ext uri="{FF2B5EF4-FFF2-40B4-BE49-F238E27FC236}">
                    <a16:creationId xmlns:a16="http://schemas.microsoft.com/office/drawing/2014/main" id="{9BC2D25B-3340-88E2-F04D-5839256076E4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7" name="楕円 586">
                <a:extLst>
                  <a:ext uri="{FF2B5EF4-FFF2-40B4-BE49-F238E27FC236}">
                    <a16:creationId xmlns:a16="http://schemas.microsoft.com/office/drawing/2014/main" id="{410C1BA5-B773-D9FE-356E-5A6DE8659173}"/>
                  </a:ext>
                </a:extLst>
              </p:cNvPr>
              <p:cNvSpPr/>
              <p:nvPr/>
            </p:nvSpPr>
            <p:spPr>
              <a:xfrm>
                <a:off x="1326851" y="2835753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楕円 587">
                <a:extLst>
                  <a:ext uri="{FF2B5EF4-FFF2-40B4-BE49-F238E27FC236}">
                    <a16:creationId xmlns:a16="http://schemas.microsoft.com/office/drawing/2014/main" id="{6DDFD84E-C62A-45FF-4BBC-70EF877D2E98}"/>
                  </a:ext>
                </a:extLst>
              </p:cNvPr>
              <p:cNvSpPr/>
              <p:nvPr/>
            </p:nvSpPr>
            <p:spPr>
              <a:xfrm>
                <a:off x="1594157" y="2835753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9" name="グループ化 588">
              <a:extLst>
                <a:ext uri="{FF2B5EF4-FFF2-40B4-BE49-F238E27FC236}">
                  <a16:creationId xmlns:a16="http://schemas.microsoft.com/office/drawing/2014/main" id="{759B85E8-225D-E0BB-CCC8-845C4C7327CA}"/>
                </a:ext>
              </a:extLst>
            </p:cNvPr>
            <p:cNvGrpSpPr/>
            <p:nvPr/>
          </p:nvGrpSpPr>
          <p:grpSpPr>
            <a:xfrm flipH="1">
              <a:off x="6940070" y="2613942"/>
              <a:ext cx="305340" cy="137668"/>
              <a:chOff x="1259213" y="2809716"/>
              <a:chExt cx="486781" cy="219473"/>
            </a:xfrm>
          </p:grpSpPr>
          <p:sp>
            <p:nvSpPr>
              <p:cNvPr id="590" name="楕円 589">
                <a:extLst>
                  <a:ext uri="{FF2B5EF4-FFF2-40B4-BE49-F238E27FC236}">
                    <a16:creationId xmlns:a16="http://schemas.microsoft.com/office/drawing/2014/main" id="{E2E07FCE-3915-8D35-EFCE-6A2961FD105D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1" name="楕円 590">
                <a:extLst>
                  <a:ext uri="{FF2B5EF4-FFF2-40B4-BE49-F238E27FC236}">
                    <a16:creationId xmlns:a16="http://schemas.microsoft.com/office/drawing/2014/main" id="{1F89FD81-9024-95C2-61F8-7679BC4DAFAA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2" name="楕円 591">
                <a:extLst>
                  <a:ext uri="{FF2B5EF4-FFF2-40B4-BE49-F238E27FC236}">
                    <a16:creationId xmlns:a16="http://schemas.microsoft.com/office/drawing/2014/main" id="{11362E32-AFDC-409E-2D03-9B6281F13548}"/>
                  </a:ext>
                </a:extLst>
              </p:cNvPr>
              <p:cNvSpPr/>
              <p:nvPr/>
            </p:nvSpPr>
            <p:spPr>
              <a:xfrm>
                <a:off x="1288890" y="2839549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楕円 592">
                <a:extLst>
                  <a:ext uri="{FF2B5EF4-FFF2-40B4-BE49-F238E27FC236}">
                    <a16:creationId xmlns:a16="http://schemas.microsoft.com/office/drawing/2014/main" id="{18C3709B-5A40-EE4D-4CB8-FD0497324F8D}"/>
                  </a:ext>
                </a:extLst>
              </p:cNvPr>
              <p:cNvSpPr/>
              <p:nvPr/>
            </p:nvSpPr>
            <p:spPr>
              <a:xfrm>
                <a:off x="1556195" y="2839549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4" name="グループ化 593">
              <a:extLst>
                <a:ext uri="{FF2B5EF4-FFF2-40B4-BE49-F238E27FC236}">
                  <a16:creationId xmlns:a16="http://schemas.microsoft.com/office/drawing/2014/main" id="{05C3043B-2120-28AC-F6DF-9DE574464F29}"/>
                </a:ext>
              </a:extLst>
            </p:cNvPr>
            <p:cNvGrpSpPr/>
            <p:nvPr/>
          </p:nvGrpSpPr>
          <p:grpSpPr>
            <a:xfrm flipH="1">
              <a:off x="8727911" y="2014997"/>
              <a:ext cx="305340" cy="137668"/>
              <a:chOff x="1259213" y="2809716"/>
              <a:chExt cx="486781" cy="219473"/>
            </a:xfrm>
          </p:grpSpPr>
          <p:sp>
            <p:nvSpPr>
              <p:cNvPr id="595" name="楕円 594">
                <a:extLst>
                  <a:ext uri="{FF2B5EF4-FFF2-40B4-BE49-F238E27FC236}">
                    <a16:creationId xmlns:a16="http://schemas.microsoft.com/office/drawing/2014/main" id="{DC3683D7-5203-DF64-744E-F2EFF5AC4478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6" name="楕円 595">
                <a:extLst>
                  <a:ext uri="{FF2B5EF4-FFF2-40B4-BE49-F238E27FC236}">
                    <a16:creationId xmlns:a16="http://schemas.microsoft.com/office/drawing/2014/main" id="{44F23700-1465-62DF-6032-7C23EEE96E16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7" name="楕円 596">
                <a:extLst>
                  <a:ext uri="{FF2B5EF4-FFF2-40B4-BE49-F238E27FC236}">
                    <a16:creationId xmlns:a16="http://schemas.microsoft.com/office/drawing/2014/main" id="{75C4E0F9-8057-FE22-AF53-3112883FB8AF}"/>
                  </a:ext>
                </a:extLst>
              </p:cNvPr>
              <p:cNvSpPr/>
              <p:nvPr/>
            </p:nvSpPr>
            <p:spPr>
              <a:xfrm>
                <a:off x="1372406" y="2871184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楕円 597">
                <a:extLst>
                  <a:ext uri="{FF2B5EF4-FFF2-40B4-BE49-F238E27FC236}">
                    <a16:creationId xmlns:a16="http://schemas.microsoft.com/office/drawing/2014/main" id="{ED7334ED-6151-28DB-7A6E-68201724F04B}"/>
                  </a:ext>
                </a:extLst>
              </p:cNvPr>
              <p:cNvSpPr/>
              <p:nvPr/>
            </p:nvSpPr>
            <p:spPr>
              <a:xfrm>
                <a:off x="1639712" y="2871184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9" name="グループ化 598">
              <a:extLst>
                <a:ext uri="{FF2B5EF4-FFF2-40B4-BE49-F238E27FC236}">
                  <a16:creationId xmlns:a16="http://schemas.microsoft.com/office/drawing/2014/main" id="{D7EA11C5-4B00-DEC8-50EC-B9F36BB1A7D5}"/>
                </a:ext>
              </a:extLst>
            </p:cNvPr>
            <p:cNvGrpSpPr/>
            <p:nvPr/>
          </p:nvGrpSpPr>
          <p:grpSpPr>
            <a:xfrm>
              <a:off x="7365836" y="1905459"/>
              <a:ext cx="305340" cy="137668"/>
              <a:chOff x="1259213" y="2809716"/>
              <a:chExt cx="486781" cy="219473"/>
            </a:xfrm>
          </p:grpSpPr>
          <p:sp>
            <p:nvSpPr>
              <p:cNvPr id="600" name="楕円 599">
                <a:extLst>
                  <a:ext uri="{FF2B5EF4-FFF2-40B4-BE49-F238E27FC236}">
                    <a16:creationId xmlns:a16="http://schemas.microsoft.com/office/drawing/2014/main" id="{D0D639EA-3340-5965-9F7A-B93601E6B82B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1" name="楕円 600">
                <a:extLst>
                  <a:ext uri="{FF2B5EF4-FFF2-40B4-BE49-F238E27FC236}">
                    <a16:creationId xmlns:a16="http://schemas.microsoft.com/office/drawing/2014/main" id="{B92121B7-8C5C-4913-376A-331FCEF7740B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2" name="楕円 601">
                <a:extLst>
                  <a:ext uri="{FF2B5EF4-FFF2-40B4-BE49-F238E27FC236}">
                    <a16:creationId xmlns:a16="http://schemas.microsoft.com/office/drawing/2014/main" id="{F382CD52-7A42-FCBB-E43D-3142BA193A5B}"/>
                  </a:ext>
                </a:extLst>
              </p:cNvPr>
              <p:cNvSpPr/>
              <p:nvPr/>
            </p:nvSpPr>
            <p:spPr>
              <a:xfrm>
                <a:off x="1372406" y="2871184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楕円 602">
                <a:extLst>
                  <a:ext uri="{FF2B5EF4-FFF2-40B4-BE49-F238E27FC236}">
                    <a16:creationId xmlns:a16="http://schemas.microsoft.com/office/drawing/2014/main" id="{A15F01BD-6683-9AF2-E978-CB25DCA70BDF}"/>
                  </a:ext>
                </a:extLst>
              </p:cNvPr>
              <p:cNvSpPr/>
              <p:nvPr/>
            </p:nvSpPr>
            <p:spPr>
              <a:xfrm>
                <a:off x="1639712" y="2871184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37A12EC-A75E-6708-D0F4-FDA31F5D6736}"/>
              </a:ext>
            </a:extLst>
          </p:cNvPr>
          <p:cNvGrpSpPr/>
          <p:nvPr/>
        </p:nvGrpSpPr>
        <p:grpSpPr>
          <a:xfrm>
            <a:off x="3570923" y="4626193"/>
            <a:ext cx="2761720" cy="1058558"/>
            <a:chOff x="3570923" y="4626193"/>
            <a:chExt cx="2761720" cy="1058558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9B03E0D6-F7BE-43EA-9F93-7DCBDF17A61E}"/>
                </a:ext>
              </a:extLst>
            </p:cNvPr>
            <p:cNvGrpSpPr/>
            <p:nvPr/>
          </p:nvGrpSpPr>
          <p:grpSpPr>
            <a:xfrm>
              <a:off x="3570923" y="4626193"/>
              <a:ext cx="2761720" cy="1058558"/>
              <a:chOff x="3570923" y="4626193"/>
              <a:chExt cx="2761720" cy="1058558"/>
            </a:xfrm>
          </p:grpSpPr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28C60102-78F3-EFF0-6BAD-2BBC62F81600}"/>
                  </a:ext>
                </a:extLst>
              </p:cNvPr>
              <p:cNvGrpSpPr/>
              <p:nvPr/>
            </p:nvGrpSpPr>
            <p:grpSpPr>
              <a:xfrm>
                <a:off x="3570923" y="5321850"/>
                <a:ext cx="2761720" cy="362901"/>
                <a:chOff x="4533746" y="6119889"/>
                <a:chExt cx="4939924" cy="649126"/>
              </a:xfrm>
            </p:grpSpPr>
            <p:sp>
              <p:nvSpPr>
                <p:cNvPr id="251" name="台形 250">
                  <a:extLst>
                    <a:ext uri="{FF2B5EF4-FFF2-40B4-BE49-F238E27FC236}">
                      <a16:creationId xmlns:a16="http://schemas.microsoft.com/office/drawing/2014/main" id="{D31ECC45-6868-0789-E89D-5571359E756B}"/>
                    </a:ext>
                  </a:extLst>
                </p:cNvPr>
                <p:cNvSpPr/>
                <p:nvPr/>
              </p:nvSpPr>
              <p:spPr>
                <a:xfrm rot="8100000" flipH="1">
                  <a:off x="6887419" y="623041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323A86A3-5D1F-AEC9-7AC5-178DED672863}"/>
                    </a:ext>
                  </a:extLst>
                </p:cNvPr>
                <p:cNvGrpSpPr/>
                <p:nvPr/>
              </p:nvGrpSpPr>
              <p:grpSpPr>
                <a:xfrm>
                  <a:off x="6437630" y="647318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79" name="台形 778">
                    <a:extLst>
                      <a:ext uri="{FF2B5EF4-FFF2-40B4-BE49-F238E27FC236}">
                        <a16:creationId xmlns:a16="http://schemas.microsoft.com/office/drawing/2014/main" id="{87ABFF79-121E-232E-57B3-DD9E97E0BCA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0" name="台形 779">
                    <a:extLst>
                      <a:ext uri="{FF2B5EF4-FFF2-40B4-BE49-F238E27FC236}">
                        <a16:creationId xmlns:a16="http://schemas.microsoft.com/office/drawing/2014/main" id="{8A2FF104-221F-8EF2-8372-4167FAC64CD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1" name="フリーフォーム: 図形 780">
                    <a:extLst>
                      <a:ext uri="{FF2B5EF4-FFF2-40B4-BE49-F238E27FC236}">
                        <a16:creationId xmlns:a16="http://schemas.microsoft.com/office/drawing/2014/main" id="{7A4632F3-4296-31A3-247B-E269D59C2617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4" name="グループ化 343">
                  <a:extLst>
                    <a:ext uri="{FF2B5EF4-FFF2-40B4-BE49-F238E27FC236}">
                      <a16:creationId xmlns:a16="http://schemas.microsoft.com/office/drawing/2014/main" id="{A8EBF32A-7B6F-DCF3-882E-EE5B210B12B2}"/>
                    </a:ext>
                  </a:extLst>
                </p:cNvPr>
                <p:cNvGrpSpPr/>
                <p:nvPr/>
              </p:nvGrpSpPr>
              <p:grpSpPr>
                <a:xfrm>
                  <a:off x="6620987" y="647318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76" name="台形 775">
                    <a:extLst>
                      <a:ext uri="{FF2B5EF4-FFF2-40B4-BE49-F238E27FC236}">
                        <a16:creationId xmlns:a16="http://schemas.microsoft.com/office/drawing/2014/main" id="{7D273D71-CDA4-FF8F-0635-3DE7FA375BC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7" name="台形 776">
                    <a:extLst>
                      <a:ext uri="{FF2B5EF4-FFF2-40B4-BE49-F238E27FC236}">
                        <a16:creationId xmlns:a16="http://schemas.microsoft.com/office/drawing/2014/main" id="{653B4B3E-7B16-5E4D-A99B-306CAC9AF21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78" name="フリーフォーム: 図形 777">
                    <a:extLst>
                      <a:ext uri="{FF2B5EF4-FFF2-40B4-BE49-F238E27FC236}">
                        <a16:creationId xmlns:a16="http://schemas.microsoft.com/office/drawing/2014/main" id="{193D66D6-0019-B286-94D2-B61B41FAAF70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6238E866-F07C-6719-96C6-90EF15AB909F}"/>
                    </a:ext>
                  </a:extLst>
                </p:cNvPr>
                <p:cNvSpPr/>
                <p:nvPr/>
              </p:nvSpPr>
              <p:spPr>
                <a:xfrm rot="10800000">
                  <a:off x="6408261" y="642293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台形 345">
                  <a:extLst>
                    <a:ext uri="{FF2B5EF4-FFF2-40B4-BE49-F238E27FC236}">
                      <a16:creationId xmlns:a16="http://schemas.microsoft.com/office/drawing/2014/main" id="{453A9F03-56B4-333E-95F4-4F4C0823914B}"/>
                    </a:ext>
                  </a:extLst>
                </p:cNvPr>
                <p:cNvSpPr/>
                <p:nvPr/>
              </p:nvSpPr>
              <p:spPr>
                <a:xfrm rot="13500000">
                  <a:off x="6286814" y="623041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1281A2A4-2D8F-552B-C3B2-4849DF666858}"/>
                    </a:ext>
                  </a:extLst>
                </p:cNvPr>
                <p:cNvSpPr/>
                <p:nvPr/>
              </p:nvSpPr>
              <p:spPr>
                <a:xfrm>
                  <a:off x="6289664" y="611988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正方形/長方形 347">
                  <a:extLst>
                    <a:ext uri="{FF2B5EF4-FFF2-40B4-BE49-F238E27FC236}">
                      <a16:creationId xmlns:a16="http://schemas.microsoft.com/office/drawing/2014/main" id="{EF5FF8BC-68E5-315D-BEF2-D0D90EB7E06C}"/>
                    </a:ext>
                  </a:extLst>
                </p:cNvPr>
                <p:cNvSpPr/>
                <p:nvPr/>
              </p:nvSpPr>
              <p:spPr>
                <a:xfrm>
                  <a:off x="6448743" y="623958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テキスト ボックス 348">
                  <a:extLst>
                    <a:ext uri="{FF2B5EF4-FFF2-40B4-BE49-F238E27FC236}">
                      <a16:creationId xmlns:a16="http://schemas.microsoft.com/office/drawing/2014/main" id="{BBC4DC47-7892-6D73-49B5-4BD1EC41B4C5}"/>
                    </a:ext>
                  </a:extLst>
                </p:cNvPr>
                <p:cNvSpPr txBox="1"/>
                <p:nvPr/>
              </p:nvSpPr>
              <p:spPr>
                <a:xfrm>
                  <a:off x="6471036" y="626339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新　潟</a:t>
                  </a:r>
                </a:p>
              </p:txBody>
            </p:sp>
            <p:grpSp>
              <p:nvGrpSpPr>
                <p:cNvPr id="350" name="グループ化 349">
                  <a:extLst>
                    <a:ext uri="{FF2B5EF4-FFF2-40B4-BE49-F238E27FC236}">
                      <a16:creationId xmlns:a16="http://schemas.microsoft.com/office/drawing/2014/main" id="{008D27A2-48D3-04D7-2A28-0F8D3CE4428D}"/>
                    </a:ext>
                  </a:extLst>
                </p:cNvPr>
                <p:cNvGrpSpPr/>
                <p:nvPr/>
              </p:nvGrpSpPr>
              <p:grpSpPr>
                <a:xfrm>
                  <a:off x="5411896" y="6119889"/>
                  <a:ext cx="732515" cy="649123"/>
                  <a:chOff x="5445709" y="4203669"/>
                  <a:chExt cx="732515" cy="649123"/>
                </a:xfrm>
              </p:grpSpPr>
              <p:sp>
                <p:nvSpPr>
                  <p:cNvPr id="762" name="台形 761">
                    <a:extLst>
                      <a:ext uri="{FF2B5EF4-FFF2-40B4-BE49-F238E27FC236}">
                        <a16:creationId xmlns:a16="http://schemas.microsoft.com/office/drawing/2014/main" id="{0D31126F-8939-BE56-453E-827FD0D7504B}"/>
                      </a:ext>
                    </a:extLst>
                  </p:cNvPr>
                  <p:cNvSpPr/>
                  <p:nvPr/>
                </p:nvSpPr>
                <p:spPr>
                  <a:xfrm rot="8100000" flipH="1">
                    <a:off x="6127482" y="4314195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63" name="グループ化 762">
                    <a:extLst>
                      <a:ext uri="{FF2B5EF4-FFF2-40B4-BE49-F238E27FC236}">
                        <a16:creationId xmlns:a16="http://schemas.microsoft.com/office/drawing/2014/main" id="{5E750BA2-BE89-A7EF-CFCE-42B4491498B2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773" name="台形 772">
                      <a:extLst>
                        <a:ext uri="{FF2B5EF4-FFF2-40B4-BE49-F238E27FC236}">
                          <a16:creationId xmlns:a16="http://schemas.microsoft.com/office/drawing/2014/main" id="{BF017A43-A3B9-D157-1DFB-F4F69FEF311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4" name="台形 773">
                      <a:extLst>
                        <a:ext uri="{FF2B5EF4-FFF2-40B4-BE49-F238E27FC236}">
                          <a16:creationId xmlns:a16="http://schemas.microsoft.com/office/drawing/2014/main" id="{E8A4E743-B501-0C13-3EA9-BEED94F6491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5" name="フリーフォーム: 図形 774">
                      <a:extLst>
                        <a:ext uri="{FF2B5EF4-FFF2-40B4-BE49-F238E27FC236}">
                          <a16:creationId xmlns:a16="http://schemas.microsoft.com/office/drawing/2014/main" id="{B1CCD86B-49BD-CE4C-7B92-7D15A72CD7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64" name="グループ化 763">
                    <a:extLst>
                      <a:ext uri="{FF2B5EF4-FFF2-40B4-BE49-F238E27FC236}">
                        <a16:creationId xmlns:a16="http://schemas.microsoft.com/office/drawing/2014/main" id="{BD8CCC1E-CA19-AE93-87A1-101C760B5CE9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770" name="台形 769">
                      <a:extLst>
                        <a:ext uri="{FF2B5EF4-FFF2-40B4-BE49-F238E27FC236}">
                          <a16:creationId xmlns:a16="http://schemas.microsoft.com/office/drawing/2014/main" id="{3F96A182-5F45-0451-D5EB-F28EEE81514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1" name="台形 770">
                      <a:extLst>
                        <a:ext uri="{FF2B5EF4-FFF2-40B4-BE49-F238E27FC236}">
                          <a16:creationId xmlns:a16="http://schemas.microsoft.com/office/drawing/2014/main" id="{5CDF1048-7FCE-8A65-7A46-E325CC0C9653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772" name="フリーフォーム: 図形 771">
                      <a:extLst>
                        <a:ext uri="{FF2B5EF4-FFF2-40B4-BE49-F238E27FC236}">
                          <a16:creationId xmlns:a16="http://schemas.microsoft.com/office/drawing/2014/main" id="{D922DC5E-38DC-3FE5-0B0B-7E781947A9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65" name="フリーフォーム: 図形 764">
                    <a:extLst>
                      <a:ext uri="{FF2B5EF4-FFF2-40B4-BE49-F238E27FC236}">
                        <a16:creationId xmlns:a16="http://schemas.microsoft.com/office/drawing/2014/main" id="{F8C0953D-D44C-F9A6-4F80-AC8459C1FDF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6" name="台形 765">
                    <a:extLst>
                      <a:ext uri="{FF2B5EF4-FFF2-40B4-BE49-F238E27FC236}">
                        <a16:creationId xmlns:a16="http://schemas.microsoft.com/office/drawing/2014/main" id="{C5C835DF-25C7-4AE9-80CF-34E4D44DEBD6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526877" y="4314194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7" name="フリーフォーム: 図形 766">
                    <a:extLst>
                      <a:ext uri="{FF2B5EF4-FFF2-40B4-BE49-F238E27FC236}">
                        <a16:creationId xmlns:a16="http://schemas.microsoft.com/office/drawing/2014/main" id="{C90742BC-33E6-7130-7532-0D5A60448AF5}"/>
                      </a:ext>
                    </a:extLst>
                  </p:cNvPr>
                  <p:cNvSpPr/>
                  <p:nvPr/>
                </p:nvSpPr>
                <p:spPr>
                  <a:xfrm>
                    <a:off x="5529727" y="4203669"/>
                    <a:ext cx="640370" cy="321469"/>
                  </a:xfrm>
                  <a:custGeom>
                    <a:avLst/>
                    <a:gdLst>
                      <a:gd name="connsiteX0" fmla="*/ 197632 w 640370"/>
                      <a:gd name="connsiteY0" fmla="*/ 0 h 321469"/>
                      <a:gd name="connsiteX1" fmla="*/ 442790 w 640370"/>
                      <a:gd name="connsiteY1" fmla="*/ 0 h 321469"/>
                      <a:gd name="connsiteX2" fmla="*/ 498113 w 640370"/>
                      <a:gd name="connsiteY2" fmla="*/ 22916 h 321469"/>
                      <a:gd name="connsiteX3" fmla="*/ 498262 w 640370"/>
                      <a:gd name="connsiteY3" fmla="*/ 23136 h 321469"/>
                      <a:gd name="connsiteX4" fmla="*/ 499130 w 640370"/>
                      <a:gd name="connsiteY4" fmla="*/ 23496 h 321469"/>
                      <a:gd name="connsiteX5" fmla="*/ 640370 w 640370"/>
                      <a:gd name="connsiteY5" fmla="*/ 164736 h 321469"/>
                      <a:gd name="connsiteX6" fmla="*/ 567967 w 640370"/>
                      <a:gd name="connsiteY6" fmla="*/ 237138 h 321469"/>
                      <a:gd name="connsiteX7" fmla="*/ 521029 w 640370"/>
                      <a:gd name="connsiteY7" fmla="*/ 190201 h 321469"/>
                      <a:gd name="connsiteX8" fmla="*/ 521029 w 640370"/>
                      <a:gd name="connsiteY8" fmla="*/ 321469 h 321469"/>
                      <a:gd name="connsiteX9" fmla="*/ 119393 w 640370"/>
                      <a:gd name="connsiteY9" fmla="*/ 321469 h 321469"/>
                      <a:gd name="connsiteX10" fmla="*/ 119393 w 640370"/>
                      <a:gd name="connsiteY10" fmla="*/ 190149 h 321469"/>
                      <a:gd name="connsiteX11" fmla="*/ 72403 w 640370"/>
                      <a:gd name="connsiteY11" fmla="*/ 237138 h 321469"/>
                      <a:gd name="connsiteX12" fmla="*/ 0 w 640370"/>
                      <a:gd name="connsiteY12" fmla="*/ 164736 h 321469"/>
                      <a:gd name="connsiteX13" fmla="*/ 141240 w 640370"/>
                      <a:gd name="connsiteY13" fmla="*/ 23496 h 321469"/>
                      <a:gd name="connsiteX14" fmla="*/ 142181 w 640370"/>
                      <a:gd name="connsiteY14" fmla="*/ 23106 h 321469"/>
                      <a:gd name="connsiteX15" fmla="*/ 142309 w 640370"/>
                      <a:gd name="connsiteY15" fmla="*/ 22916 h 321469"/>
                      <a:gd name="connsiteX16" fmla="*/ 197632 w 640370"/>
                      <a:gd name="connsiteY16" fmla="*/ 0 h 3214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640370" h="321469">
                        <a:moveTo>
                          <a:pt x="197632" y="0"/>
                        </a:moveTo>
                        <a:lnTo>
                          <a:pt x="442790" y="0"/>
                        </a:lnTo>
                        <a:cubicBezTo>
                          <a:pt x="464395" y="0"/>
                          <a:pt x="483955" y="8757"/>
                          <a:pt x="498113" y="22916"/>
                        </a:cubicBezTo>
                        <a:lnTo>
                          <a:pt x="498262" y="23136"/>
                        </a:lnTo>
                        <a:lnTo>
                          <a:pt x="499130" y="23496"/>
                        </a:lnTo>
                        <a:lnTo>
                          <a:pt x="640370" y="164736"/>
                        </a:lnTo>
                        <a:lnTo>
                          <a:pt x="567967" y="237138"/>
                        </a:lnTo>
                        <a:lnTo>
                          <a:pt x="521029" y="190201"/>
                        </a:lnTo>
                        <a:lnTo>
                          <a:pt x="521029" y="321469"/>
                        </a:lnTo>
                        <a:lnTo>
                          <a:pt x="119393" y="321469"/>
                        </a:lnTo>
                        <a:lnTo>
                          <a:pt x="119393" y="190149"/>
                        </a:lnTo>
                        <a:lnTo>
                          <a:pt x="72403" y="237138"/>
                        </a:lnTo>
                        <a:lnTo>
                          <a:pt x="0" y="164736"/>
                        </a:lnTo>
                        <a:lnTo>
                          <a:pt x="141240" y="23496"/>
                        </a:lnTo>
                        <a:lnTo>
                          <a:pt x="142181" y="23106"/>
                        </a:lnTo>
                        <a:lnTo>
                          <a:pt x="142309" y="22916"/>
                        </a:lnTo>
                        <a:cubicBezTo>
                          <a:pt x="156468" y="8757"/>
                          <a:pt x="176027" y="0"/>
                          <a:pt x="19763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8" name="正方形/長方形 767">
                    <a:extLst>
                      <a:ext uri="{FF2B5EF4-FFF2-40B4-BE49-F238E27FC236}">
                        <a16:creationId xmlns:a16="http://schemas.microsoft.com/office/drawing/2014/main" id="{892A2878-B265-82B4-54C7-FFADF7FB638F}"/>
                      </a:ext>
                    </a:extLst>
                  </p:cNvPr>
                  <p:cNvSpPr/>
                  <p:nvPr/>
                </p:nvSpPr>
                <p:spPr>
                  <a:xfrm>
                    <a:off x="5688806" y="4323360"/>
                    <a:ext cx="326231" cy="157164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9" name="テキスト ボックス 768">
                    <a:extLst>
                      <a:ext uri="{FF2B5EF4-FFF2-40B4-BE49-F238E27FC236}">
                        <a16:creationId xmlns:a16="http://schemas.microsoft.com/office/drawing/2014/main" id="{85D2A2ED-8E3B-14DA-3531-49AE5701B09C}"/>
                      </a:ext>
                    </a:extLst>
                  </p:cNvPr>
                  <p:cNvSpPr txBox="1"/>
                  <p:nvPr/>
                </p:nvSpPr>
                <p:spPr>
                  <a:xfrm>
                    <a:off x="5711099" y="4347172"/>
                    <a:ext cx="280126" cy="10556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福　島</a:t>
                    </a:r>
                  </a:p>
                </p:txBody>
              </p:sp>
            </p:grpSp>
            <p:grpSp>
              <p:nvGrpSpPr>
                <p:cNvPr id="528" name="グループ化 527">
                  <a:extLst>
                    <a:ext uri="{FF2B5EF4-FFF2-40B4-BE49-F238E27FC236}">
                      <a16:creationId xmlns:a16="http://schemas.microsoft.com/office/drawing/2014/main" id="{15BA0EDF-6D5F-129C-75D1-AD646A0CA946}"/>
                    </a:ext>
                  </a:extLst>
                </p:cNvPr>
                <p:cNvGrpSpPr/>
                <p:nvPr/>
              </p:nvGrpSpPr>
              <p:grpSpPr>
                <a:xfrm>
                  <a:off x="4533746" y="6119889"/>
                  <a:ext cx="820090" cy="649123"/>
                  <a:chOff x="5358134" y="4203669"/>
                  <a:chExt cx="820090" cy="649123"/>
                </a:xfrm>
              </p:grpSpPr>
              <p:sp>
                <p:nvSpPr>
                  <p:cNvPr id="745" name="台形 744">
                    <a:extLst>
                      <a:ext uri="{FF2B5EF4-FFF2-40B4-BE49-F238E27FC236}">
                        <a16:creationId xmlns:a16="http://schemas.microsoft.com/office/drawing/2014/main" id="{B531C92E-2E4D-C03B-E3EF-FEDE381CDD22}"/>
                      </a:ext>
                    </a:extLst>
                  </p:cNvPr>
                  <p:cNvSpPr/>
                  <p:nvPr/>
                </p:nvSpPr>
                <p:spPr>
                  <a:xfrm rot="8100000" flipH="1">
                    <a:off x="6127482" y="4314195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46" name="グループ化 745">
                    <a:extLst>
                      <a:ext uri="{FF2B5EF4-FFF2-40B4-BE49-F238E27FC236}">
                        <a16:creationId xmlns:a16="http://schemas.microsoft.com/office/drawing/2014/main" id="{B41ECEAE-1E1D-0202-FB99-BFD4FD30E419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759" name="台形 758">
                      <a:extLst>
                        <a:ext uri="{FF2B5EF4-FFF2-40B4-BE49-F238E27FC236}">
                          <a16:creationId xmlns:a16="http://schemas.microsoft.com/office/drawing/2014/main" id="{5C89F031-843A-9EBC-E17F-527766870FC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0" name="台形 759">
                      <a:extLst>
                        <a:ext uri="{FF2B5EF4-FFF2-40B4-BE49-F238E27FC236}">
                          <a16:creationId xmlns:a16="http://schemas.microsoft.com/office/drawing/2014/main" id="{BC011A30-2253-1AF9-9A0C-B059075F7FF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1" name="フリーフォーム: 図形 760">
                      <a:extLst>
                        <a:ext uri="{FF2B5EF4-FFF2-40B4-BE49-F238E27FC236}">
                          <a16:creationId xmlns:a16="http://schemas.microsoft.com/office/drawing/2014/main" id="{9BDD5344-7583-1A81-7E27-0C4942D88E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47" name="グループ化 746">
                    <a:extLst>
                      <a:ext uri="{FF2B5EF4-FFF2-40B4-BE49-F238E27FC236}">
                        <a16:creationId xmlns:a16="http://schemas.microsoft.com/office/drawing/2014/main" id="{21AFA1A0-5ECE-4A56-E0BB-0340B2705F16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756" name="台形 755">
                      <a:extLst>
                        <a:ext uri="{FF2B5EF4-FFF2-40B4-BE49-F238E27FC236}">
                          <a16:creationId xmlns:a16="http://schemas.microsoft.com/office/drawing/2014/main" id="{D5C3172D-BD37-2B65-FD9D-C8B7122347D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7" name="台形 756">
                      <a:extLst>
                        <a:ext uri="{FF2B5EF4-FFF2-40B4-BE49-F238E27FC236}">
                          <a16:creationId xmlns:a16="http://schemas.microsoft.com/office/drawing/2014/main" id="{8D66742A-2E74-A693-6221-910EFB1F317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758" name="フリーフォーム: 図形 757">
                      <a:extLst>
                        <a:ext uri="{FF2B5EF4-FFF2-40B4-BE49-F238E27FC236}">
                          <a16:creationId xmlns:a16="http://schemas.microsoft.com/office/drawing/2014/main" id="{DFDA088F-0D1F-80FA-1DA3-C11CE94E23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48" name="フリーフォーム: 図形 747">
                    <a:extLst>
                      <a:ext uri="{FF2B5EF4-FFF2-40B4-BE49-F238E27FC236}">
                        <a16:creationId xmlns:a16="http://schemas.microsoft.com/office/drawing/2014/main" id="{F14C40D2-2474-F291-A097-3DE10972E2D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9" name="台形 748">
                    <a:extLst>
                      <a:ext uri="{FF2B5EF4-FFF2-40B4-BE49-F238E27FC236}">
                        <a16:creationId xmlns:a16="http://schemas.microsoft.com/office/drawing/2014/main" id="{76A09610-ADFB-3B2C-B6C4-BC36413142AB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526877" y="4314194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0" name="フリーフォーム: 図形 749">
                    <a:extLst>
                      <a:ext uri="{FF2B5EF4-FFF2-40B4-BE49-F238E27FC236}">
                        <a16:creationId xmlns:a16="http://schemas.microsoft.com/office/drawing/2014/main" id="{E79FECC8-DF70-DDAB-837B-F7B04CE45A26}"/>
                      </a:ext>
                    </a:extLst>
                  </p:cNvPr>
                  <p:cNvSpPr/>
                  <p:nvPr/>
                </p:nvSpPr>
                <p:spPr>
                  <a:xfrm>
                    <a:off x="5529727" y="4203669"/>
                    <a:ext cx="640370" cy="321469"/>
                  </a:xfrm>
                  <a:custGeom>
                    <a:avLst/>
                    <a:gdLst>
                      <a:gd name="connsiteX0" fmla="*/ 197632 w 640370"/>
                      <a:gd name="connsiteY0" fmla="*/ 0 h 321469"/>
                      <a:gd name="connsiteX1" fmla="*/ 442790 w 640370"/>
                      <a:gd name="connsiteY1" fmla="*/ 0 h 321469"/>
                      <a:gd name="connsiteX2" fmla="*/ 498113 w 640370"/>
                      <a:gd name="connsiteY2" fmla="*/ 22916 h 321469"/>
                      <a:gd name="connsiteX3" fmla="*/ 498262 w 640370"/>
                      <a:gd name="connsiteY3" fmla="*/ 23136 h 321469"/>
                      <a:gd name="connsiteX4" fmla="*/ 499130 w 640370"/>
                      <a:gd name="connsiteY4" fmla="*/ 23496 h 321469"/>
                      <a:gd name="connsiteX5" fmla="*/ 640370 w 640370"/>
                      <a:gd name="connsiteY5" fmla="*/ 164736 h 321469"/>
                      <a:gd name="connsiteX6" fmla="*/ 567967 w 640370"/>
                      <a:gd name="connsiteY6" fmla="*/ 237138 h 321469"/>
                      <a:gd name="connsiteX7" fmla="*/ 521029 w 640370"/>
                      <a:gd name="connsiteY7" fmla="*/ 190201 h 321469"/>
                      <a:gd name="connsiteX8" fmla="*/ 521029 w 640370"/>
                      <a:gd name="connsiteY8" fmla="*/ 321469 h 321469"/>
                      <a:gd name="connsiteX9" fmla="*/ 119393 w 640370"/>
                      <a:gd name="connsiteY9" fmla="*/ 321469 h 321469"/>
                      <a:gd name="connsiteX10" fmla="*/ 119393 w 640370"/>
                      <a:gd name="connsiteY10" fmla="*/ 190149 h 321469"/>
                      <a:gd name="connsiteX11" fmla="*/ 72403 w 640370"/>
                      <a:gd name="connsiteY11" fmla="*/ 237138 h 321469"/>
                      <a:gd name="connsiteX12" fmla="*/ 0 w 640370"/>
                      <a:gd name="connsiteY12" fmla="*/ 164736 h 321469"/>
                      <a:gd name="connsiteX13" fmla="*/ 141240 w 640370"/>
                      <a:gd name="connsiteY13" fmla="*/ 23496 h 321469"/>
                      <a:gd name="connsiteX14" fmla="*/ 142181 w 640370"/>
                      <a:gd name="connsiteY14" fmla="*/ 23106 h 321469"/>
                      <a:gd name="connsiteX15" fmla="*/ 142309 w 640370"/>
                      <a:gd name="connsiteY15" fmla="*/ 22916 h 321469"/>
                      <a:gd name="connsiteX16" fmla="*/ 197632 w 640370"/>
                      <a:gd name="connsiteY16" fmla="*/ 0 h 3214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640370" h="321469">
                        <a:moveTo>
                          <a:pt x="197632" y="0"/>
                        </a:moveTo>
                        <a:lnTo>
                          <a:pt x="442790" y="0"/>
                        </a:lnTo>
                        <a:cubicBezTo>
                          <a:pt x="464395" y="0"/>
                          <a:pt x="483955" y="8757"/>
                          <a:pt x="498113" y="22916"/>
                        </a:cubicBezTo>
                        <a:lnTo>
                          <a:pt x="498262" y="23136"/>
                        </a:lnTo>
                        <a:lnTo>
                          <a:pt x="499130" y="23496"/>
                        </a:lnTo>
                        <a:lnTo>
                          <a:pt x="640370" y="164736"/>
                        </a:lnTo>
                        <a:lnTo>
                          <a:pt x="567967" y="237138"/>
                        </a:lnTo>
                        <a:lnTo>
                          <a:pt x="521029" y="190201"/>
                        </a:lnTo>
                        <a:lnTo>
                          <a:pt x="521029" y="321469"/>
                        </a:lnTo>
                        <a:lnTo>
                          <a:pt x="119393" y="321469"/>
                        </a:lnTo>
                        <a:lnTo>
                          <a:pt x="119393" y="190149"/>
                        </a:lnTo>
                        <a:lnTo>
                          <a:pt x="72403" y="237138"/>
                        </a:lnTo>
                        <a:lnTo>
                          <a:pt x="0" y="164736"/>
                        </a:lnTo>
                        <a:lnTo>
                          <a:pt x="141240" y="23496"/>
                        </a:lnTo>
                        <a:lnTo>
                          <a:pt x="142181" y="23106"/>
                        </a:lnTo>
                        <a:lnTo>
                          <a:pt x="142309" y="22916"/>
                        </a:lnTo>
                        <a:cubicBezTo>
                          <a:pt x="156468" y="8757"/>
                          <a:pt x="176027" y="0"/>
                          <a:pt x="19763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51" name="グループ化 750">
                    <a:extLst>
                      <a:ext uri="{FF2B5EF4-FFF2-40B4-BE49-F238E27FC236}">
                        <a16:creationId xmlns:a16="http://schemas.microsoft.com/office/drawing/2014/main" id="{555295BA-8913-93F0-E338-51730EFAE63A}"/>
                      </a:ext>
                    </a:extLst>
                  </p:cNvPr>
                  <p:cNvGrpSpPr/>
                  <p:nvPr/>
                </p:nvGrpSpPr>
                <p:grpSpPr>
                  <a:xfrm rot="2700000" flipH="1">
                    <a:off x="5376747" y="4421850"/>
                    <a:ext cx="176500" cy="213726"/>
                    <a:chOff x="6929762" y="3183548"/>
                    <a:chExt cx="380406" cy="460638"/>
                  </a:xfrm>
                  <a:solidFill>
                    <a:schemeClr val="bg1"/>
                  </a:solidFill>
                </p:grpSpPr>
                <p:sp>
                  <p:nvSpPr>
                    <p:cNvPr id="754" name="四角形: 上の 2 つの角を丸める 753">
                      <a:extLst>
                        <a:ext uri="{FF2B5EF4-FFF2-40B4-BE49-F238E27FC236}">
                          <a16:creationId xmlns:a16="http://schemas.microsoft.com/office/drawing/2014/main" id="{DB4A6779-8AF3-F22B-70E6-29D5614C32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94706" y="3183548"/>
                      <a:ext cx="126327" cy="46772"/>
                    </a:xfrm>
                    <a:prstGeom prst="round2SameRect">
                      <a:avLst>
                        <a:gd name="adj1" fmla="val 50000"/>
                        <a:gd name="adj2" fmla="val 25723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5" name="フリーフォーム: 図形 754">
                      <a:extLst>
                        <a:ext uri="{FF2B5EF4-FFF2-40B4-BE49-F238E27FC236}">
                          <a16:creationId xmlns:a16="http://schemas.microsoft.com/office/drawing/2014/main" id="{2EAD5168-924F-C9A0-5FB6-AA263CD098BE}"/>
                        </a:ext>
                      </a:extLst>
                    </p:cNvPr>
                    <p:cNvSpPr/>
                    <p:nvPr/>
                  </p:nvSpPr>
                  <p:spPr>
                    <a:xfrm rot="21120376">
                      <a:off x="6929762" y="3221477"/>
                      <a:ext cx="380406" cy="422709"/>
                    </a:xfrm>
                    <a:custGeom>
                      <a:avLst/>
                      <a:gdLst>
                        <a:gd name="connsiteX0" fmla="*/ 241240 w 380406"/>
                        <a:gd name="connsiteY0" fmla="*/ 1026 h 422709"/>
                        <a:gd name="connsiteX1" fmla="*/ 274242 w 380406"/>
                        <a:gd name="connsiteY1" fmla="*/ 5660 h 422709"/>
                        <a:gd name="connsiteX2" fmla="*/ 363034 w 380406"/>
                        <a:gd name="connsiteY2" fmla="*/ 123465 h 422709"/>
                        <a:gd name="connsiteX3" fmla="*/ 353810 w 380406"/>
                        <a:gd name="connsiteY3" fmla="*/ 189152 h 422709"/>
                        <a:gd name="connsiteX4" fmla="*/ 380082 w 380406"/>
                        <a:gd name="connsiteY4" fmla="*/ 354958 h 422709"/>
                        <a:gd name="connsiteX5" fmla="*/ 358455 w 380406"/>
                        <a:gd name="connsiteY5" fmla="*/ 384728 h 422709"/>
                        <a:gd name="connsiteX6" fmla="*/ 358456 w 380406"/>
                        <a:gd name="connsiteY6" fmla="*/ 384727 h 422709"/>
                        <a:gd name="connsiteX7" fmla="*/ 328686 w 380406"/>
                        <a:gd name="connsiteY7" fmla="*/ 363101 h 422709"/>
                        <a:gd name="connsiteX8" fmla="*/ 312456 w 380406"/>
                        <a:gd name="connsiteY8" fmla="*/ 260674 h 422709"/>
                        <a:gd name="connsiteX9" fmla="*/ 300831 w 380406"/>
                        <a:gd name="connsiteY9" fmla="*/ 259042 h 422709"/>
                        <a:gd name="connsiteX10" fmla="*/ 300831 w 380406"/>
                        <a:gd name="connsiteY10" fmla="*/ 382463 h 422709"/>
                        <a:gd name="connsiteX11" fmla="*/ 269958 w 380406"/>
                        <a:gd name="connsiteY11" fmla="*/ 413336 h 422709"/>
                        <a:gd name="connsiteX12" fmla="*/ 269959 w 380406"/>
                        <a:gd name="connsiteY12" fmla="*/ 413335 h 422709"/>
                        <a:gd name="connsiteX13" fmla="*/ 239086 w 380406"/>
                        <a:gd name="connsiteY13" fmla="*/ 382462 h 422709"/>
                        <a:gd name="connsiteX14" fmla="*/ 239086 w 380406"/>
                        <a:gd name="connsiteY14" fmla="*/ 250371 h 422709"/>
                        <a:gd name="connsiteX15" fmla="*/ 227198 w 380406"/>
                        <a:gd name="connsiteY15" fmla="*/ 248702 h 422709"/>
                        <a:gd name="connsiteX16" fmla="*/ 206496 w 380406"/>
                        <a:gd name="connsiteY16" fmla="*/ 396126 h 422709"/>
                        <a:gd name="connsiteX17" fmla="*/ 171629 w 380406"/>
                        <a:gd name="connsiteY17" fmla="*/ 422406 h 422709"/>
                        <a:gd name="connsiteX18" fmla="*/ 171630 w 380406"/>
                        <a:gd name="connsiteY18" fmla="*/ 422405 h 422709"/>
                        <a:gd name="connsiteX19" fmla="*/ 145351 w 380406"/>
                        <a:gd name="connsiteY19" fmla="*/ 387539 h 422709"/>
                        <a:gd name="connsiteX20" fmla="*/ 166053 w 380406"/>
                        <a:gd name="connsiteY20" fmla="*/ 240115 h 422709"/>
                        <a:gd name="connsiteX21" fmla="*/ 160135 w 380406"/>
                        <a:gd name="connsiteY21" fmla="*/ 239284 h 422709"/>
                        <a:gd name="connsiteX22" fmla="*/ 124040 w 380406"/>
                        <a:gd name="connsiteY22" fmla="*/ 354110 h 422709"/>
                        <a:gd name="connsiteX23" fmla="*/ 85330 w 380406"/>
                        <a:gd name="connsiteY23" fmla="*/ 374304 h 422709"/>
                        <a:gd name="connsiteX24" fmla="*/ 85332 w 380406"/>
                        <a:gd name="connsiteY24" fmla="*/ 374304 h 422709"/>
                        <a:gd name="connsiteX25" fmla="*/ 65137 w 380406"/>
                        <a:gd name="connsiteY25" fmla="*/ 335593 h 422709"/>
                        <a:gd name="connsiteX26" fmla="*/ 108126 w 380406"/>
                        <a:gd name="connsiteY26" fmla="*/ 198834 h 422709"/>
                        <a:gd name="connsiteX27" fmla="*/ 112876 w 380406"/>
                        <a:gd name="connsiteY27" fmla="*/ 165013 h 422709"/>
                        <a:gd name="connsiteX28" fmla="*/ 67078 w 380406"/>
                        <a:gd name="connsiteY28" fmla="*/ 199531 h 422709"/>
                        <a:gd name="connsiteX29" fmla="*/ 8436 w 380406"/>
                        <a:gd name="connsiteY29" fmla="*/ 191296 h 422709"/>
                        <a:gd name="connsiteX30" fmla="*/ 16671 w 380406"/>
                        <a:gd name="connsiteY30" fmla="*/ 132654 h 422709"/>
                        <a:gd name="connsiteX31" fmla="*/ 151567 w 380406"/>
                        <a:gd name="connsiteY31" fmla="*/ 30980 h 422709"/>
                        <a:gd name="connsiteX32" fmla="*/ 156028 w 380406"/>
                        <a:gd name="connsiteY32" fmla="*/ 29826 h 422709"/>
                        <a:gd name="connsiteX33" fmla="*/ 163948 w 380406"/>
                        <a:gd name="connsiteY33" fmla="*/ 21024 h 422709"/>
                        <a:gd name="connsiteX34" fmla="*/ 241240 w 380406"/>
                        <a:gd name="connsiteY34" fmla="*/ 1026 h 4227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</a:cxnLst>
                      <a:rect l="l" t="t" r="r" b="b"/>
                      <a:pathLst>
                        <a:path w="380406" h="422709">
                          <a:moveTo>
                            <a:pt x="241240" y="1026"/>
                          </a:moveTo>
                          <a:lnTo>
                            <a:pt x="274242" y="5660"/>
                          </a:lnTo>
                          <a:cubicBezTo>
                            <a:pt x="331292" y="13672"/>
                            <a:pt x="371046" y="66415"/>
                            <a:pt x="363034" y="123465"/>
                          </a:cubicBezTo>
                          <a:lnTo>
                            <a:pt x="353810" y="189152"/>
                          </a:lnTo>
                          <a:lnTo>
                            <a:pt x="380082" y="354958"/>
                          </a:lnTo>
                          <a:cubicBezTo>
                            <a:pt x="382330" y="369151"/>
                            <a:pt x="372648" y="382480"/>
                            <a:pt x="358455" y="384728"/>
                          </a:cubicBezTo>
                          <a:lnTo>
                            <a:pt x="358456" y="384727"/>
                          </a:lnTo>
                          <a:cubicBezTo>
                            <a:pt x="344263" y="386976"/>
                            <a:pt x="330935" y="377294"/>
                            <a:pt x="328686" y="363101"/>
                          </a:cubicBezTo>
                          <a:lnTo>
                            <a:pt x="312456" y="260674"/>
                          </a:lnTo>
                          <a:lnTo>
                            <a:pt x="300831" y="259042"/>
                          </a:lnTo>
                          <a:lnTo>
                            <a:pt x="300831" y="382463"/>
                          </a:lnTo>
                          <a:cubicBezTo>
                            <a:pt x="300831" y="399514"/>
                            <a:pt x="287009" y="413336"/>
                            <a:pt x="269958" y="413336"/>
                          </a:cubicBezTo>
                          <a:lnTo>
                            <a:pt x="269959" y="413335"/>
                          </a:lnTo>
                          <a:cubicBezTo>
                            <a:pt x="252908" y="413335"/>
                            <a:pt x="239086" y="399513"/>
                            <a:pt x="239086" y="382462"/>
                          </a:cubicBezTo>
                          <a:lnTo>
                            <a:pt x="239086" y="250371"/>
                          </a:lnTo>
                          <a:lnTo>
                            <a:pt x="227198" y="248702"/>
                          </a:lnTo>
                          <a:lnTo>
                            <a:pt x="206496" y="396126"/>
                          </a:lnTo>
                          <a:cubicBezTo>
                            <a:pt x="204124" y="413012"/>
                            <a:pt x="188515" y="424777"/>
                            <a:pt x="171629" y="422406"/>
                          </a:cubicBezTo>
                          <a:lnTo>
                            <a:pt x="171630" y="422405"/>
                          </a:lnTo>
                          <a:cubicBezTo>
                            <a:pt x="154745" y="420034"/>
                            <a:pt x="142979" y="404424"/>
                            <a:pt x="145351" y="387539"/>
                          </a:cubicBezTo>
                          <a:lnTo>
                            <a:pt x="166053" y="240115"/>
                          </a:lnTo>
                          <a:lnTo>
                            <a:pt x="160135" y="239284"/>
                          </a:lnTo>
                          <a:lnTo>
                            <a:pt x="124040" y="354110"/>
                          </a:lnTo>
                          <a:cubicBezTo>
                            <a:pt x="118927" y="370376"/>
                            <a:pt x="101596" y="379417"/>
                            <a:pt x="85330" y="374304"/>
                          </a:cubicBezTo>
                          <a:lnTo>
                            <a:pt x="85332" y="374304"/>
                          </a:lnTo>
                          <a:cubicBezTo>
                            <a:pt x="69065" y="369190"/>
                            <a:pt x="60024" y="351860"/>
                            <a:pt x="65137" y="335593"/>
                          </a:cubicBezTo>
                          <a:lnTo>
                            <a:pt x="108126" y="198834"/>
                          </a:lnTo>
                          <a:lnTo>
                            <a:pt x="112876" y="165013"/>
                          </a:lnTo>
                          <a:lnTo>
                            <a:pt x="67078" y="199531"/>
                          </a:lnTo>
                          <a:cubicBezTo>
                            <a:pt x="48611" y="213451"/>
                            <a:pt x="22356" y="209764"/>
                            <a:pt x="8436" y="191296"/>
                          </a:cubicBezTo>
                          <a:cubicBezTo>
                            <a:pt x="-5483" y="172828"/>
                            <a:pt x="-1796" y="146574"/>
                            <a:pt x="16671" y="132654"/>
                          </a:cubicBezTo>
                          <a:lnTo>
                            <a:pt x="151567" y="30980"/>
                          </a:lnTo>
                          <a:lnTo>
                            <a:pt x="156028" y="29826"/>
                          </a:lnTo>
                          <a:lnTo>
                            <a:pt x="163948" y="21024"/>
                          </a:lnTo>
                          <a:cubicBezTo>
                            <a:pt x="185266" y="4956"/>
                            <a:pt x="212715" y="-2980"/>
                            <a:pt x="241240" y="1026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52" name="正方形/長方形 751">
                    <a:extLst>
                      <a:ext uri="{FF2B5EF4-FFF2-40B4-BE49-F238E27FC236}">
                        <a16:creationId xmlns:a16="http://schemas.microsoft.com/office/drawing/2014/main" id="{C04F3A9A-006A-C9DC-ED43-D441108C9DBE}"/>
                      </a:ext>
                    </a:extLst>
                  </p:cNvPr>
                  <p:cNvSpPr/>
                  <p:nvPr/>
                </p:nvSpPr>
                <p:spPr>
                  <a:xfrm>
                    <a:off x="5688806" y="4323360"/>
                    <a:ext cx="326231" cy="157164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3" name="テキスト ボックス 752">
                    <a:extLst>
                      <a:ext uri="{FF2B5EF4-FFF2-40B4-BE49-F238E27FC236}">
                        <a16:creationId xmlns:a16="http://schemas.microsoft.com/office/drawing/2014/main" id="{ED686F27-F0FF-1432-C509-C2912304BF18}"/>
                      </a:ext>
                    </a:extLst>
                  </p:cNvPr>
                  <p:cNvSpPr txBox="1"/>
                  <p:nvPr/>
                </p:nvSpPr>
                <p:spPr>
                  <a:xfrm>
                    <a:off x="5711099" y="4347172"/>
                    <a:ext cx="280126" cy="10556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山　形</a:t>
                    </a:r>
                  </a:p>
                </p:txBody>
              </p:sp>
            </p:grpSp>
            <p:grpSp>
              <p:nvGrpSpPr>
                <p:cNvPr id="529" name="グループ化 528">
                  <a:extLst>
                    <a:ext uri="{FF2B5EF4-FFF2-40B4-BE49-F238E27FC236}">
                      <a16:creationId xmlns:a16="http://schemas.microsoft.com/office/drawing/2014/main" id="{15769F53-6ECA-C2D0-88A6-27010D5F1313}"/>
                    </a:ext>
                  </a:extLst>
                </p:cNvPr>
                <p:cNvGrpSpPr/>
                <p:nvPr/>
              </p:nvGrpSpPr>
              <p:grpSpPr>
                <a:xfrm>
                  <a:off x="5316033" y="6321745"/>
                  <a:ext cx="206404" cy="214024"/>
                  <a:chOff x="5029579" y="4400985"/>
                  <a:chExt cx="1645011" cy="1705742"/>
                </a:xfrm>
                <a:solidFill>
                  <a:schemeClr val="bg1"/>
                </a:solidFill>
              </p:grpSpPr>
              <p:sp>
                <p:nvSpPr>
                  <p:cNvPr id="737" name="四角形: 上の 2 つの角を丸める 736">
                    <a:extLst>
                      <a:ext uri="{FF2B5EF4-FFF2-40B4-BE49-F238E27FC236}">
                        <a16:creationId xmlns:a16="http://schemas.microsoft.com/office/drawing/2014/main" id="{EDCDE43A-400B-3F3B-E216-F53033017EE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589376" y="4487329"/>
                    <a:ext cx="922020" cy="1248409"/>
                  </a:xfrm>
                  <a:prstGeom prst="round2SameRect">
                    <a:avLst>
                      <a:gd name="adj1" fmla="val 43113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8" name="フリーフォーム: 図形 737">
                    <a:extLst>
                      <a:ext uri="{FF2B5EF4-FFF2-40B4-BE49-F238E27FC236}">
                        <a16:creationId xmlns:a16="http://schemas.microsoft.com/office/drawing/2014/main" id="{F5435241-2929-32FF-8D45-A33A2B806D3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399445" y="4462077"/>
                    <a:ext cx="922020" cy="1644650"/>
                  </a:xfrm>
                  <a:custGeom>
                    <a:avLst/>
                    <a:gdLst>
                      <a:gd name="connsiteX0" fmla="*/ 805592 w 922020"/>
                      <a:gd name="connsiteY0" fmla="*/ 116428 h 1644650"/>
                      <a:gd name="connsiteX1" fmla="*/ 922020 w 922020"/>
                      <a:gd name="connsiteY1" fmla="*/ 397510 h 1644650"/>
                      <a:gd name="connsiteX2" fmla="*/ 922020 w 922020"/>
                      <a:gd name="connsiteY2" fmla="*/ 981710 h 1644650"/>
                      <a:gd name="connsiteX3" fmla="*/ 922017 w 922020"/>
                      <a:gd name="connsiteY3" fmla="*/ 981710 h 1644650"/>
                      <a:gd name="connsiteX4" fmla="*/ 922017 w 922020"/>
                      <a:gd name="connsiteY4" fmla="*/ 1400811 h 1644650"/>
                      <a:gd name="connsiteX5" fmla="*/ 815337 w 922020"/>
                      <a:gd name="connsiteY5" fmla="*/ 1507491 h 1644650"/>
                      <a:gd name="connsiteX6" fmla="*/ 708657 w 922020"/>
                      <a:gd name="connsiteY6" fmla="*/ 1400811 h 1644650"/>
                      <a:gd name="connsiteX7" fmla="*/ 708657 w 922020"/>
                      <a:gd name="connsiteY7" fmla="*/ 981710 h 1644650"/>
                      <a:gd name="connsiteX8" fmla="*/ 676906 w 922020"/>
                      <a:gd name="connsiteY8" fmla="*/ 981710 h 1644650"/>
                      <a:gd name="connsiteX9" fmla="*/ 676906 w 922020"/>
                      <a:gd name="connsiteY9" fmla="*/ 1537970 h 1644650"/>
                      <a:gd name="connsiteX10" fmla="*/ 570226 w 922020"/>
                      <a:gd name="connsiteY10" fmla="*/ 1644650 h 1644650"/>
                      <a:gd name="connsiteX11" fmla="*/ 463546 w 922020"/>
                      <a:gd name="connsiteY11" fmla="*/ 1537970 h 1644650"/>
                      <a:gd name="connsiteX12" fmla="*/ 463547 w 922020"/>
                      <a:gd name="connsiteY12" fmla="*/ 981710 h 1644650"/>
                      <a:gd name="connsiteX13" fmla="*/ 431796 w 922020"/>
                      <a:gd name="connsiteY13" fmla="*/ 981710 h 1644650"/>
                      <a:gd name="connsiteX14" fmla="*/ 431796 w 922020"/>
                      <a:gd name="connsiteY14" fmla="*/ 1496695 h 1644650"/>
                      <a:gd name="connsiteX15" fmla="*/ 325116 w 922020"/>
                      <a:gd name="connsiteY15" fmla="*/ 1603375 h 1644650"/>
                      <a:gd name="connsiteX16" fmla="*/ 218436 w 922020"/>
                      <a:gd name="connsiteY16" fmla="*/ 1496695 h 1644650"/>
                      <a:gd name="connsiteX17" fmla="*/ 218437 w 922020"/>
                      <a:gd name="connsiteY17" fmla="*/ 981710 h 1644650"/>
                      <a:gd name="connsiteX18" fmla="*/ 186686 w 922020"/>
                      <a:gd name="connsiteY18" fmla="*/ 981710 h 1644650"/>
                      <a:gd name="connsiteX19" fmla="*/ 186686 w 922020"/>
                      <a:gd name="connsiteY19" fmla="*/ 1398908 h 1644650"/>
                      <a:gd name="connsiteX20" fmla="*/ 93343 w 922020"/>
                      <a:gd name="connsiteY20" fmla="*/ 1492251 h 1644650"/>
                      <a:gd name="connsiteX21" fmla="*/ 0 w 922020"/>
                      <a:gd name="connsiteY21" fmla="*/ 1398908 h 1644650"/>
                      <a:gd name="connsiteX22" fmla="*/ 0 w 922020"/>
                      <a:gd name="connsiteY22" fmla="*/ 981710 h 1644650"/>
                      <a:gd name="connsiteX23" fmla="*/ 0 w 922020"/>
                      <a:gd name="connsiteY23" fmla="*/ 981710 h 1644650"/>
                      <a:gd name="connsiteX24" fmla="*/ 0 w 922020"/>
                      <a:gd name="connsiteY24" fmla="*/ 397510 h 1644650"/>
                      <a:gd name="connsiteX25" fmla="*/ 397510 w 922020"/>
                      <a:gd name="connsiteY25" fmla="*/ 0 h 1644650"/>
                      <a:gd name="connsiteX26" fmla="*/ 524510 w 922020"/>
                      <a:gd name="connsiteY26" fmla="*/ 0 h 1644650"/>
                      <a:gd name="connsiteX27" fmla="*/ 805592 w 922020"/>
                      <a:gd name="connsiteY27" fmla="*/ 116428 h 1644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922020" h="1644650">
                        <a:moveTo>
                          <a:pt x="805592" y="116428"/>
                        </a:moveTo>
                        <a:cubicBezTo>
                          <a:pt x="877527" y="188363"/>
                          <a:pt x="922020" y="287741"/>
                          <a:pt x="922020" y="397510"/>
                        </a:cubicBezTo>
                        <a:lnTo>
                          <a:pt x="922020" y="981710"/>
                        </a:lnTo>
                        <a:lnTo>
                          <a:pt x="922017" y="981710"/>
                        </a:lnTo>
                        <a:lnTo>
                          <a:pt x="922017" y="1400811"/>
                        </a:lnTo>
                        <a:cubicBezTo>
                          <a:pt x="922017" y="1459728"/>
                          <a:pt x="874255" y="1507491"/>
                          <a:pt x="815337" y="1507491"/>
                        </a:cubicBezTo>
                        <a:cubicBezTo>
                          <a:pt x="756419" y="1507491"/>
                          <a:pt x="708657" y="1459729"/>
                          <a:pt x="708657" y="1400811"/>
                        </a:cubicBezTo>
                        <a:lnTo>
                          <a:pt x="708657" y="981710"/>
                        </a:lnTo>
                        <a:lnTo>
                          <a:pt x="676906" y="981710"/>
                        </a:lnTo>
                        <a:lnTo>
                          <a:pt x="676906" y="1537970"/>
                        </a:lnTo>
                        <a:cubicBezTo>
                          <a:pt x="676906" y="1596888"/>
                          <a:pt x="629144" y="1644650"/>
                          <a:pt x="570226" y="1644650"/>
                        </a:cubicBezTo>
                        <a:cubicBezTo>
                          <a:pt x="511308" y="1644650"/>
                          <a:pt x="463546" y="1596888"/>
                          <a:pt x="463546" y="1537970"/>
                        </a:cubicBezTo>
                        <a:lnTo>
                          <a:pt x="463547" y="981710"/>
                        </a:lnTo>
                        <a:lnTo>
                          <a:pt x="431796" y="981710"/>
                        </a:lnTo>
                        <a:lnTo>
                          <a:pt x="431796" y="1496695"/>
                        </a:lnTo>
                        <a:cubicBezTo>
                          <a:pt x="431796" y="1555613"/>
                          <a:pt x="384034" y="1603375"/>
                          <a:pt x="325116" y="1603375"/>
                        </a:cubicBezTo>
                        <a:cubicBezTo>
                          <a:pt x="266198" y="1603375"/>
                          <a:pt x="218436" y="1555613"/>
                          <a:pt x="218436" y="1496695"/>
                        </a:cubicBezTo>
                        <a:lnTo>
                          <a:pt x="218437" y="981710"/>
                        </a:lnTo>
                        <a:lnTo>
                          <a:pt x="186686" y="981710"/>
                        </a:lnTo>
                        <a:lnTo>
                          <a:pt x="186686" y="1398908"/>
                        </a:lnTo>
                        <a:cubicBezTo>
                          <a:pt x="186686" y="1450460"/>
                          <a:pt x="144895" y="1492251"/>
                          <a:pt x="93343" y="1492251"/>
                        </a:cubicBezTo>
                        <a:cubicBezTo>
                          <a:pt x="41791" y="1492251"/>
                          <a:pt x="0" y="1450460"/>
                          <a:pt x="0" y="1398908"/>
                        </a:cubicBezTo>
                        <a:lnTo>
                          <a:pt x="0" y="981710"/>
                        </a:lnTo>
                        <a:lnTo>
                          <a:pt x="0" y="981710"/>
                        </a:lnTo>
                        <a:lnTo>
                          <a:pt x="0" y="397510"/>
                        </a:lnTo>
                        <a:cubicBezTo>
                          <a:pt x="0" y="177971"/>
                          <a:pt x="177971" y="0"/>
                          <a:pt x="397510" y="0"/>
                        </a:cubicBezTo>
                        <a:lnTo>
                          <a:pt x="524510" y="0"/>
                        </a:lnTo>
                        <a:cubicBezTo>
                          <a:pt x="634280" y="0"/>
                          <a:pt x="733657" y="44493"/>
                          <a:pt x="805592" y="116428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9" name="四角形: 上の 2 つの角を丸める 738">
                    <a:extLst>
                      <a:ext uri="{FF2B5EF4-FFF2-40B4-BE49-F238E27FC236}">
                        <a16:creationId xmlns:a16="http://schemas.microsoft.com/office/drawing/2014/main" id="{82871C2F-D4AF-8728-2F19-668121771038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564131" y="5482654"/>
                    <a:ext cx="190124" cy="363815"/>
                  </a:xfrm>
                  <a:prstGeom prst="round2SameRect">
                    <a:avLst>
                      <a:gd name="adj1" fmla="val 33163"/>
                      <a:gd name="adj2" fmla="val 50000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b="1" dirty="0"/>
                  </a:p>
                </p:txBody>
              </p:sp>
              <p:sp>
                <p:nvSpPr>
                  <p:cNvPr id="740" name="四角形: 上の 2 つの角を丸める 739">
                    <a:extLst>
                      <a:ext uri="{FF2B5EF4-FFF2-40B4-BE49-F238E27FC236}">
                        <a16:creationId xmlns:a16="http://schemas.microsoft.com/office/drawing/2014/main" id="{99571339-4DDC-9191-653F-D078BD57AF69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705328" y="5676381"/>
                    <a:ext cx="196296" cy="302078"/>
                  </a:xfrm>
                  <a:prstGeom prst="round2SameRect">
                    <a:avLst>
                      <a:gd name="adj1" fmla="val 32637"/>
                      <a:gd name="adj2" fmla="val 50000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1" name="四角形: 上の 2 つの角を丸める 740">
                    <a:extLst>
                      <a:ext uri="{FF2B5EF4-FFF2-40B4-BE49-F238E27FC236}">
                        <a16:creationId xmlns:a16="http://schemas.microsoft.com/office/drawing/2014/main" id="{7555AB64-F4F8-C52F-6D5D-FE5D20E7749E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398349" y="5338565"/>
                    <a:ext cx="197402" cy="345982"/>
                  </a:xfrm>
                  <a:prstGeom prst="round2SameRect">
                    <a:avLst>
                      <a:gd name="adj1" fmla="val 38393"/>
                      <a:gd name="adj2" fmla="val 50000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2" name="四角形: 上の 2 つの角を丸める 741">
                    <a:extLst>
                      <a:ext uri="{FF2B5EF4-FFF2-40B4-BE49-F238E27FC236}">
                        <a16:creationId xmlns:a16="http://schemas.microsoft.com/office/drawing/2014/main" id="{084DF42A-847B-9B5A-86C1-51A9C605420B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231093" y="5266569"/>
                    <a:ext cx="183272" cy="228839"/>
                  </a:xfrm>
                  <a:prstGeom prst="round2SameRect">
                    <a:avLst>
                      <a:gd name="adj1" fmla="val 39278"/>
                      <a:gd name="adj2" fmla="val 50000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3" name="四角形: 上の 2 つの角を丸める 742">
                    <a:extLst>
                      <a:ext uri="{FF2B5EF4-FFF2-40B4-BE49-F238E27FC236}">
                        <a16:creationId xmlns:a16="http://schemas.microsoft.com/office/drawing/2014/main" id="{0C07993F-DD2B-AF61-E28C-559A651B490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279259" y="4552569"/>
                    <a:ext cx="481406" cy="178238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4" name="四角形: 上の 2 つの角を丸める 743">
                    <a:extLst>
                      <a:ext uri="{FF2B5EF4-FFF2-40B4-BE49-F238E27FC236}">
                        <a16:creationId xmlns:a16="http://schemas.microsoft.com/office/drawing/2014/main" id="{86EFA302-F145-367D-FA84-532CFBEB309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9579" y="4575429"/>
                    <a:ext cx="481406" cy="178240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0" name="グループ化 529">
                  <a:extLst>
                    <a:ext uri="{FF2B5EF4-FFF2-40B4-BE49-F238E27FC236}">
                      <a16:creationId xmlns:a16="http://schemas.microsoft.com/office/drawing/2014/main" id="{459BB0E6-CF6D-5A6A-6A92-0C4C9F77FCF9}"/>
                    </a:ext>
                  </a:extLst>
                </p:cNvPr>
                <p:cNvGrpSpPr/>
                <p:nvPr/>
              </p:nvGrpSpPr>
              <p:grpSpPr>
                <a:xfrm>
                  <a:off x="6109783" y="6321745"/>
                  <a:ext cx="206404" cy="214024"/>
                  <a:chOff x="5029579" y="4400985"/>
                  <a:chExt cx="1645011" cy="1705742"/>
                </a:xfrm>
                <a:solidFill>
                  <a:schemeClr val="bg1"/>
                </a:solidFill>
              </p:grpSpPr>
              <p:sp>
                <p:nvSpPr>
                  <p:cNvPr id="729" name="四角形: 上の 2 つの角を丸める 728">
                    <a:extLst>
                      <a:ext uri="{FF2B5EF4-FFF2-40B4-BE49-F238E27FC236}">
                        <a16:creationId xmlns:a16="http://schemas.microsoft.com/office/drawing/2014/main" id="{772A82B4-745B-DC98-2C6A-43B7040C080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589376" y="4487329"/>
                    <a:ext cx="922020" cy="1248409"/>
                  </a:xfrm>
                  <a:prstGeom prst="round2SameRect">
                    <a:avLst>
                      <a:gd name="adj1" fmla="val 43113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0" name="フリーフォーム: 図形 729">
                    <a:extLst>
                      <a:ext uri="{FF2B5EF4-FFF2-40B4-BE49-F238E27FC236}">
                        <a16:creationId xmlns:a16="http://schemas.microsoft.com/office/drawing/2014/main" id="{84A298AC-C2B2-8047-E99D-2629BD43040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399445" y="4462077"/>
                    <a:ext cx="922020" cy="1644650"/>
                  </a:xfrm>
                  <a:custGeom>
                    <a:avLst/>
                    <a:gdLst>
                      <a:gd name="connsiteX0" fmla="*/ 805592 w 922020"/>
                      <a:gd name="connsiteY0" fmla="*/ 116428 h 1644650"/>
                      <a:gd name="connsiteX1" fmla="*/ 922020 w 922020"/>
                      <a:gd name="connsiteY1" fmla="*/ 397510 h 1644650"/>
                      <a:gd name="connsiteX2" fmla="*/ 922020 w 922020"/>
                      <a:gd name="connsiteY2" fmla="*/ 981710 h 1644650"/>
                      <a:gd name="connsiteX3" fmla="*/ 922017 w 922020"/>
                      <a:gd name="connsiteY3" fmla="*/ 981710 h 1644650"/>
                      <a:gd name="connsiteX4" fmla="*/ 922017 w 922020"/>
                      <a:gd name="connsiteY4" fmla="*/ 1400811 h 1644650"/>
                      <a:gd name="connsiteX5" fmla="*/ 815337 w 922020"/>
                      <a:gd name="connsiteY5" fmla="*/ 1507491 h 1644650"/>
                      <a:gd name="connsiteX6" fmla="*/ 708657 w 922020"/>
                      <a:gd name="connsiteY6" fmla="*/ 1400811 h 1644650"/>
                      <a:gd name="connsiteX7" fmla="*/ 708657 w 922020"/>
                      <a:gd name="connsiteY7" fmla="*/ 981710 h 1644650"/>
                      <a:gd name="connsiteX8" fmla="*/ 676906 w 922020"/>
                      <a:gd name="connsiteY8" fmla="*/ 981710 h 1644650"/>
                      <a:gd name="connsiteX9" fmla="*/ 676906 w 922020"/>
                      <a:gd name="connsiteY9" fmla="*/ 1537970 h 1644650"/>
                      <a:gd name="connsiteX10" fmla="*/ 570226 w 922020"/>
                      <a:gd name="connsiteY10" fmla="*/ 1644650 h 1644650"/>
                      <a:gd name="connsiteX11" fmla="*/ 463546 w 922020"/>
                      <a:gd name="connsiteY11" fmla="*/ 1537970 h 1644650"/>
                      <a:gd name="connsiteX12" fmla="*/ 463547 w 922020"/>
                      <a:gd name="connsiteY12" fmla="*/ 981710 h 1644650"/>
                      <a:gd name="connsiteX13" fmla="*/ 431796 w 922020"/>
                      <a:gd name="connsiteY13" fmla="*/ 981710 h 1644650"/>
                      <a:gd name="connsiteX14" fmla="*/ 431796 w 922020"/>
                      <a:gd name="connsiteY14" fmla="*/ 1496695 h 1644650"/>
                      <a:gd name="connsiteX15" fmla="*/ 325116 w 922020"/>
                      <a:gd name="connsiteY15" fmla="*/ 1603375 h 1644650"/>
                      <a:gd name="connsiteX16" fmla="*/ 218436 w 922020"/>
                      <a:gd name="connsiteY16" fmla="*/ 1496695 h 1644650"/>
                      <a:gd name="connsiteX17" fmla="*/ 218437 w 922020"/>
                      <a:gd name="connsiteY17" fmla="*/ 981710 h 1644650"/>
                      <a:gd name="connsiteX18" fmla="*/ 186686 w 922020"/>
                      <a:gd name="connsiteY18" fmla="*/ 981710 h 1644650"/>
                      <a:gd name="connsiteX19" fmla="*/ 186686 w 922020"/>
                      <a:gd name="connsiteY19" fmla="*/ 1398908 h 1644650"/>
                      <a:gd name="connsiteX20" fmla="*/ 93343 w 922020"/>
                      <a:gd name="connsiteY20" fmla="*/ 1492251 h 1644650"/>
                      <a:gd name="connsiteX21" fmla="*/ 0 w 922020"/>
                      <a:gd name="connsiteY21" fmla="*/ 1398908 h 1644650"/>
                      <a:gd name="connsiteX22" fmla="*/ 0 w 922020"/>
                      <a:gd name="connsiteY22" fmla="*/ 981710 h 1644650"/>
                      <a:gd name="connsiteX23" fmla="*/ 0 w 922020"/>
                      <a:gd name="connsiteY23" fmla="*/ 981710 h 1644650"/>
                      <a:gd name="connsiteX24" fmla="*/ 0 w 922020"/>
                      <a:gd name="connsiteY24" fmla="*/ 397510 h 1644650"/>
                      <a:gd name="connsiteX25" fmla="*/ 397510 w 922020"/>
                      <a:gd name="connsiteY25" fmla="*/ 0 h 1644650"/>
                      <a:gd name="connsiteX26" fmla="*/ 524510 w 922020"/>
                      <a:gd name="connsiteY26" fmla="*/ 0 h 1644650"/>
                      <a:gd name="connsiteX27" fmla="*/ 805592 w 922020"/>
                      <a:gd name="connsiteY27" fmla="*/ 116428 h 1644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922020" h="1644650">
                        <a:moveTo>
                          <a:pt x="805592" y="116428"/>
                        </a:moveTo>
                        <a:cubicBezTo>
                          <a:pt x="877527" y="188363"/>
                          <a:pt x="922020" y="287741"/>
                          <a:pt x="922020" y="397510"/>
                        </a:cubicBezTo>
                        <a:lnTo>
                          <a:pt x="922020" y="981710"/>
                        </a:lnTo>
                        <a:lnTo>
                          <a:pt x="922017" y="981710"/>
                        </a:lnTo>
                        <a:lnTo>
                          <a:pt x="922017" y="1400811"/>
                        </a:lnTo>
                        <a:cubicBezTo>
                          <a:pt x="922017" y="1459728"/>
                          <a:pt x="874255" y="1507491"/>
                          <a:pt x="815337" y="1507491"/>
                        </a:cubicBezTo>
                        <a:cubicBezTo>
                          <a:pt x="756419" y="1507491"/>
                          <a:pt x="708657" y="1459729"/>
                          <a:pt x="708657" y="1400811"/>
                        </a:cubicBezTo>
                        <a:lnTo>
                          <a:pt x="708657" y="981710"/>
                        </a:lnTo>
                        <a:lnTo>
                          <a:pt x="676906" y="981710"/>
                        </a:lnTo>
                        <a:lnTo>
                          <a:pt x="676906" y="1537970"/>
                        </a:lnTo>
                        <a:cubicBezTo>
                          <a:pt x="676906" y="1596888"/>
                          <a:pt x="629144" y="1644650"/>
                          <a:pt x="570226" y="1644650"/>
                        </a:cubicBezTo>
                        <a:cubicBezTo>
                          <a:pt x="511308" y="1644650"/>
                          <a:pt x="463546" y="1596888"/>
                          <a:pt x="463546" y="1537970"/>
                        </a:cubicBezTo>
                        <a:lnTo>
                          <a:pt x="463547" y="981710"/>
                        </a:lnTo>
                        <a:lnTo>
                          <a:pt x="431796" y="981710"/>
                        </a:lnTo>
                        <a:lnTo>
                          <a:pt x="431796" y="1496695"/>
                        </a:lnTo>
                        <a:cubicBezTo>
                          <a:pt x="431796" y="1555613"/>
                          <a:pt x="384034" y="1603375"/>
                          <a:pt x="325116" y="1603375"/>
                        </a:cubicBezTo>
                        <a:cubicBezTo>
                          <a:pt x="266198" y="1603375"/>
                          <a:pt x="218436" y="1555613"/>
                          <a:pt x="218436" y="1496695"/>
                        </a:cubicBezTo>
                        <a:lnTo>
                          <a:pt x="218437" y="981710"/>
                        </a:lnTo>
                        <a:lnTo>
                          <a:pt x="186686" y="981710"/>
                        </a:lnTo>
                        <a:lnTo>
                          <a:pt x="186686" y="1398908"/>
                        </a:lnTo>
                        <a:cubicBezTo>
                          <a:pt x="186686" y="1450460"/>
                          <a:pt x="144895" y="1492251"/>
                          <a:pt x="93343" y="1492251"/>
                        </a:cubicBezTo>
                        <a:cubicBezTo>
                          <a:pt x="41791" y="1492251"/>
                          <a:pt x="0" y="1450460"/>
                          <a:pt x="0" y="1398908"/>
                        </a:cubicBezTo>
                        <a:lnTo>
                          <a:pt x="0" y="981710"/>
                        </a:lnTo>
                        <a:lnTo>
                          <a:pt x="0" y="981710"/>
                        </a:lnTo>
                        <a:lnTo>
                          <a:pt x="0" y="397510"/>
                        </a:lnTo>
                        <a:cubicBezTo>
                          <a:pt x="0" y="177971"/>
                          <a:pt x="177971" y="0"/>
                          <a:pt x="397510" y="0"/>
                        </a:cubicBezTo>
                        <a:lnTo>
                          <a:pt x="524510" y="0"/>
                        </a:lnTo>
                        <a:cubicBezTo>
                          <a:pt x="634280" y="0"/>
                          <a:pt x="733657" y="44493"/>
                          <a:pt x="805592" y="116428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1" name="四角形: 上の 2 つの角を丸める 730">
                    <a:extLst>
                      <a:ext uri="{FF2B5EF4-FFF2-40B4-BE49-F238E27FC236}">
                        <a16:creationId xmlns:a16="http://schemas.microsoft.com/office/drawing/2014/main" id="{30B414CB-0F05-9E2C-3A03-59079D763A55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564131" y="5482654"/>
                    <a:ext cx="190124" cy="363815"/>
                  </a:xfrm>
                  <a:prstGeom prst="round2SameRect">
                    <a:avLst>
                      <a:gd name="adj1" fmla="val 33163"/>
                      <a:gd name="adj2" fmla="val 50000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b="1" dirty="0"/>
                  </a:p>
                </p:txBody>
              </p:sp>
              <p:sp>
                <p:nvSpPr>
                  <p:cNvPr id="732" name="四角形: 上の 2 つの角を丸める 731">
                    <a:extLst>
                      <a:ext uri="{FF2B5EF4-FFF2-40B4-BE49-F238E27FC236}">
                        <a16:creationId xmlns:a16="http://schemas.microsoft.com/office/drawing/2014/main" id="{E2EFEBBC-493E-F163-1923-BE41AE5C3D6D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705328" y="5676381"/>
                    <a:ext cx="196296" cy="302078"/>
                  </a:xfrm>
                  <a:prstGeom prst="round2SameRect">
                    <a:avLst>
                      <a:gd name="adj1" fmla="val 32637"/>
                      <a:gd name="adj2" fmla="val 50000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3" name="四角形: 上の 2 つの角を丸める 732">
                    <a:extLst>
                      <a:ext uri="{FF2B5EF4-FFF2-40B4-BE49-F238E27FC236}">
                        <a16:creationId xmlns:a16="http://schemas.microsoft.com/office/drawing/2014/main" id="{03C6C255-6C3A-6045-52A0-696602D47B4B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398349" y="5338565"/>
                    <a:ext cx="197402" cy="345982"/>
                  </a:xfrm>
                  <a:prstGeom prst="round2SameRect">
                    <a:avLst>
                      <a:gd name="adj1" fmla="val 38393"/>
                      <a:gd name="adj2" fmla="val 50000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4" name="四角形: 上の 2 つの角を丸める 733">
                    <a:extLst>
                      <a:ext uri="{FF2B5EF4-FFF2-40B4-BE49-F238E27FC236}">
                        <a16:creationId xmlns:a16="http://schemas.microsoft.com/office/drawing/2014/main" id="{3C7F9BC2-FDE9-5B88-7132-5B1A4E5DD95A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231093" y="5266569"/>
                    <a:ext cx="183272" cy="228839"/>
                  </a:xfrm>
                  <a:prstGeom prst="round2SameRect">
                    <a:avLst>
                      <a:gd name="adj1" fmla="val 39278"/>
                      <a:gd name="adj2" fmla="val 50000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5" name="四角形: 上の 2 つの角を丸める 734">
                    <a:extLst>
                      <a:ext uri="{FF2B5EF4-FFF2-40B4-BE49-F238E27FC236}">
                        <a16:creationId xmlns:a16="http://schemas.microsoft.com/office/drawing/2014/main" id="{1C260A83-7EF0-EA69-068A-824D6CC31C3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279259" y="4552569"/>
                    <a:ext cx="481406" cy="178238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6" name="四角形: 上の 2 つの角を丸める 735">
                    <a:extLst>
                      <a:ext uri="{FF2B5EF4-FFF2-40B4-BE49-F238E27FC236}">
                        <a16:creationId xmlns:a16="http://schemas.microsoft.com/office/drawing/2014/main" id="{13EB3FFF-D04E-8BCC-C18C-0A60B20E75A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9579" y="4575429"/>
                    <a:ext cx="481406" cy="178240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31" name="台形 530">
                  <a:extLst>
                    <a:ext uri="{FF2B5EF4-FFF2-40B4-BE49-F238E27FC236}">
                      <a16:creationId xmlns:a16="http://schemas.microsoft.com/office/drawing/2014/main" id="{95C044FD-5BF4-6ED8-9027-B66A95F6733B}"/>
                    </a:ext>
                  </a:extLst>
                </p:cNvPr>
                <p:cNvSpPr/>
                <p:nvPr/>
              </p:nvSpPr>
              <p:spPr>
                <a:xfrm rot="8100000" flipH="1">
                  <a:off x="8474918" y="6230416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32" name="グループ化 531">
                  <a:extLst>
                    <a:ext uri="{FF2B5EF4-FFF2-40B4-BE49-F238E27FC236}">
                      <a16:creationId xmlns:a16="http://schemas.microsoft.com/office/drawing/2014/main" id="{2E11ECC7-C082-7336-1C98-9549FD3D2C9C}"/>
                    </a:ext>
                  </a:extLst>
                </p:cNvPr>
                <p:cNvGrpSpPr/>
                <p:nvPr/>
              </p:nvGrpSpPr>
              <p:grpSpPr>
                <a:xfrm>
                  <a:off x="8025129" y="6473189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26" name="台形 725">
                    <a:extLst>
                      <a:ext uri="{FF2B5EF4-FFF2-40B4-BE49-F238E27FC236}">
                        <a16:creationId xmlns:a16="http://schemas.microsoft.com/office/drawing/2014/main" id="{32172195-292F-1137-08A3-99FFC341206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7" name="台形 726">
                    <a:extLst>
                      <a:ext uri="{FF2B5EF4-FFF2-40B4-BE49-F238E27FC236}">
                        <a16:creationId xmlns:a16="http://schemas.microsoft.com/office/drawing/2014/main" id="{18C2FAF3-F475-7207-3A05-3837B613DD3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8" name="フリーフォーム: 図形 727">
                    <a:extLst>
                      <a:ext uri="{FF2B5EF4-FFF2-40B4-BE49-F238E27FC236}">
                        <a16:creationId xmlns:a16="http://schemas.microsoft.com/office/drawing/2014/main" id="{35DEB305-E6A6-8977-C9B4-DFDC339C8A0E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3" name="グループ化 532">
                  <a:extLst>
                    <a:ext uri="{FF2B5EF4-FFF2-40B4-BE49-F238E27FC236}">
                      <a16:creationId xmlns:a16="http://schemas.microsoft.com/office/drawing/2014/main" id="{1E0DED41-22CB-FECB-A011-165A21268412}"/>
                    </a:ext>
                  </a:extLst>
                </p:cNvPr>
                <p:cNvGrpSpPr/>
                <p:nvPr/>
              </p:nvGrpSpPr>
              <p:grpSpPr>
                <a:xfrm>
                  <a:off x="8208486" y="6473189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23" name="台形 722">
                    <a:extLst>
                      <a:ext uri="{FF2B5EF4-FFF2-40B4-BE49-F238E27FC236}">
                        <a16:creationId xmlns:a16="http://schemas.microsoft.com/office/drawing/2014/main" id="{8E4F1A51-E917-FAE6-2292-0146C351C03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4" name="台形 723">
                    <a:extLst>
                      <a:ext uri="{FF2B5EF4-FFF2-40B4-BE49-F238E27FC236}">
                        <a16:creationId xmlns:a16="http://schemas.microsoft.com/office/drawing/2014/main" id="{EF4E6A64-FBAC-46AE-5C1A-2371F32FDDE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25" name="フリーフォーム: 図形 724">
                    <a:extLst>
                      <a:ext uri="{FF2B5EF4-FFF2-40B4-BE49-F238E27FC236}">
                        <a16:creationId xmlns:a16="http://schemas.microsoft.com/office/drawing/2014/main" id="{7F20A992-7BEE-668A-16EA-6F655DC502E5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B72824C2-4888-D8EC-31B6-8A3CA1EC82C1}"/>
                    </a:ext>
                  </a:extLst>
                </p:cNvPr>
                <p:cNvSpPr/>
                <p:nvPr/>
              </p:nvSpPr>
              <p:spPr>
                <a:xfrm rot="10800000">
                  <a:off x="7995760" y="6422937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台形 534">
                  <a:extLst>
                    <a:ext uri="{FF2B5EF4-FFF2-40B4-BE49-F238E27FC236}">
                      <a16:creationId xmlns:a16="http://schemas.microsoft.com/office/drawing/2014/main" id="{FBA71961-7CDB-D64C-B53A-2333E90D7C3C}"/>
                    </a:ext>
                  </a:extLst>
                </p:cNvPr>
                <p:cNvSpPr/>
                <p:nvPr/>
              </p:nvSpPr>
              <p:spPr>
                <a:xfrm rot="13500000">
                  <a:off x="7874313" y="623041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BA64DA1B-5FED-910D-2856-FF66E55AB5BA}"/>
                    </a:ext>
                  </a:extLst>
                </p:cNvPr>
                <p:cNvSpPr/>
                <p:nvPr/>
              </p:nvSpPr>
              <p:spPr>
                <a:xfrm>
                  <a:off x="7877163" y="6119890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正方形/長方形 536">
                  <a:extLst>
                    <a:ext uri="{FF2B5EF4-FFF2-40B4-BE49-F238E27FC236}">
                      <a16:creationId xmlns:a16="http://schemas.microsoft.com/office/drawing/2014/main" id="{9621ACEA-ADE2-B5A5-D9E8-160A5F0562F8}"/>
                    </a:ext>
                  </a:extLst>
                </p:cNvPr>
                <p:cNvSpPr/>
                <p:nvPr/>
              </p:nvSpPr>
              <p:spPr>
                <a:xfrm>
                  <a:off x="8036242" y="6239581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テキスト ボックス 537">
                  <a:extLst>
                    <a:ext uri="{FF2B5EF4-FFF2-40B4-BE49-F238E27FC236}">
                      <a16:creationId xmlns:a16="http://schemas.microsoft.com/office/drawing/2014/main" id="{BD33C37A-C0D0-CA7E-C80C-EE7DFE92A4D8}"/>
                    </a:ext>
                  </a:extLst>
                </p:cNvPr>
                <p:cNvSpPr txBox="1"/>
                <p:nvPr/>
              </p:nvSpPr>
              <p:spPr>
                <a:xfrm>
                  <a:off x="8058535" y="6263393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長　野</a:t>
                  </a:r>
                </a:p>
              </p:txBody>
            </p:sp>
            <p:grpSp>
              <p:nvGrpSpPr>
                <p:cNvPr id="664" name="グループ化 663">
                  <a:extLst>
                    <a:ext uri="{FF2B5EF4-FFF2-40B4-BE49-F238E27FC236}">
                      <a16:creationId xmlns:a16="http://schemas.microsoft.com/office/drawing/2014/main" id="{09086872-DDA4-5DA8-2281-B4B6248747BA}"/>
                    </a:ext>
                  </a:extLst>
                </p:cNvPr>
                <p:cNvGrpSpPr/>
                <p:nvPr/>
              </p:nvGrpSpPr>
              <p:grpSpPr>
                <a:xfrm>
                  <a:off x="6999395" y="6119890"/>
                  <a:ext cx="732515" cy="649123"/>
                  <a:chOff x="5445709" y="4203669"/>
                  <a:chExt cx="732515" cy="649123"/>
                </a:xfrm>
              </p:grpSpPr>
              <p:sp>
                <p:nvSpPr>
                  <p:cNvPr id="709" name="台形 708">
                    <a:extLst>
                      <a:ext uri="{FF2B5EF4-FFF2-40B4-BE49-F238E27FC236}">
                        <a16:creationId xmlns:a16="http://schemas.microsoft.com/office/drawing/2014/main" id="{DC62CE92-A83E-08C5-15CC-3DB6D6E9B53D}"/>
                      </a:ext>
                    </a:extLst>
                  </p:cNvPr>
                  <p:cNvSpPr/>
                  <p:nvPr/>
                </p:nvSpPr>
                <p:spPr>
                  <a:xfrm rot="8100000" flipH="1">
                    <a:off x="6127482" y="4314195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10" name="グループ化 709">
                    <a:extLst>
                      <a:ext uri="{FF2B5EF4-FFF2-40B4-BE49-F238E27FC236}">
                        <a16:creationId xmlns:a16="http://schemas.microsoft.com/office/drawing/2014/main" id="{6B5D5F9A-C102-F30F-DA91-BF1CF2FA832C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720" name="台形 719">
                      <a:extLst>
                        <a:ext uri="{FF2B5EF4-FFF2-40B4-BE49-F238E27FC236}">
                          <a16:creationId xmlns:a16="http://schemas.microsoft.com/office/drawing/2014/main" id="{6C3DD700-8AC3-A265-5118-7998BD4257E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21" name="台形 720">
                      <a:extLst>
                        <a:ext uri="{FF2B5EF4-FFF2-40B4-BE49-F238E27FC236}">
                          <a16:creationId xmlns:a16="http://schemas.microsoft.com/office/drawing/2014/main" id="{81C981B1-4FC6-28B9-B2A9-10B2FD1A5E3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22" name="フリーフォーム: 図形 721">
                      <a:extLst>
                        <a:ext uri="{FF2B5EF4-FFF2-40B4-BE49-F238E27FC236}">
                          <a16:creationId xmlns:a16="http://schemas.microsoft.com/office/drawing/2014/main" id="{5D5C5B77-EE19-49E0-3DB6-7EBD88E52E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11" name="グループ化 710">
                    <a:extLst>
                      <a:ext uri="{FF2B5EF4-FFF2-40B4-BE49-F238E27FC236}">
                        <a16:creationId xmlns:a16="http://schemas.microsoft.com/office/drawing/2014/main" id="{5FEC36BA-4572-58FE-876D-55653AAF09F8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717" name="台形 716">
                      <a:extLst>
                        <a:ext uri="{FF2B5EF4-FFF2-40B4-BE49-F238E27FC236}">
                          <a16:creationId xmlns:a16="http://schemas.microsoft.com/office/drawing/2014/main" id="{7A8BC411-758E-E373-D9FB-1CE76ABB667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8" name="台形 717">
                      <a:extLst>
                        <a:ext uri="{FF2B5EF4-FFF2-40B4-BE49-F238E27FC236}">
                          <a16:creationId xmlns:a16="http://schemas.microsoft.com/office/drawing/2014/main" id="{886C3C37-05A9-CB7F-C5BD-CC5AC16F70A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719" name="フリーフォーム: 図形 718">
                      <a:extLst>
                        <a:ext uri="{FF2B5EF4-FFF2-40B4-BE49-F238E27FC236}">
                          <a16:creationId xmlns:a16="http://schemas.microsoft.com/office/drawing/2014/main" id="{D57C6323-B20F-3895-B4D6-250D191084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12" name="フリーフォーム: 図形 711">
                    <a:extLst>
                      <a:ext uri="{FF2B5EF4-FFF2-40B4-BE49-F238E27FC236}">
                        <a16:creationId xmlns:a16="http://schemas.microsoft.com/office/drawing/2014/main" id="{DF3FD319-C942-606A-FA75-D08DC35B6E4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3" name="台形 712">
                    <a:extLst>
                      <a:ext uri="{FF2B5EF4-FFF2-40B4-BE49-F238E27FC236}">
                        <a16:creationId xmlns:a16="http://schemas.microsoft.com/office/drawing/2014/main" id="{60942BE5-8D94-563B-FE2E-9A5A26C0EC98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526877" y="4314194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4" name="フリーフォーム: 図形 713">
                    <a:extLst>
                      <a:ext uri="{FF2B5EF4-FFF2-40B4-BE49-F238E27FC236}">
                        <a16:creationId xmlns:a16="http://schemas.microsoft.com/office/drawing/2014/main" id="{B2B87AF7-5367-124C-23F1-F6F83402E8FE}"/>
                      </a:ext>
                    </a:extLst>
                  </p:cNvPr>
                  <p:cNvSpPr/>
                  <p:nvPr/>
                </p:nvSpPr>
                <p:spPr>
                  <a:xfrm>
                    <a:off x="5529727" y="4203669"/>
                    <a:ext cx="640370" cy="321469"/>
                  </a:xfrm>
                  <a:custGeom>
                    <a:avLst/>
                    <a:gdLst>
                      <a:gd name="connsiteX0" fmla="*/ 197632 w 640370"/>
                      <a:gd name="connsiteY0" fmla="*/ 0 h 321469"/>
                      <a:gd name="connsiteX1" fmla="*/ 442790 w 640370"/>
                      <a:gd name="connsiteY1" fmla="*/ 0 h 321469"/>
                      <a:gd name="connsiteX2" fmla="*/ 498113 w 640370"/>
                      <a:gd name="connsiteY2" fmla="*/ 22916 h 321469"/>
                      <a:gd name="connsiteX3" fmla="*/ 498262 w 640370"/>
                      <a:gd name="connsiteY3" fmla="*/ 23136 h 321469"/>
                      <a:gd name="connsiteX4" fmla="*/ 499130 w 640370"/>
                      <a:gd name="connsiteY4" fmla="*/ 23496 h 321469"/>
                      <a:gd name="connsiteX5" fmla="*/ 640370 w 640370"/>
                      <a:gd name="connsiteY5" fmla="*/ 164736 h 321469"/>
                      <a:gd name="connsiteX6" fmla="*/ 567967 w 640370"/>
                      <a:gd name="connsiteY6" fmla="*/ 237138 h 321469"/>
                      <a:gd name="connsiteX7" fmla="*/ 521029 w 640370"/>
                      <a:gd name="connsiteY7" fmla="*/ 190201 h 321469"/>
                      <a:gd name="connsiteX8" fmla="*/ 521029 w 640370"/>
                      <a:gd name="connsiteY8" fmla="*/ 321469 h 321469"/>
                      <a:gd name="connsiteX9" fmla="*/ 119393 w 640370"/>
                      <a:gd name="connsiteY9" fmla="*/ 321469 h 321469"/>
                      <a:gd name="connsiteX10" fmla="*/ 119393 w 640370"/>
                      <a:gd name="connsiteY10" fmla="*/ 190149 h 321469"/>
                      <a:gd name="connsiteX11" fmla="*/ 72403 w 640370"/>
                      <a:gd name="connsiteY11" fmla="*/ 237138 h 321469"/>
                      <a:gd name="connsiteX12" fmla="*/ 0 w 640370"/>
                      <a:gd name="connsiteY12" fmla="*/ 164736 h 321469"/>
                      <a:gd name="connsiteX13" fmla="*/ 141240 w 640370"/>
                      <a:gd name="connsiteY13" fmla="*/ 23496 h 321469"/>
                      <a:gd name="connsiteX14" fmla="*/ 142181 w 640370"/>
                      <a:gd name="connsiteY14" fmla="*/ 23106 h 321469"/>
                      <a:gd name="connsiteX15" fmla="*/ 142309 w 640370"/>
                      <a:gd name="connsiteY15" fmla="*/ 22916 h 321469"/>
                      <a:gd name="connsiteX16" fmla="*/ 197632 w 640370"/>
                      <a:gd name="connsiteY16" fmla="*/ 0 h 3214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640370" h="321469">
                        <a:moveTo>
                          <a:pt x="197632" y="0"/>
                        </a:moveTo>
                        <a:lnTo>
                          <a:pt x="442790" y="0"/>
                        </a:lnTo>
                        <a:cubicBezTo>
                          <a:pt x="464395" y="0"/>
                          <a:pt x="483955" y="8757"/>
                          <a:pt x="498113" y="22916"/>
                        </a:cubicBezTo>
                        <a:lnTo>
                          <a:pt x="498262" y="23136"/>
                        </a:lnTo>
                        <a:lnTo>
                          <a:pt x="499130" y="23496"/>
                        </a:lnTo>
                        <a:lnTo>
                          <a:pt x="640370" y="164736"/>
                        </a:lnTo>
                        <a:lnTo>
                          <a:pt x="567967" y="237138"/>
                        </a:lnTo>
                        <a:lnTo>
                          <a:pt x="521029" y="190201"/>
                        </a:lnTo>
                        <a:lnTo>
                          <a:pt x="521029" y="321469"/>
                        </a:lnTo>
                        <a:lnTo>
                          <a:pt x="119393" y="321469"/>
                        </a:lnTo>
                        <a:lnTo>
                          <a:pt x="119393" y="190149"/>
                        </a:lnTo>
                        <a:lnTo>
                          <a:pt x="72403" y="237138"/>
                        </a:lnTo>
                        <a:lnTo>
                          <a:pt x="0" y="164736"/>
                        </a:lnTo>
                        <a:lnTo>
                          <a:pt x="141240" y="23496"/>
                        </a:lnTo>
                        <a:lnTo>
                          <a:pt x="142181" y="23106"/>
                        </a:lnTo>
                        <a:lnTo>
                          <a:pt x="142309" y="22916"/>
                        </a:lnTo>
                        <a:cubicBezTo>
                          <a:pt x="156468" y="8757"/>
                          <a:pt x="176027" y="0"/>
                          <a:pt x="19763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5" name="正方形/長方形 714">
                    <a:extLst>
                      <a:ext uri="{FF2B5EF4-FFF2-40B4-BE49-F238E27FC236}">
                        <a16:creationId xmlns:a16="http://schemas.microsoft.com/office/drawing/2014/main" id="{16C50C28-0617-4CBE-CC88-B4F3D422F3FD}"/>
                      </a:ext>
                    </a:extLst>
                  </p:cNvPr>
                  <p:cNvSpPr/>
                  <p:nvPr/>
                </p:nvSpPr>
                <p:spPr>
                  <a:xfrm>
                    <a:off x="5688806" y="4323360"/>
                    <a:ext cx="326231" cy="157164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6" name="テキスト ボックス 715">
                    <a:extLst>
                      <a:ext uri="{FF2B5EF4-FFF2-40B4-BE49-F238E27FC236}">
                        <a16:creationId xmlns:a16="http://schemas.microsoft.com/office/drawing/2014/main" id="{2A51786D-1AF6-F803-1433-33CB71F8450F}"/>
                      </a:ext>
                    </a:extLst>
                  </p:cNvPr>
                  <p:cNvSpPr txBox="1"/>
                  <p:nvPr/>
                </p:nvSpPr>
                <p:spPr>
                  <a:xfrm>
                    <a:off x="5711099" y="4347172"/>
                    <a:ext cx="280126" cy="10556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群　馬</a:t>
                    </a:r>
                  </a:p>
                </p:txBody>
              </p:sp>
            </p:grpSp>
            <p:grpSp>
              <p:nvGrpSpPr>
                <p:cNvPr id="665" name="グループ化 664">
                  <a:extLst>
                    <a:ext uri="{FF2B5EF4-FFF2-40B4-BE49-F238E27FC236}">
                      <a16:creationId xmlns:a16="http://schemas.microsoft.com/office/drawing/2014/main" id="{4FAD9BC3-8DD5-CB29-CC12-D87C47AE82B7}"/>
                    </a:ext>
                  </a:extLst>
                </p:cNvPr>
                <p:cNvGrpSpPr/>
                <p:nvPr/>
              </p:nvGrpSpPr>
              <p:grpSpPr>
                <a:xfrm>
                  <a:off x="6903532" y="6321746"/>
                  <a:ext cx="206404" cy="214024"/>
                  <a:chOff x="5029579" y="4400985"/>
                  <a:chExt cx="1645011" cy="1705742"/>
                </a:xfrm>
                <a:solidFill>
                  <a:schemeClr val="bg1"/>
                </a:solidFill>
              </p:grpSpPr>
              <p:sp>
                <p:nvSpPr>
                  <p:cNvPr id="701" name="四角形: 上の 2 つの角を丸める 700">
                    <a:extLst>
                      <a:ext uri="{FF2B5EF4-FFF2-40B4-BE49-F238E27FC236}">
                        <a16:creationId xmlns:a16="http://schemas.microsoft.com/office/drawing/2014/main" id="{217DBBC4-20FC-258D-CB65-EFE2D068F72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589376" y="4487329"/>
                    <a:ext cx="922020" cy="1248409"/>
                  </a:xfrm>
                  <a:prstGeom prst="round2SameRect">
                    <a:avLst>
                      <a:gd name="adj1" fmla="val 43113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2" name="フリーフォーム: 図形 701">
                    <a:extLst>
                      <a:ext uri="{FF2B5EF4-FFF2-40B4-BE49-F238E27FC236}">
                        <a16:creationId xmlns:a16="http://schemas.microsoft.com/office/drawing/2014/main" id="{9961CC70-3346-8647-B75F-E1D823431B90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399445" y="4462077"/>
                    <a:ext cx="922020" cy="1644650"/>
                  </a:xfrm>
                  <a:custGeom>
                    <a:avLst/>
                    <a:gdLst>
                      <a:gd name="connsiteX0" fmla="*/ 805592 w 922020"/>
                      <a:gd name="connsiteY0" fmla="*/ 116428 h 1644650"/>
                      <a:gd name="connsiteX1" fmla="*/ 922020 w 922020"/>
                      <a:gd name="connsiteY1" fmla="*/ 397510 h 1644650"/>
                      <a:gd name="connsiteX2" fmla="*/ 922020 w 922020"/>
                      <a:gd name="connsiteY2" fmla="*/ 981710 h 1644650"/>
                      <a:gd name="connsiteX3" fmla="*/ 922017 w 922020"/>
                      <a:gd name="connsiteY3" fmla="*/ 981710 h 1644650"/>
                      <a:gd name="connsiteX4" fmla="*/ 922017 w 922020"/>
                      <a:gd name="connsiteY4" fmla="*/ 1400811 h 1644650"/>
                      <a:gd name="connsiteX5" fmla="*/ 815337 w 922020"/>
                      <a:gd name="connsiteY5" fmla="*/ 1507491 h 1644650"/>
                      <a:gd name="connsiteX6" fmla="*/ 708657 w 922020"/>
                      <a:gd name="connsiteY6" fmla="*/ 1400811 h 1644650"/>
                      <a:gd name="connsiteX7" fmla="*/ 708657 w 922020"/>
                      <a:gd name="connsiteY7" fmla="*/ 981710 h 1644650"/>
                      <a:gd name="connsiteX8" fmla="*/ 676906 w 922020"/>
                      <a:gd name="connsiteY8" fmla="*/ 981710 h 1644650"/>
                      <a:gd name="connsiteX9" fmla="*/ 676906 w 922020"/>
                      <a:gd name="connsiteY9" fmla="*/ 1537970 h 1644650"/>
                      <a:gd name="connsiteX10" fmla="*/ 570226 w 922020"/>
                      <a:gd name="connsiteY10" fmla="*/ 1644650 h 1644650"/>
                      <a:gd name="connsiteX11" fmla="*/ 463546 w 922020"/>
                      <a:gd name="connsiteY11" fmla="*/ 1537970 h 1644650"/>
                      <a:gd name="connsiteX12" fmla="*/ 463547 w 922020"/>
                      <a:gd name="connsiteY12" fmla="*/ 981710 h 1644650"/>
                      <a:gd name="connsiteX13" fmla="*/ 431796 w 922020"/>
                      <a:gd name="connsiteY13" fmla="*/ 981710 h 1644650"/>
                      <a:gd name="connsiteX14" fmla="*/ 431796 w 922020"/>
                      <a:gd name="connsiteY14" fmla="*/ 1496695 h 1644650"/>
                      <a:gd name="connsiteX15" fmla="*/ 325116 w 922020"/>
                      <a:gd name="connsiteY15" fmla="*/ 1603375 h 1644650"/>
                      <a:gd name="connsiteX16" fmla="*/ 218436 w 922020"/>
                      <a:gd name="connsiteY16" fmla="*/ 1496695 h 1644650"/>
                      <a:gd name="connsiteX17" fmla="*/ 218437 w 922020"/>
                      <a:gd name="connsiteY17" fmla="*/ 981710 h 1644650"/>
                      <a:gd name="connsiteX18" fmla="*/ 186686 w 922020"/>
                      <a:gd name="connsiteY18" fmla="*/ 981710 h 1644650"/>
                      <a:gd name="connsiteX19" fmla="*/ 186686 w 922020"/>
                      <a:gd name="connsiteY19" fmla="*/ 1398908 h 1644650"/>
                      <a:gd name="connsiteX20" fmla="*/ 93343 w 922020"/>
                      <a:gd name="connsiteY20" fmla="*/ 1492251 h 1644650"/>
                      <a:gd name="connsiteX21" fmla="*/ 0 w 922020"/>
                      <a:gd name="connsiteY21" fmla="*/ 1398908 h 1644650"/>
                      <a:gd name="connsiteX22" fmla="*/ 0 w 922020"/>
                      <a:gd name="connsiteY22" fmla="*/ 981710 h 1644650"/>
                      <a:gd name="connsiteX23" fmla="*/ 0 w 922020"/>
                      <a:gd name="connsiteY23" fmla="*/ 981710 h 1644650"/>
                      <a:gd name="connsiteX24" fmla="*/ 0 w 922020"/>
                      <a:gd name="connsiteY24" fmla="*/ 397510 h 1644650"/>
                      <a:gd name="connsiteX25" fmla="*/ 397510 w 922020"/>
                      <a:gd name="connsiteY25" fmla="*/ 0 h 1644650"/>
                      <a:gd name="connsiteX26" fmla="*/ 524510 w 922020"/>
                      <a:gd name="connsiteY26" fmla="*/ 0 h 1644650"/>
                      <a:gd name="connsiteX27" fmla="*/ 805592 w 922020"/>
                      <a:gd name="connsiteY27" fmla="*/ 116428 h 1644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922020" h="1644650">
                        <a:moveTo>
                          <a:pt x="805592" y="116428"/>
                        </a:moveTo>
                        <a:cubicBezTo>
                          <a:pt x="877527" y="188363"/>
                          <a:pt x="922020" y="287741"/>
                          <a:pt x="922020" y="397510"/>
                        </a:cubicBezTo>
                        <a:lnTo>
                          <a:pt x="922020" y="981710"/>
                        </a:lnTo>
                        <a:lnTo>
                          <a:pt x="922017" y="981710"/>
                        </a:lnTo>
                        <a:lnTo>
                          <a:pt x="922017" y="1400811"/>
                        </a:lnTo>
                        <a:cubicBezTo>
                          <a:pt x="922017" y="1459728"/>
                          <a:pt x="874255" y="1507491"/>
                          <a:pt x="815337" y="1507491"/>
                        </a:cubicBezTo>
                        <a:cubicBezTo>
                          <a:pt x="756419" y="1507491"/>
                          <a:pt x="708657" y="1459729"/>
                          <a:pt x="708657" y="1400811"/>
                        </a:cubicBezTo>
                        <a:lnTo>
                          <a:pt x="708657" y="981710"/>
                        </a:lnTo>
                        <a:lnTo>
                          <a:pt x="676906" y="981710"/>
                        </a:lnTo>
                        <a:lnTo>
                          <a:pt x="676906" y="1537970"/>
                        </a:lnTo>
                        <a:cubicBezTo>
                          <a:pt x="676906" y="1596888"/>
                          <a:pt x="629144" y="1644650"/>
                          <a:pt x="570226" y="1644650"/>
                        </a:cubicBezTo>
                        <a:cubicBezTo>
                          <a:pt x="511308" y="1644650"/>
                          <a:pt x="463546" y="1596888"/>
                          <a:pt x="463546" y="1537970"/>
                        </a:cubicBezTo>
                        <a:lnTo>
                          <a:pt x="463547" y="981710"/>
                        </a:lnTo>
                        <a:lnTo>
                          <a:pt x="431796" y="981710"/>
                        </a:lnTo>
                        <a:lnTo>
                          <a:pt x="431796" y="1496695"/>
                        </a:lnTo>
                        <a:cubicBezTo>
                          <a:pt x="431796" y="1555613"/>
                          <a:pt x="384034" y="1603375"/>
                          <a:pt x="325116" y="1603375"/>
                        </a:cubicBezTo>
                        <a:cubicBezTo>
                          <a:pt x="266198" y="1603375"/>
                          <a:pt x="218436" y="1555613"/>
                          <a:pt x="218436" y="1496695"/>
                        </a:cubicBezTo>
                        <a:lnTo>
                          <a:pt x="218437" y="981710"/>
                        </a:lnTo>
                        <a:lnTo>
                          <a:pt x="186686" y="981710"/>
                        </a:lnTo>
                        <a:lnTo>
                          <a:pt x="186686" y="1398908"/>
                        </a:lnTo>
                        <a:cubicBezTo>
                          <a:pt x="186686" y="1450460"/>
                          <a:pt x="144895" y="1492251"/>
                          <a:pt x="93343" y="1492251"/>
                        </a:cubicBezTo>
                        <a:cubicBezTo>
                          <a:pt x="41791" y="1492251"/>
                          <a:pt x="0" y="1450460"/>
                          <a:pt x="0" y="1398908"/>
                        </a:cubicBezTo>
                        <a:lnTo>
                          <a:pt x="0" y="981710"/>
                        </a:lnTo>
                        <a:lnTo>
                          <a:pt x="0" y="981710"/>
                        </a:lnTo>
                        <a:lnTo>
                          <a:pt x="0" y="397510"/>
                        </a:lnTo>
                        <a:cubicBezTo>
                          <a:pt x="0" y="177971"/>
                          <a:pt x="177971" y="0"/>
                          <a:pt x="397510" y="0"/>
                        </a:cubicBezTo>
                        <a:lnTo>
                          <a:pt x="524510" y="0"/>
                        </a:lnTo>
                        <a:cubicBezTo>
                          <a:pt x="634280" y="0"/>
                          <a:pt x="733657" y="44493"/>
                          <a:pt x="805592" y="116428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3" name="四角形: 上の 2 つの角を丸める 702">
                    <a:extLst>
                      <a:ext uri="{FF2B5EF4-FFF2-40B4-BE49-F238E27FC236}">
                        <a16:creationId xmlns:a16="http://schemas.microsoft.com/office/drawing/2014/main" id="{30A0AA98-2CF5-CEEC-7739-82685ACCFB62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564131" y="5482654"/>
                    <a:ext cx="190124" cy="363815"/>
                  </a:xfrm>
                  <a:prstGeom prst="round2SameRect">
                    <a:avLst>
                      <a:gd name="adj1" fmla="val 33163"/>
                      <a:gd name="adj2" fmla="val 50000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b="1" dirty="0"/>
                  </a:p>
                </p:txBody>
              </p:sp>
              <p:sp>
                <p:nvSpPr>
                  <p:cNvPr id="704" name="四角形: 上の 2 つの角を丸める 703">
                    <a:extLst>
                      <a:ext uri="{FF2B5EF4-FFF2-40B4-BE49-F238E27FC236}">
                        <a16:creationId xmlns:a16="http://schemas.microsoft.com/office/drawing/2014/main" id="{86F75B98-BBB0-EC72-477B-6BB43F04B437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705328" y="5676381"/>
                    <a:ext cx="196296" cy="302078"/>
                  </a:xfrm>
                  <a:prstGeom prst="round2SameRect">
                    <a:avLst>
                      <a:gd name="adj1" fmla="val 32637"/>
                      <a:gd name="adj2" fmla="val 50000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5" name="四角形: 上の 2 つの角を丸める 704">
                    <a:extLst>
                      <a:ext uri="{FF2B5EF4-FFF2-40B4-BE49-F238E27FC236}">
                        <a16:creationId xmlns:a16="http://schemas.microsoft.com/office/drawing/2014/main" id="{D453F66A-A2BA-CCDD-CB01-8D3753CB8AA0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398349" y="5338565"/>
                    <a:ext cx="197402" cy="345982"/>
                  </a:xfrm>
                  <a:prstGeom prst="round2SameRect">
                    <a:avLst>
                      <a:gd name="adj1" fmla="val 38393"/>
                      <a:gd name="adj2" fmla="val 50000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6" name="四角形: 上の 2 つの角を丸める 705">
                    <a:extLst>
                      <a:ext uri="{FF2B5EF4-FFF2-40B4-BE49-F238E27FC236}">
                        <a16:creationId xmlns:a16="http://schemas.microsoft.com/office/drawing/2014/main" id="{29664585-A511-ECD0-7572-06D98C9E32A3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231093" y="5266569"/>
                    <a:ext cx="183272" cy="228839"/>
                  </a:xfrm>
                  <a:prstGeom prst="round2SameRect">
                    <a:avLst>
                      <a:gd name="adj1" fmla="val 39278"/>
                      <a:gd name="adj2" fmla="val 50000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7" name="四角形: 上の 2 つの角を丸める 706">
                    <a:extLst>
                      <a:ext uri="{FF2B5EF4-FFF2-40B4-BE49-F238E27FC236}">
                        <a16:creationId xmlns:a16="http://schemas.microsoft.com/office/drawing/2014/main" id="{83174D89-7362-B079-9560-100A5290D64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279259" y="4552569"/>
                    <a:ext cx="481406" cy="178238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8" name="四角形: 上の 2 つの角を丸める 707">
                    <a:extLst>
                      <a:ext uri="{FF2B5EF4-FFF2-40B4-BE49-F238E27FC236}">
                        <a16:creationId xmlns:a16="http://schemas.microsoft.com/office/drawing/2014/main" id="{05598AAF-DFED-7459-DE58-8B4061EB016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9579" y="4575429"/>
                    <a:ext cx="481406" cy="178240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66" name="グループ化 665">
                  <a:extLst>
                    <a:ext uri="{FF2B5EF4-FFF2-40B4-BE49-F238E27FC236}">
                      <a16:creationId xmlns:a16="http://schemas.microsoft.com/office/drawing/2014/main" id="{8ACEEE21-34F5-9D84-1978-21F3E8460338}"/>
                    </a:ext>
                  </a:extLst>
                </p:cNvPr>
                <p:cNvGrpSpPr/>
                <p:nvPr/>
              </p:nvGrpSpPr>
              <p:grpSpPr>
                <a:xfrm>
                  <a:off x="7697282" y="6321746"/>
                  <a:ext cx="206404" cy="214024"/>
                  <a:chOff x="5029579" y="4400985"/>
                  <a:chExt cx="1645011" cy="1705742"/>
                </a:xfrm>
                <a:solidFill>
                  <a:schemeClr val="bg1"/>
                </a:solidFill>
              </p:grpSpPr>
              <p:sp>
                <p:nvSpPr>
                  <p:cNvPr id="693" name="四角形: 上の 2 つの角を丸める 692">
                    <a:extLst>
                      <a:ext uri="{FF2B5EF4-FFF2-40B4-BE49-F238E27FC236}">
                        <a16:creationId xmlns:a16="http://schemas.microsoft.com/office/drawing/2014/main" id="{E19D9E49-6EF3-65EC-32DA-5E0D425471E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589376" y="4487329"/>
                    <a:ext cx="922020" cy="1248409"/>
                  </a:xfrm>
                  <a:prstGeom prst="round2SameRect">
                    <a:avLst>
                      <a:gd name="adj1" fmla="val 43113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4" name="フリーフォーム: 図形 693">
                    <a:extLst>
                      <a:ext uri="{FF2B5EF4-FFF2-40B4-BE49-F238E27FC236}">
                        <a16:creationId xmlns:a16="http://schemas.microsoft.com/office/drawing/2014/main" id="{9673A407-16D7-B9C8-B192-99EE7BDD40A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399445" y="4462077"/>
                    <a:ext cx="922020" cy="1644650"/>
                  </a:xfrm>
                  <a:custGeom>
                    <a:avLst/>
                    <a:gdLst>
                      <a:gd name="connsiteX0" fmla="*/ 805592 w 922020"/>
                      <a:gd name="connsiteY0" fmla="*/ 116428 h 1644650"/>
                      <a:gd name="connsiteX1" fmla="*/ 922020 w 922020"/>
                      <a:gd name="connsiteY1" fmla="*/ 397510 h 1644650"/>
                      <a:gd name="connsiteX2" fmla="*/ 922020 w 922020"/>
                      <a:gd name="connsiteY2" fmla="*/ 981710 h 1644650"/>
                      <a:gd name="connsiteX3" fmla="*/ 922017 w 922020"/>
                      <a:gd name="connsiteY3" fmla="*/ 981710 h 1644650"/>
                      <a:gd name="connsiteX4" fmla="*/ 922017 w 922020"/>
                      <a:gd name="connsiteY4" fmla="*/ 1400811 h 1644650"/>
                      <a:gd name="connsiteX5" fmla="*/ 815337 w 922020"/>
                      <a:gd name="connsiteY5" fmla="*/ 1507491 h 1644650"/>
                      <a:gd name="connsiteX6" fmla="*/ 708657 w 922020"/>
                      <a:gd name="connsiteY6" fmla="*/ 1400811 h 1644650"/>
                      <a:gd name="connsiteX7" fmla="*/ 708657 w 922020"/>
                      <a:gd name="connsiteY7" fmla="*/ 981710 h 1644650"/>
                      <a:gd name="connsiteX8" fmla="*/ 676906 w 922020"/>
                      <a:gd name="connsiteY8" fmla="*/ 981710 h 1644650"/>
                      <a:gd name="connsiteX9" fmla="*/ 676906 w 922020"/>
                      <a:gd name="connsiteY9" fmla="*/ 1537970 h 1644650"/>
                      <a:gd name="connsiteX10" fmla="*/ 570226 w 922020"/>
                      <a:gd name="connsiteY10" fmla="*/ 1644650 h 1644650"/>
                      <a:gd name="connsiteX11" fmla="*/ 463546 w 922020"/>
                      <a:gd name="connsiteY11" fmla="*/ 1537970 h 1644650"/>
                      <a:gd name="connsiteX12" fmla="*/ 463547 w 922020"/>
                      <a:gd name="connsiteY12" fmla="*/ 981710 h 1644650"/>
                      <a:gd name="connsiteX13" fmla="*/ 431796 w 922020"/>
                      <a:gd name="connsiteY13" fmla="*/ 981710 h 1644650"/>
                      <a:gd name="connsiteX14" fmla="*/ 431796 w 922020"/>
                      <a:gd name="connsiteY14" fmla="*/ 1496695 h 1644650"/>
                      <a:gd name="connsiteX15" fmla="*/ 325116 w 922020"/>
                      <a:gd name="connsiteY15" fmla="*/ 1603375 h 1644650"/>
                      <a:gd name="connsiteX16" fmla="*/ 218436 w 922020"/>
                      <a:gd name="connsiteY16" fmla="*/ 1496695 h 1644650"/>
                      <a:gd name="connsiteX17" fmla="*/ 218437 w 922020"/>
                      <a:gd name="connsiteY17" fmla="*/ 981710 h 1644650"/>
                      <a:gd name="connsiteX18" fmla="*/ 186686 w 922020"/>
                      <a:gd name="connsiteY18" fmla="*/ 981710 h 1644650"/>
                      <a:gd name="connsiteX19" fmla="*/ 186686 w 922020"/>
                      <a:gd name="connsiteY19" fmla="*/ 1398908 h 1644650"/>
                      <a:gd name="connsiteX20" fmla="*/ 93343 w 922020"/>
                      <a:gd name="connsiteY20" fmla="*/ 1492251 h 1644650"/>
                      <a:gd name="connsiteX21" fmla="*/ 0 w 922020"/>
                      <a:gd name="connsiteY21" fmla="*/ 1398908 h 1644650"/>
                      <a:gd name="connsiteX22" fmla="*/ 0 w 922020"/>
                      <a:gd name="connsiteY22" fmla="*/ 981710 h 1644650"/>
                      <a:gd name="connsiteX23" fmla="*/ 0 w 922020"/>
                      <a:gd name="connsiteY23" fmla="*/ 981710 h 1644650"/>
                      <a:gd name="connsiteX24" fmla="*/ 0 w 922020"/>
                      <a:gd name="connsiteY24" fmla="*/ 397510 h 1644650"/>
                      <a:gd name="connsiteX25" fmla="*/ 397510 w 922020"/>
                      <a:gd name="connsiteY25" fmla="*/ 0 h 1644650"/>
                      <a:gd name="connsiteX26" fmla="*/ 524510 w 922020"/>
                      <a:gd name="connsiteY26" fmla="*/ 0 h 1644650"/>
                      <a:gd name="connsiteX27" fmla="*/ 805592 w 922020"/>
                      <a:gd name="connsiteY27" fmla="*/ 116428 h 1644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922020" h="1644650">
                        <a:moveTo>
                          <a:pt x="805592" y="116428"/>
                        </a:moveTo>
                        <a:cubicBezTo>
                          <a:pt x="877527" y="188363"/>
                          <a:pt x="922020" y="287741"/>
                          <a:pt x="922020" y="397510"/>
                        </a:cubicBezTo>
                        <a:lnTo>
                          <a:pt x="922020" y="981710"/>
                        </a:lnTo>
                        <a:lnTo>
                          <a:pt x="922017" y="981710"/>
                        </a:lnTo>
                        <a:lnTo>
                          <a:pt x="922017" y="1400811"/>
                        </a:lnTo>
                        <a:cubicBezTo>
                          <a:pt x="922017" y="1459728"/>
                          <a:pt x="874255" y="1507491"/>
                          <a:pt x="815337" y="1507491"/>
                        </a:cubicBezTo>
                        <a:cubicBezTo>
                          <a:pt x="756419" y="1507491"/>
                          <a:pt x="708657" y="1459729"/>
                          <a:pt x="708657" y="1400811"/>
                        </a:cubicBezTo>
                        <a:lnTo>
                          <a:pt x="708657" y="981710"/>
                        </a:lnTo>
                        <a:lnTo>
                          <a:pt x="676906" y="981710"/>
                        </a:lnTo>
                        <a:lnTo>
                          <a:pt x="676906" y="1537970"/>
                        </a:lnTo>
                        <a:cubicBezTo>
                          <a:pt x="676906" y="1596888"/>
                          <a:pt x="629144" y="1644650"/>
                          <a:pt x="570226" y="1644650"/>
                        </a:cubicBezTo>
                        <a:cubicBezTo>
                          <a:pt x="511308" y="1644650"/>
                          <a:pt x="463546" y="1596888"/>
                          <a:pt x="463546" y="1537970"/>
                        </a:cubicBezTo>
                        <a:lnTo>
                          <a:pt x="463547" y="981710"/>
                        </a:lnTo>
                        <a:lnTo>
                          <a:pt x="431796" y="981710"/>
                        </a:lnTo>
                        <a:lnTo>
                          <a:pt x="431796" y="1496695"/>
                        </a:lnTo>
                        <a:cubicBezTo>
                          <a:pt x="431796" y="1555613"/>
                          <a:pt x="384034" y="1603375"/>
                          <a:pt x="325116" y="1603375"/>
                        </a:cubicBezTo>
                        <a:cubicBezTo>
                          <a:pt x="266198" y="1603375"/>
                          <a:pt x="218436" y="1555613"/>
                          <a:pt x="218436" y="1496695"/>
                        </a:cubicBezTo>
                        <a:lnTo>
                          <a:pt x="218437" y="981710"/>
                        </a:lnTo>
                        <a:lnTo>
                          <a:pt x="186686" y="981710"/>
                        </a:lnTo>
                        <a:lnTo>
                          <a:pt x="186686" y="1398908"/>
                        </a:lnTo>
                        <a:cubicBezTo>
                          <a:pt x="186686" y="1450460"/>
                          <a:pt x="144895" y="1492251"/>
                          <a:pt x="93343" y="1492251"/>
                        </a:cubicBezTo>
                        <a:cubicBezTo>
                          <a:pt x="41791" y="1492251"/>
                          <a:pt x="0" y="1450460"/>
                          <a:pt x="0" y="1398908"/>
                        </a:cubicBezTo>
                        <a:lnTo>
                          <a:pt x="0" y="981710"/>
                        </a:lnTo>
                        <a:lnTo>
                          <a:pt x="0" y="981710"/>
                        </a:lnTo>
                        <a:lnTo>
                          <a:pt x="0" y="397510"/>
                        </a:lnTo>
                        <a:cubicBezTo>
                          <a:pt x="0" y="177971"/>
                          <a:pt x="177971" y="0"/>
                          <a:pt x="397510" y="0"/>
                        </a:cubicBezTo>
                        <a:lnTo>
                          <a:pt x="524510" y="0"/>
                        </a:lnTo>
                        <a:cubicBezTo>
                          <a:pt x="634280" y="0"/>
                          <a:pt x="733657" y="44493"/>
                          <a:pt x="805592" y="116428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5" name="四角形: 上の 2 つの角を丸める 694">
                    <a:extLst>
                      <a:ext uri="{FF2B5EF4-FFF2-40B4-BE49-F238E27FC236}">
                        <a16:creationId xmlns:a16="http://schemas.microsoft.com/office/drawing/2014/main" id="{E525EDB7-B006-AAC3-C8AB-12BDB9E9FD00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564131" y="5482654"/>
                    <a:ext cx="190124" cy="363815"/>
                  </a:xfrm>
                  <a:prstGeom prst="round2SameRect">
                    <a:avLst>
                      <a:gd name="adj1" fmla="val 33163"/>
                      <a:gd name="adj2" fmla="val 50000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b="1" dirty="0"/>
                  </a:p>
                </p:txBody>
              </p:sp>
              <p:sp>
                <p:nvSpPr>
                  <p:cNvPr id="696" name="四角形: 上の 2 つの角を丸める 695">
                    <a:extLst>
                      <a:ext uri="{FF2B5EF4-FFF2-40B4-BE49-F238E27FC236}">
                        <a16:creationId xmlns:a16="http://schemas.microsoft.com/office/drawing/2014/main" id="{4F9FAC34-8802-04F8-A7FA-F20437ECF99D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705328" y="5676381"/>
                    <a:ext cx="196296" cy="302078"/>
                  </a:xfrm>
                  <a:prstGeom prst="round2SameRect">
                    <a:avLst>
                      <a:gd name="adj1" fmla="val 32637"/>
                      <a:gd name="adj2" fmla="val 50000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7" name="四角形: 上の 2 つの角を丸める 696">
                    <a:extLst>
                      <a:ext uri="{FF2B5EF4-FFF2-40B4-BE49-F238E27FC236}">
                        <a16:creationId xmlns:a16="http://schemas.microsoft.com/office/drawing/2014/main" id="{72950A2C-C072-53BC-4FCA-141A8A1C797C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398349" y="5338565"/>
                    <a:ext cx="197402" cy="345982"/>
                  </a:xfrm>
                  <a:prstGeom prst="round2SameRect">
                    <a:avLst>
                      <a:gd name="adj1" fmla="val 38393"/>
                      <a:gd name="adj2" fmla="val 50000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8" name="四角形: 上の 2 つの角を丸める 697">
                    <a:extLst>
                      <a:ext uri="{FF2B5EF4-FFF2-40B4-BE49-F238E27FC236}">
                        <a16:creationId xmlns:a16="http://schemas.microsoft.com/office/drawing/2014/main" id="{B1B0F550-6BA4-A040-D2B6-3F0E50B0393E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231093" y="5266569"/>
                    <a:ext cx="183272" cy="228839"/>
                  </a:xfrm>
                  <a:prstGeom prst="round2SameRect">
                    <a:avLst>
                      <a:gd name="adj1" fmla="val 39278"/>
                      <a:gd name="adj2" fmla="val 50000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9" name="四角形: 上の 2 つの角を丸める 698">
                    <a:extLst>
                      <a:ext uri="{FF2B5EF4-FFF2-40B4-BE49-F238E27FC236}">
                        <a16:creationId xmlns:a16="http://schemas.microsoft.com/office/drawing/2014/main" id="{872DA670-6562-E2A6-8EFC-2F038E8C729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279259" y="4552569"/>
                    <a:ext cx="481406" cy="178238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0" name="四角形: 上の 2 つの角を丸める 699">
                    <a:extLst>
                      <a:ext uri="{FF2B5EF4-FFF2-40B4-BE49-F238E27FC236}">
                        <a16:creationId xmlns:a16="http://schemas.microsoft.com/office/drawing/2014/main" id="{98B35B58-01BE-9457-CAE2-D219A653480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9579" y="4575429"/>
                    <a:ext cx="481406" cy="178240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67" name="台形 666">
                  <a:extLst>
                    <a:ext uri="{FF2B5EF4-FFF2-40B4-BE49-F238E27FC236}">
                      <a16:creationId xmlns:a16="http://schemas.microsoft.com/office/drawing/2014/main" id="{E8591AD8-0B3A-CA89-95D2-2DC79F46C003}"/>
                    </a:ext>
                  </a:extLst>
                </p:cNvPr>
                <p:cNvSpPr/>
                <p:nvPr/>
              </p:nvSpPr>
              <p:spPr>
                <a:xfrm rot="8100000" flipH="1">
                  <a:off x="9268667" y="623041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68" name="グループ化 667">
                  <a:extLst>
                    <a:ext uri="{FF2B5EF4-FFF2-40B4-BE49-F238E27FC236}">
                      <a16:creationId xmlns:a16="http://schemas.microsoft.com/office/drawing/2014/main" id="{94F1DCBD-624B-1B14-2240-5C581ABFF539}"/>
                    </a:ext>
                  </a:extLst>
                </p:cNvPr>
                <p:cNvGrpSpPr/>
                <p:nvPr/>
              </p:nvGrpSpPr>
              <p:grpSpPr>
                <a:xfrm>
                  <a:off x="8818878" y="6473191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90" name="台形 689">
                    <a:extLst>
                      <a:ext uri="{FF2B5EF4-FFF2-40B4-BE49-F238E27FC236}">
                        <a16:creationId xmlns:a16="http://schemas.microsoft.com/office/drawing/2014/main" id="{F32E8DC2-64DF-4F3C-C146-396D8273C69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1" name="台形 690">
                    <a:extLst>
                      <a:ext uri="{FF2B5EF4-FFF2-40B4-BE49-F238E27FC236}">
                        <a16:creationId xmlns:a16="http://schemas.microsoft.com/office/drawing/2014/main" id="{A5BDD4BB-0971-2471-6C04-72DDC0AD4F7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2" name="フリーフォーム: 図形 691">
                    <a:extLst>
                      <a:ext uri="{FF2B5EF4-FFF2-40B4-BE49-F238E27FC236}">
                        <a16:creationId xmlns:a16="http://schemas.microsoft.com/office/drawing/2014/main" id="{E25266CD-B3EC-F552-1851-410B45B37878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69" name="グループ化 668">
                  <a:extLst>
                    <a:ext uri="{FF2B5EF4-FFF2-40B4-BE49-F238E27FC236}">
                      <a16:creationId xmlns:a16="http://schemas.microsoft.com/office/drawing/2014/main" id="{13B3CC66-4EDD-C7A7-2B13-3A27540DE7E8}"/>
                    </a:ext>
                  </a:extLst>
                </p:cNvPr>
                <p:cNvGrpSpPr/>
                <p:nvPr/>
              </p:nvGrpSpPr>
              <p:grpSpPr>
                <a:xfrm>
                  <a:off x="9002235" y="6473191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87" name="台形 686">
                    <a:extLst>
                      <a:ext uri="{FF2B5EF4-FFF2-40B4-BE49-F238E27FC236}">
                        <a16:creationId xmlns:a16="http://schemas.microsoft.com/office/drawing/2014/main" id="{A7F5138E-69BA-30A3-0F3B-EB6A3B69222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8" name="台形 687">
                    <a:extLst>
                      <a:ext uri="{FF2B5EF4-FFF2-40B4-BE49-F238E27FC236}">
                        <a16:creationId xmlns:a16="http://schemas.microsoft.com/office/drawing/2014/main" id="{4A045FD5-C15B-1FD2-43AF-7DB63956DEE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89" name="フリーフォーム: 図形 688">
                    <a:extLst>
                      <a:ext uri="{FF2B5EF4-FFF2-40B4-BE49-F238E27FC236}">
                        <a16:creationId xmlns:a16="http://schemas.microsoft.com/office/drawing/2014/main" id="{028F1232-B259-A49F-F3EE-D12A3074D6CE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484F4502-F35F-E554-0D9C-7FE88601FF6D}"/>
                    </a:ext>
                  </a:extLst>
                </p:cNvPr>
                <p:cNvSpPr/>
                <p:nvPr/>
              </p:nvSpPr>
              <p:spPr>
                <a:xfrm rot="10800000">
                  <a:off x="8789509" y="6422939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台形 670">
                  <a:extLst>
                    <a:ext uri="{FF2B5EF4-FFF2-40B4-BE49-F238E27FC236}">
                      <a16:creationId xmlns:a16="http://schemas.microsoft.com/office/drawing/2014/main" id="{458F3946-F115-0EB3-1FCF-DB3AE2F22803}"/>
                    </a:ext>
                  </a:extLst>
                </p:cNvPr>
                <p:cNvSpPr/>
                <p:nvPr/>
              </p:nvSpPr>
              <p:spPr>
                <a:xfrm rot="13500000">
                  <a:off x="8668062" y="6230417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C1C1A739-A947-9C87-24D6-53289113AF82}"/>
                    </a:ext>
                  </a:extLst>
                </p:cNvPr>
                <p:cNvSpPr/>
                <p:nvPr/>
              </p:nvSpPr>
              <p:spPr>
                <a:xfrm>
                  <a:off x="8670912" y="6119892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3" name="正方形/長方形 672">
                  <a:extLst>
                    <a:ext uri="{FF2B5EF4-FFF2-40B4-BE49-F238E27FC236}">
                      <a16:creationId xmlns:a16="http://schemas.microsoft.com/office/drawing/2014/main" id="{1AE7F5F5-CBCE-5DAC-89A6-B1B4463943F0}"/>
                    </a:ext>
                  </a:extLst>
                </p:cNvPr>
                <p:cNvSpPr/>
                <p:nvPr/>
              </p:nvSpPr>
              <p:spPr>
                <a:xfrm>
                  <a:off x="8829991" y="6239583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4" name="テキスト ボックス 673">
                  <a:extLst>
                    <a:ext uri="{FF2B5EF4-FFF2-40B4-BE49-F238E27FC236}">
                      <a16:creationId xmlns:a16="http://schemas.microsoft.com/office/drawing/2014/main" id="{E9285CF3-1486-EE78-0056-A58AB1B94381}"/>
                    </a:ext>
                  </a:extLst>
                </p:cNvPr>
                <p:cNvSpPr txBox="1"/>
                <p:nvPr/>
              </p:nvSpPr>
              <p:spPr>
                <a:xfrm>
                  <a:off x="8852284" y="6263395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富　山</a:t>
                  </a:r>
                </a:p>
              </p:txBody>
            </p:sp>
            <p:grpSp>
              <p:nvGrpSpPr>
                <p:cNvPr id="675" name="グループ化 674">
                  <a:extLst>
                    <a:ext uri="{FF2B5EF4-FFF2-40B4-BE49-F238E27FC236}">
                      <a16:creationId xmlns:a16="http://schemas.microsoft.com/office/drawing/2014/main" id="{6BD95FC1-95B1-F2E9-2E86-4980B7D1509E}"/>
                    </a:ext>
                  </a:extLst>
                </p:cNvPr>
                <p:cNvGrpSpPr/>
                <p:nvPr/>
              </p:nvGrpSpPr>
              <p:grpSpPr>
                <a:xfrm>
                  <a:off x="8491031" y="6321748"/>
                  <a:ext cx="206404" cy="214024"/>
                  <a:chOff x="5029579" y="4400985"/>
                  <a:chExt cx="1645011" cy="1705742"/>
                </a:xfrm>
                <a:solidFill>
                  <a:schemeClr val="bg1"/>
                </a:solidFill>
              </p:grpSpPr>
              <p:sp>
                <p:nvSpPr>
                  <p:cNvPr id="679" name="四角形: 上の 2 つの角を丸める 678">
                    <a:extLst>
                      <a:ext uri="{FF2B5EF4-FFF2-40B4-BE49-F238E27FC236}">
                        <a16:creationId xmlns:a16="http://schemas.microsoft.com/office/drawing/2014/main" id="{34E30086-CED4-C4F8-7D1F-50033EEC5F1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589376" y="4487329"/>
                    <a:ext cx="922020" cy="1248409"/>
                  </a:xfrm>
                  <a:prstGeom prst="round2SameRect">
                    <a:avLst>
                      <a:gd name="adj1" fmla="val 43113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0" name="フリーフォーム: 図形 679">
                    <a:extLst>
                      <a:ext uri="{FF2B5EF4-FFF2-40B4-BE49-F238E27FC236}">
                        <a16:creationId xmlns:a16="http://schemas.microsoft.com/office/drawing/2014/main" id="{1E3BF58E-3F02-4E67-E20E-C630276A7A5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399445" y="4462077"/>
                    <a:ext cx="922020" cy="1644650"/>
                  </a:xfrm>
                  <a:custGeom>
                    <a:avLst/>
                    <a:gdLst>
                      <a:gd name="connsiteX0" fmla="*/ 805592 w 922020"/>
                      <a:gd name="connsiteY0" fmla="*/ 116428 h 1644650"/>
                      <a:gd name="connsiteX1" fmla="*/ 922020 w 922020"/>
                      <a:gd name="connsiteY1" fmla="*/ 397510 h 1644650"/>
                      <a:gd name="connsiteX2" fmla="*/ 922020 w 922020"/>
                      <a:gd name="connsiteY2" fmla="*/ 981710 h 1644650"/>
                      <a:gd name="connsiteX3" fmla="*/ 922017 w 922020"/>
                      <a:gd name="connsiteY3" fmla="*/ 981710 h 1644650"/>
                      <a:gd name="connsiteX4" fmla="*/ 922017 w 922020"/>
                      <a:gd name="connsiteY4" fmla="*/ 1400811 h 1644650"/>
                      <a:gd name="connsiteX5" fmla="*/ 815337 w 922020"/>
                      <a:gd name="connsiteY5" fmla="*/ 1507491 h 1644650"/>
                      <a:gd name="connsiteX6" fmla="*/ 708657 w 922020"/>
                      <a:gd name="connsiteY6" fmla="*/ 1400811 h 1644650"/>
                      <a:gd name="connsiteX7" fmla="*/ 708657 w 922020"/>
                      <a:gd name="connsiteY7" fmla="*/ 981710 h 1644650"/>
                      <a:gd name="connsiteX8" fmla="*/ 676906 w 922020"/>
                      <a:gd name="connsiteY8" fmla="*/ 981710 h 1644650"/>
                      <a:gd name="connsiteX9" fmla="*/ 676906 w 922020"/>
                      <a:gd name="connsiteY9" fmla="*/ 1537970 h 1644650"/>
                      <a:gd name="connsiteX10" fmla="*/ 570226 w 922020"/>
                      <a:gd name="connsiteY10" fmla="*/ 1644650 h 1644650"/>
                      <a:gd name="connsiteX11" fmla="*/ 463546 w 922020"/>
                      <a:gd name="connsiteY11" fmla="*/ 1537970 h 1644650"/>
                      <a:gd name="connsiteX12" fmla="*/ 463547 w 922020"/>
                      <a:gd name="connsiteY12" fmla="*/ 981710 h 1644650"/>
                      <a:gd name="connsiteX13" fmla="*/ 431796 w 922020"/>
                      <a:gd name="connsiteY13" fmla="*/ 981710 h 1644650"/>
                      <a:gd name="connsiteX14" fmla="*/ 431796 w 922020"/>
                      <a:gd name="connsiteY14" fmla="*/ 1496695 h 1644650"/>
                      <a:gd name="connsiteX15" fmla="*/ 325116 w 922020"/>
                      <a:gd name="connsiteY15" fmla="*/ 1603375 h 1644650"/>
                      <a:gd name="connsiteX16" fmla="*/ 218436 w 922020"/>
                      <a:gd name="connsiteY16" fmla="*/ 1496695 h 1644650"/>
                      <a:gd name="connsiteX17" fmla="*/ 218437 w 922020"/>
                      <a:gd name="connsiteY17" fmla="*/ 981710 h 1644650"/>
                      <a:gd name="connsiteX18" fmla="*/ 186686 w 922020"/>
                      <a:gd name="connsiteY18" fmla="*/ 981710 h 1644650"/>
                      <a:gd name="connsiteX19" fmla="*/ 186686 w 922020"/>
                      <a:gd name="connsiteY19" fmla="*/ 1398908 h 1644650"/>
                      <a:gd name="connsiteX20" fmla="*/ 93343 w 922020"/>
                      <a:gd name="connsiteY20" fmla="*/ 1492251 h 1644650"/>
                      <a:gd name="connsiteX21" fmla="*/ 0 w 922020"/>
                      <a:gd name="connsiteY21" fmla="*/ 1398908 h 1644650"/>
                      <a:gd name="connsiteX22" fmla="*/ 0 w 922020"/>
                      <a:gd name="connsiteY22" fmla="*/ 981710 h 1644650"/>
                      <a:gd name="connsiteX23" fmla="*/ 0 w 922020"/>
                      <a:gd name="connsiteY23" fmla="*/ 981710 h 1644650"/>
                      <a:gd name="connsiteX24" fmla="*/ 0 w 922020"/>
                      <a:gd name="connsiteY24" fmla="*/ 397510 h 1644650"/>
                      <a:gd name="connsiteX25" fmla="*/ 397510 w 922020"/>
                      <a:gd name="connsiteY25" fmla="*/ 0 h 1644650"/>
                      <a:gd name="connsiteX26" fmla="*/ 524510 w 922020"/>
                      <a:gd name="connsiteY26" fmla="*/ 0 h 1644650"/>
                      <a:gd name="connsiteX27" fmla="*/ 805592 w 922020"/>
                      <a:gd name="connsiteY27" fmla="*/ 116428 h 1644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922020" h="1644650">
                        <a:moveTo>
                          <a:pt x="805592" y="116428"/>
                        </a:moveTo>
                        <a:cubicBezTo>
                          <a:pt x="877527" y="188363"/>
                          <a:pt x="922020" y="287741"/>
                          <a:pt x="922020" y="397510"/>
                        </a:cubicBezTo>
                        <a:lnTo>
                          <a:pt x="922020" y="981710"/>
                        </a:lnTo>
                        <a:lnTo>
                          <a:pt x="922017" y="981710"/>
                        </a:lnTo>
                        <a:lnTo>
                          <a:pt x="922017" y="1400811"/>
                        </a:lnTo>
                        <a:cubicBezTo>
                          <a:pt x="922017" y="1459728"/>
                          <a:pt x="874255" y="1507491"/>
                          <a:pt x="815337" y="1507491"/>
                        </a:cubicBezTo>
                        <a:cubicBezTo>
                          <a:pt x="756419" y="1507491"/>
                          <a:pt x="708657" y="1459729"/>
                          <a:pt x="708657" y="1400811"/>
                        </a:cubicBezTo>
                        <a:lnTo>
                          <a:pt x="708657" y="981710"/>
                        </a:lnTo>
                        <a:lnTo>
                          <a:pt x="676906" y="981710"/>
                        </a:lnTo>
                        <a:lnTo>
                          <a:pt x="676906" y="1537970"/>
                        </a:lnTo>
                        <a:cubicBezTo>
                          <a:pt x="676906" y="1596888"/>
                          <a:pt x="629144" y="1644650"/>
                          <a:pt x="570226" y="1644650"/>
                        </a:cubicBezTo>
                        <a:cubicBezTo>
                          <a:pt x="511308" y="1644650"/>
                          <a:pt x="463546" y="1596888"/>
                          <a:pt x="463546" y="1537970"/>
                        </a:cubicBezTo>
                        <a:lnTo>
                          <a:pt x="463547" y="981710"/>
                        </a:lnTo>
                        <a:lnTo>
                          <a:pt x="431796" y="981710"/>
                        </a:lnTo>
                        <a:lnTo>
                          <a:pt x="431796" y="1496695"/>
                        </a:lnTo>
                        <a:cubicBezTo>
                          <a:pt x="431796" y="1555613"/>
                          <a:pt x="384034" y="1603375"/>
                          <a:pt x="325116" y="1603375"/>
                        </a:cubicBezTo>
                        <a:cubicBezTo>
                          <a:pt x="266198" y="1603375"/>
                          <a:pt x="218436" y="1555613"/>
                          <a:pt x="218436" y="1496695"/>
                        </a:cubicBezTo>
                        <a:lnTo>
                          <a:pt x="218437" y="981710"/>
                        </a:lnTo>
                        <a:lnTo>
                          <a:pt x="186686" y="981710"/>
                        </a:lnTo>
                        <a:lnTo>
                          <a:pt x="186686" y="1398908"/>
                        </a:lnTo>
                        <a:cubicBezTo>
                          <a:pt x="186686" y="1450460"/>
                          <a:pt x="144895" y="1492251"/>
                          <a:pt x="93343" y="1492251"/>
                        </a:cubicBezTo>
                        <a:cubicBezTo>
                          <a:pt x="41791" y="1492251"/>
                          <a:pt x="0" y="1450460"/>
                          <a:pt x="0" y="1398908"/>
                        </a:cubicBezTo>
                        <a:lnTo>
                          <a:pt x="0" y="981710"/>
                        </a:lnTo>
                        <a:lnTo>
                          <a:pt x="0" y="981710"/>
                        </a:lnTo>
                        <a:lnTo>
                          <a:pt x="0" y="397510"/>
                        </a:lnTo>
                        <a:cubicBezTo>
                          <a:pt x="0" y="177971"/>
                          <a:pt x="177971" y="0"/>
                          <a:pt x="397510" y="0"/>
                        </a:cubicBezTo>
                        <a:lnTo>
                          <a:pt x="524510" y="0"/>
                        </a:lnTo>
                        <a:cubicBezTo>
                          <a:pt x="634280" y="0"/>
                          <a:pt x="733657" y="44493"/>
                          <a:pt x="805592" y="116428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1" name="四角形: 上の 2 つの角を丸める 680">
                    <a:extLst>
                      <a:ext uri="{FF2B5EF4-FFF2-40B4-BE49-F238E27FC236}">
                        <a16:creationId xmlns:a16="http://schemas.microsoft.com/office/drawing/2014/main" id="{1D03DECA-6978-61E8-5C09-2676CDFF9951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564131" y="5482654"/>
                    <a:ext cx="190124" cy="363815"/>
                  </a:xfrm>
                  <a:prstGeom prst="round2SameRect">
                    <a:avLst>
                      <a:gd name="adj1" fmla="val 33163"/>
                      <a:gd name="adj2" fmla="val 50000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b="1" dirty="0"/>
                  </a:p>
                </p:txBody>
              </p:sp>
              <p:sp>
                <p:nvSpPr>
                  <p:cNvPr id="682" name="四角形: 上の 2 つの角を丸める 681">
                    <a:extLst>
                      <a:ext uri="{FF2B5EF4-FFF2-40B4-BE49-F238E27FC236}">
                        <a16:creationId xmlns:a16="http://schemas.microsoft.com/office/drawing/2014/main" id="{48579AFA-DD88-6A9E-5D6B-B61618D31127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705328" y="5676381"/>
                    <a:ext cx="196296" cy="302078"/>
                  </a:xfrm>
                  <a:prstGeom prst="round2SameRect">
                    <a:avLst>
                      <a:gd name="adj1" fmla="val 32637"/>
                      <a:gd name="adj2" fmla="val 50000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3" name="四角形: 上の 2 つの角を丸める 682">
                    <a:extLst>
                      <a:ext uri="{FF2B5EF4-FFF2-40B4-BE49-F238E27FC236}">
                        <a16:creationId xmlns:a16="http://schemas.microsoft.com/office/drawing/2014/main" id="{B67753E2-A5BF-AECA-74D5-E842BD308A2C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398349" y="5338565"/>
                    <a:ext cx="197402" cy="345982"/>
                  </a:xfrm>
                  <a:prstGeom prst="round2SameRect">
                    <a:avLst>
                      <a:gd name="adj1" fmla="val 38393"/>
                      <a:gd name="adj2" fmla="val 50000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4" name="四角形: 上の 2 つの角を丸める 683">
                    <a:extLst>
                      <a:ext uri="{FF2B5EF4-FFF2-40B4-BE49-F238E27FC236}">
                        <a16:creationId xmlns:a16="http://schemas.microsoft.com/office/drawing/2014/main" id="{F3CD5E1F-B957-7B95-8BFE-30310EC202B0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231093" y="5266569"/>
                    <a:ext cx="183272" cy="228839"/>
                  </a:xfrm>
                  <a:prstGeom prst="round2SameRect">
                    <a:avLst>
                      <a:gd name="adj1" fmla="val 39278"/>
                      <a:gd name="adj2" fmla="val 50000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5" name="四角形: 上の 2 つの角を丸める 684">
                    <a:extLst>
                      <a:ext uri="{FF2B5EF4-FFF2-40B4-BE49-F238E27FC236}">
                        <a16:creationId xmlns:a16="http://schemas.microsoft.com/office/drawing/2014/main" id="{5871914F-420E-017A-55B5-30AA679F7DE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279259" y="4552569"/>
                    <a:ext cx="481406" cy="178238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6" name="四角形: 上の 2 つの角を丸める 685">
                    <a:extLst>
                      <a:ext uri="{FF2B5EF4-FFF2-40B4-BE49-F238E27FC236}">
                        <a16:creationId xmlns:a16="http://schemas.microsoft.com/office/drawing/2014/main" id="{3DDAC3C1-1ED3-9D9D-23B4-AF662FABCF5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9579" y="4575429"/>
                    <a:ext cx="481406" cy="178240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76" name="グループ化 675">
                  <a:extLst>
                    <a:ext uri="{FF2B5EF4-FFF2-40B4-BE49-F238E27FC236}">
                      <a16:creationId xmlns:a16="http://schemas.microsoft.com/office/drawing/2014/main" id="{B18AB5CD-36CB-4D5A-65B3-9AD2667CEBD8}"/>
                    </a:ext>
                  </a:extLst>
                </p:cNvPr>
                <p:cNvGrpSpPr/>
                <p:nvPr/>
              </p:nvGrpSpPr>
              <p:grpSpPr>
                <a:xfrm>
                  <a:off x="9277542" y="6343340"/>
                  <a:ext cx="196128" cy="185649"/>
                  <a:chOff x="8095331" y="5472437"/>
                  <a:chExt cx="196128" cy="185649"/>
                </a:xfrm>
              </p:grpSpPr>
              <p:sp>
                <p:nvSpPr>
                  <p:cNvPr id="677" name="四角形: 上の 2 つの角を丸める 676">
                    <a:extLst>
                      <a:ext uri="{FF2B5EF4-FFF2-40B4-BE49-F238E27FC236}">
                        <a16:creationId xmlns:a16="http://schemas.microsoft.com/office/drawing/2014/main" id="{82F3555C-C111-10C1-9FA0-44B492899BF0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8102411" y="5472437"/>
                    <a:ext cx="58613" cy="21701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8" name="フリーフォーム: 図形 677">
                    <a:extLst>
                      <a:ext uri="{FF2B5EF4-FFF2-40B4-BE49-F238E27FC236}">
                        <a16:creationId xmlns:a16="http://schemas.microsoft.com/office/drawing/2014/main" id="{A5AF4658-D706-856E-C29C-6235BC291B27}"/>
                      </a:ext>
                    </a:extLst>
                  </p:cNvPr>
                  <p:cNvSpPr/>
                  <p:nvPr/>
                </p:nvSpPr>
                <p:spPr>
                  <a:xfrm rot="18420376">
                    <a:off x="8105145" y="5471772"/>
                    <a:ext cx="176500" cy="196128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8FD6F265-2C0A-9782-77AB-9B213107EA12}"/>
                  </a:ext>
                </a:extLst>
              </p:cNvPr>
              <p:cNvSpPr/>
              <p:nvPr/>
            </p:nvSpPr>
            <p:spPr>
              <a:xfrm>
                <a:off x="4476530" y="4757135"/>
                <a:ext cx="670298" cy="676832"/>
              </a:xfrm>
              <a:custGeom>
                <a:avLst/>
                <a:gdLst>
                  <a:gd name="connsiteX0" fmla="*/ 5836172 w 6891872"/>
                  <a:gd name="connsiteY0" fmla="*/ 0 h 6959054"/>
                  <a:gd name="connsiteX1" fmla="*/ 6007952 w 6891872"/>
                  <a:gd name="connsiteY1" fmla="*/ 89624 h 6959054"/>
                  <a:gd name="connsiteX2" fmla="*/ 6084152 w 6891872"/>
                  <a:gd name="connsiteY2" fmla="*/ 59144 h 6959054"/>
                  <a:gd name="connsiteX3" fmla="*/ 6114632 w 6891872"/>
                  <a:gd name="connsiteY3" fmla="*/ 120104 h 6959054"/>
                  <a:gd name="connsiteX4" fmla="*/ 6221312 w 6891872"/>
                  <a:gd name="connsiteY4" fmla="*/ 142964 h 6959054"/>
                  <a:gd name="connsiteX5" fmla="*/ 6289892 w 6891872"/>
                  <a:gd name="connsiteY5" fmla="*/ 142964 h 6959054"/>
                  <a:gd name="connsiteX6" fmla="*/ 6381332 w 6891872"/>
                  <a:gd name="connsiteY6" fmla="*/ 188684 h 6959054"/>
                  <a:gd name="connsiteX7" fmla="*/ 6327992 w 6891872"/>
                  <a:gd name="connsiteY7" fmla="*/ 249644 h 6959054"/>
                  <a:gd name="connsiteX8" fmla="*/ 6366092 w 6891872"/>
                  <a:gd name="connsiteY8" fmla="*/ 318224 h 6959054"/>
                  <a:gd name="connsiteX9" fmla="*/ 6343232 w 6891872"/>
                  <a:gd name="connsiteY9" fmla="*/ 485864 h 6959054"/>
                  <a:gd name="connsiteX10" fmla="*/ 6312752 w 6891872"/>
                  <a:gd name="connsiteY10" fmla="*/ 523964 h 6959054"/>
                  <a:gd name="connsiteX11" fmla="*/ 6312752 w 6891872"/>
                  <a:gd name="connsiteY11" fmla="*/ 600164 h 6959054"/>
                  <a:gd name="connsiteX12" fmla="*/ 6373712 w 6891872"/>
                  <a:gd name="connsiteY12" fmla="*/ 577304 h 6959054"/>
                  <a:gd name="connsiteX13" fmla="*/ 6381332 w 6891872"/>
                  <a:gd name="connsiteY13" fmla="*/ 668744 h 6959054"/>
                  <a:gd name="connsiteX14" fmla="*/ 6526112 w 6891872"/>
                  <a:gd name="connsiteY14" fmla="*/ 752564 h 6959054"/>
                  <a:gd name="connsiteX15" fmla="*/ 6617552 w 6891872"/>
                  <a:gd name="connsiteY15" fmla="*/ 729704 h 6959054"/>
                  <a:gd name="connsiteX16" fmla="*/ 6739472 w 6891872"/>
                  <a:gd name="connsiteY16" fmla="*/ 798284 h 6959054"/>
                  <a:gd name="connsiteX17" fmla="*/ 6853772 w 6891872"/>
                  <a:gd name="connsiteY17" fmla="*/ 927824 h 6959054"/>
                  <a:gd name="connsiteX18" fmla="*/ 6884252 w 6891872"/>
                  <a:gd name="connsiteY18" fmla="*/ 958304 h 6959054"/>
                  <a:gd name="connsiteX19" fmla="*/ 6891872 w 6891872"/>
                  <a:gd name="connsiteY19" fmla="*/ 1042124 h 6959054"/>
                  <a:gd name="connsiteX20" fmla="*/ 6830912 w 6891872"/>
                  <a:gd name="connsiteY20" fmla="*/ 1095464 h 6959054"/>
                  <a:gd name="connsiteX21" fmla="*/ 6792812 w 6891872"/>
                  <a:gd name="connsiteY21" fmla="*/ 1209764 h 6959054"/>
                  <a:gd name="connsiteX22" fmla="*/ 6640412 w 6891872"/>
                  <a:gd name="connsiteY22" fmla="*/ 1293584 h 6959054"/>
                  <a:gd name="connsiteX23" fmla="*/ 6564212 w 6891872"/>
                  <a:gd name="connsiteY23" fmla="*/ 1362164 h 6959054"/>
                  <a:gd name="connsiteX24" fmla="*/ 6457532 w 6891872"/>
                  <a:gd name="connsiteY24" fmla="*/ 1346924 h 6959054"/>
                  <a:gd name="connsiteX25" fmla="*/ 6335612 w 6891872"/>
                  <a:gd name="connsiteY25" fmla="*/ 1324064 h 6959054"/>
                  <a:gd name="connsiteX26" fmla="*/ 6289892 w 6891872"/>
                  <a:gd name="connsiteY26" fmla="*/ 1331684 h 6959054"/>
                  <a:gd name="connsiteX27" fmla="*/ 6289892 w 6891872"/>
                  <a:gd name="connsiteY27" fmla="*/ 1362164 h 6959054"/>
                  <a:gd name="connsiteX28" fmla="*/ 6228932 w 6891872"/>
                  <a:gd name="connsiteY28" fmla="*/ 1438364 h 6959054"/>
                  <a:gd name="connsiteX29" fmla="*/ 6259412 w 6891872"/>
                  <a:gd name="connsiteY29" fmla="*/ 1506944 h 6959054"/>
                  <a:gd name="connsiteX30" fmla="*/ 6251792 w 6891872"/>
                  <a:gd name="connsiteY30" fmla="*/ 1674584 h 6959054"/>
                  <a:gd name="connsiteX31" fmla="*/ 6221312 w 6891872"/>
                  <a:gd name="connsiteY31" fmla="*/ 1735544 h 6959054"/>
                  <a:gd name="connsiteX32" fmla="*/ 6259412 w 6891872"/>
                  <a:gd name="connsiteY32" fmla="*/ 1804124 h 6959054"/>
                  <a:gd name="connsiteX33" fmla="*/ 6259412 w 6891872"/>
                  <a:gd name="connsiteY33" fmla="*/ 1872704 h 6959054"/>
                  <a:gd name="connsiteX34" fmla="*/ 6213692 w 6891872"/>
                  <a:gd name="connsiteY34" fmla="*/ 1948904 h 6959054"/>
                  <a:gd name="connsiteX35" fmla="*/ 6145112 w 6891872"/>
                  <a:gd name="connsiteY35" fmla="*/ 1956524 h 6959054"/>
                  <a:gd name="connsiteX36" fmla="*/ 6145112 w 6891872"/>
                  <a:gd name="connsiteY36" fmla="*/ 2101304 h 6959054"/>
                  <a:gd name="connsiteX37" fmla="*/ 6107012 w 6891872"/>
                  <a:gd name="connsiteY37" fmla="*/ 2147024 h 6959054"/>
                  <a:gd name="connsiteX38" fmla="*/ 6114632 w 6891872"/>
                  <a:gd name="connsiteY38" fmla="*/ 2207984 h 6959054"/>
                  <a:gd name="connsiteX39" fmla="*/ 6122252 w 6891872"/>
                  <a:gd name="connsiteY39" fmla="*/ 2253704 h 6959054"/>
                  <a:gd name="connsiteX40" fmla="*/ 6068912 w 6891872"/>
                  <a:gd name="connsiteY40" fmla="*/ 2375624 h 6959054"/>
                  <a:gd name="connsiteX41" fmla="*/ 6068912 w 6891872"/>
                  <a:gd name="connsiteY41" fmla="*/ 2428964 h 6959054"/>
                  <a:gd name="connsiteX42" fmla="*/ 6084152 w 6891872"/>
                  <a:gd name="connsiteY42" fmla="*/ 2505164 h 6959054"/>
                  <a:gd name="connsiteX43" fmla="*/ 6160352 w 6891872"/>
                  <a:gd name="connsiteY43" fmla="*/ 2619464 h 6959054"/>
                  <a:gd name="connsiteX44" fmla="*/ 6267032 w 6891872"/>
                  <a:gd name="connsiteY44" fmla="*/ 2688044 h 6959054"/>
                  <a:gd name="connsiteX45" fmla="*/ 6312752 w 6891872"/>
                  <a:gd name="connsiteY45" fmla="*/ 2680424 h 6959054"/>
                  <a:gd name="connsiteX46" fmla="*/ 6404192 w 6891872"/>
                  <a:gd name="connsiteY46" fmla="*/ 2787104 h 6959054"/>
                  <a:gd name="connsiteX47" fmla="*/ 6289892 w 6891872"/>
                  <a:gd name="connsiteY47" fmla="*/ 2939504 h 6959054"/>
                  <a:gd name="connsiteX48" fmla="*/ 6160352 w 6891872"/>
                  <a:gd name="connsiteY48" fmla="*/ 3038564 h 6959054"/>
                  <a:gd name="connsiteX49" fmla="*/ 6167972 w 6891872"/>
                  <a:gd name="connsiteY49" fmla="*/ 3122384 h 6959054"/>
                  <a:gd name="connsiteX50" fmla="*/ 6038432 w 6891872"/>
                  <a:gd name="connsiteY50" fmla="*/ 3236684 h 6959054"/>
                  <a:gd name="connsiteX51" fmla="*/ 6038432 w 6891872"/>
                  <a:gd name="connsiteY51" fmla="*/ 3297644 h 6959054"/>
                  <a:gd name="connsiteX52" fmla="*/ 5931752 w 6891872"/>
                  <a:gd name="connsiteY52" fmla="*/ 3442424 h 6959054"/>
                  <a:gd name="connsiteX53" fmla="*/ 5855552 w 6891872"/>
                  <a:gd name="connsiteY53" fmla="*/ 3465284 h 6959054"/>
                  <a:gd name="connsiteX54" fmla="*/ 5840312 w 6891872"/>
                  <a:gd name="connsiteY54" fmla="*/ 3625304 h 6959054"/>
                  <a:gd name="connsiteX55" fmla="*/ 5855552 w 6891872"/>
                  <a:gd name="connsiteY55" fmla="*/ 3671024 h 6959054"/>
                  <a:gd name="connsiteX56" fmla="*/ 5893652 w 6891872"/>
                  <a:gd name="connsiteY56" fmla="*/ 3815804 h 6959054"/>
                  <a:gd name="connsiteX57" fmla="*/ 5916512 w 6891872"/>
                  <a:gd name="connsiteY57" fmla="*/ 3892004 h 6959054"/>
                  <a:gd name="connsiteX58" fmla="*/ 5946992 w 6891872"/>
                  <a:gd name="connsiteY58" fmla="*/ 3952964 h 6959054"/>
                  <a:gd name="connsiteX59" fmla="*/ 5901272 w 6891872"/>
                  <a:gd name="connsiteY59" fmla="*/ 4044404 h 6959054"/>
                  <a:gd name="connsiteX60" fmla="*/ 5817452 w 6891872"/>
                  <a:gd name="connsiteY60" fmla="*/ 3983444 h 6959054"/>
                  <a:gd name="connsiteX61" fmla="*/ 5672672 w 6891872"/>
                  <a:gd name="connsiteY61" fmla="*/ 3991064 h 6959054"/>
                  <a:gd name="connsiteX62" fmla="*/ 5611712 w 6891872"/>
                  <a:gd name="connsiteY62" fmla="*/ 4044404 h 6959054"/>
                  <a:gd name="connsiteX63" fmla="*/ 5543132 w 6891872"/>
                  <a:gd name="connsiteY63" fmla="*/ 3975824 h 6959054"/>
                  <a:gd name="connsiteX64" fmla="*/ 5413592 w 6891872"/>
                  <a:gd name="connsiteY64" fmla="*/ 3998684 h 6959054"/>
                  <a:gd name="connsiteX65" fmla="*/ 5398352 w 6891872"/>
                  <a:gd name="connsiteY65" fmla="*/ 4151084 h 6959054"/>
                  <a:gd name="connsiteX66" fmla="*/ 5352632 w 6891872"/>
                  <a:gd name="connsiteY66" fmla="*/ 4189184 h 6959054"/>
                  <a:gd name="connsiteX67" fmla="*/ 5276432 w 6891872"/>
                  <a:gd name="connsiteY67" fmla="*/ 4173944 h 6959054"/>
                  <a:gd name="connsiteX68" fmla="*/ 5207852 w 6891872"/>
                  <a:gd name="connsiteY68" fmla="*/ 4189184 h 6959054"/>
                  <a:gd name="connsiteX69" fmla="*/ 4872572 w 6891872"/>
                  <a:gd name="connsiteY69" fmla="*/ 4234904 h 6959054"/>
                  <a:gd name="connsiteX70" fmla="*/ 4811612 w 6891872"/>
                  <a:gd name="connsiteY70" fmla="*/ 4257764 h 6959054"/>
                  <a:gd name="connsiteX71" fmla="*/ 4781132 w 6891872"/>
                  <a:gd name="connsiteY71" fmla="*/ 4387304 h 6959054"/>
                  <a:gd name="connsiteX72" fmla="*/ 4819232 w 6891872"/>
                  <a:gd name="connsiteY72" fmla="*/ 4455884 h 6959054"/>
                  <a:gd name="connsiteX73" fmla="*/ 4864952 w 6891872"/>
                  <a:gd name="connsiteY73" fmla="*/ 4471124 h 6959054"/>
                  <a:gd name="connsiteX74" fmla="*/ 4872572 w 6891872"/>
                  <a:gd name="connsiteY74" fmla="*/ 4539704 h 6959054"/>
                  <a:gd name="connsiteX75" fmla="*/ 4842092 w 6891872"/>
                  <a:gd name="connsiteY75" fmla="*/ 4692104 h 6959054"/>
                  <a:gd name="connsiteX76" fmla="*/ 4819232 w 6891872"/>
                  <a:gd name="connsiteY76" fmla="*/ 4867364 h 6959054"/>
                  <a:gd name="connsiteX77" fmla="*/ 4666832 w 6891872"/>
                  <a:gd name="connsiteY77" fmla="*/ 5042624 h 6959054"/>
                  <a:gd name="connsiteX78" fmla="*/ 4727792 w 6891872"/>
                  <a:gd name="connsiteY78" fmla="*/ 5225504 h 6959054"/>
                  <a:gd name="connsiteX79" fmla="*/ 4811612 w 6891872"/>
                  <a:gd name="connsiteY79" fmla="*/ 5187404 h 6959054"/>
                  <a:gd name="connsiteX80" fmla="*/ 4895432 w 6891872"/>
                  <a:gd name="connsiteY80" fmla="*/ 5301704 h 6959054"/>
                  <a:gd name="connsiteX81" fmla="*/ 4872572 w 6891872"/>
                  <a:gd name="connsiteY81" fmla="*/ 5576024 h 6959054"/>
                  <a:gd name="connsiteX82" fmla="*/ 4925912 w 6891872"/>
                  <a:gd name="connsiteY82" fmla="*/ 5774144 h 6959054"/>
                  <a:gd name="connsiteX83" fmla="*/ 4925912 w 6891872"/>
                  <a:gd name="connsiteY83" fmla="*/ 5842724 h 6959054"/>
                  <a:gd name="connsiteX84" fmla="*/ 4910672 w 6891872"/>
                  <a:gd name="connsiteY84" fmla="*/ 5911304 h 6959054"/>
                  <a:gd name="connsiteX85" fmla="*/ 4918292 w 6891872"/>
                  <a:gd name="connsiteY85" fmla="*/ 6010364 h 6959054"/>
                  <a:gd name="connsiteX86" fmla="*/ 4910672 w 6891872"/>
                  <a:gd name="connsiteY86" fmla="*/ 6109424 h 6959054"/>
                  <a:gd name="connsiteX87" fmla="*/ 4899272 w 6891872"/>
                  <a:gd name="connsiteY87" fmla="*/ 6125710 h 6959054"/>
                  <a:gd name="connsiteX88" fmla="*/ 4819232 w 6891872"/>
                  <a:gd name="connsiteY88" fmla="*/ 6114504 h 6959054"/>
                  <a:gd name="connsiteX89" fmla="*/ 4774780 w 6891872"/>
                  <a:gd name="connsiteY89" fmla="*/ 6120854 h 6959054"/>
                  <a:gd name="connsiteX90" fmla="*/ 4717632 w 6891872"/>
                  <a:gd name="connsiteY90" fmla="*/ 6095454 h 6959054"/>
                  <a:gd name="connsiteX91" fmla="*/ 4685884 w 6891872"/>
                  <a:gd name="connsiteY91" fmla="*/ 6057354 h 6959054"/>
                  <a:gd name="connsiteX92" fmla="*/ 4679532 w 6891872"/>
                  <a:gd name="connsiteY92" fmla="*/ 5949404 h 6959054"/>
                  <a:gd name="connsiteX93" fmla="*/ 4622380 w 6891872"/>
                  <a:gd name="connsiteY93" fmla="*/ 5936704 h 6959054"/>
                  <a:gd name="connsiteX94" fmla="*/ 4571580 w 6891872"/>
                  <a:gd name="connsiteY94" fmla="*/ 5854154 h 6959054"/>
                  <a:gd name="connsiteX95" fmla="*/ 4514432 w 6891872"/>
                  <a:gd name="connsiteY95" fmla="*/ 5784304 h 6959054"/>
                  <a:gd name="connsiteX96" fmla="*/ 4457284 w 6891872"/>
                  <a:gd name="connsiteY96" fmla="*/ 5746204 h 6959054"/>
                  <a:gd name="connsiteX97" fmla="*/ 4425532 w 6891872"/>
                  <a:gd name="connsiteY97" fmla="*/ 5790654 h 6959054"/>
                  <a:gd name="connsiteX98" fmla="*/ 4419180 w 6891872"/>
                  <a:gd name="connsiteY98" fmla="*/ 5911304 h 6959054"/>
                  <a:gd name="connsiteX99" fmla="*/ 4247732 w 6891872"/>
                  <a:gd name="connsiteY99" fmla="*/ 6019254 h 6959054"/>
                  <a:gd name="connsiteX100" fmla="*/ 4082632 w 6891872"/>
                  <a:gd name="connsiteY100" fmla="*/ 6031954 h 6959054"/>
                  <a:gd name="connsiteX101" fmla="*/ 4044532 w 6891872"/>
                  <a:gd name="connsiteY101" fmla="*/ 6063704 h 6959054"/>
                  <a:gd name="connsiteX102" fmla="*/ 4038180 w 6891872"/>
                  <a:gd name="connsiteY102" fmla="*/ 6203404 h 6959054"/>
                  <a:gd name="connsiteX103" fmla="*/ 4088980 w 6891872"/>
                  <a:gd name="connsiteY103" fmla="*/ 6254204 h 6959054"/>
                  <a:gd name="connsiteX104" fmla="*/ 4088980 w 6891872"/>
                  <a:gd name="connsiteY104" fmla="*/ 6387554 h 6959054"/>
                  <a:gd name="connsiteX105" fmla="*/ 4000084 w 6891872"/>
                  <a:gd name="connsiteY105" fmla="*/ 6374854 h 6959054"/>
                  <a:gd name="connsiteX106" fmla="*/ 3936580 w 6891872"/>
                  <a:gd name="connsiteY106" fmla="*/ 6393904 h 6959054"/>
                  <a:gd name="connsiteX107" fmla="*/ 3904832 w 6891872"/>
                  <a:gd name="connsiteY107" fmla="*/ 6432004 h 6959054"/>
                  <a:gd name="connsiteX108" fmla="*/ 3923884 w 6891872"/>
                  <a:gd name="connsiteY108" fmla="*/ 6546304 h 6959054"/>
                  <a:gd name="connsiteX109" fmla="*/ 3911180 w 6891872"/>
                  <a:gd name="connsiteY109" fmla="*/ 6609804 h 6959054"/>
                  <a:gd name="connsiteX110" fmla="*/ 3873084 w 6891872"/>
                  <a:gd name="connsiteY110" fmla="*/ 6622504 h 6959054"/>
                  <a:gd name="connsiteX111" fmla="*/ 3758780 w 6891872"/>
                  <a:gd name="connsiteY111" fmla="*/ 6616154 h 6959054"/>
                  <a:gd name="connsiteX112" fmla="*/ 3714332 w 6891872"/>
                  <a:gd name="connsiteY112" fmla="*/ 6666954 h 6959054"/>
                  <a:gd name="connsiteX113" fmla="*/ 3612732 w 6891872"/>
                  <a:gd name="connsiteY113" fmla="*/ 6666954 h 6959054"/>
                  <a:gd name="connsiteX114" fmla="*/ 3631780 w 6891872"/>
                  <a:gd name="connsiteY114" fmla="*/ 6781254 h 6959054"/>
                  <a:gd name="connsiteX115" fmla="*/ 3580980 w 6891872"/>
                  <a:gd name="connsiteY115" fmla="*/ 6857454 h 6959054"/>
                  <a:gd name="connsiteX116" fmla="*/ 3542884 w 6891872"/>
                  <a:gd name="connsiteY116" fmla="*/ 6863804 h 6959054"/>
                  <a:gd name="connsiteX117" fmla="*/ 3511132 w 6891872"/>
                  <a:gd name="connsiteY117" fmla="*/ 6920954 h 6959054"/>
                  <a:gd name="connsiteX118" fmla="*/ 3466684 w 6891872"/>
                  <a:gd name="connsiteY118" fmla="*/ 6920954 h 6959054"/>
                  <a:gd name="connsiteX119" fmla="*/ 3339684 w 6891872"/>
                  <a:gd name="connsiteY119" fmla="*/ 6876504 h 6959054"/>
                  <a:gd name="connsiteX120" fmla="*/ 3301580 w 6891872"/>
                  <a:gd name="connsiteY120" fmla="*/ 6882854 h 6959054"/>
                  <a:gd name="connsiteX121" fmla="*/ 3263484 w 6891872"/>
                  <a:gd name="connsiteY121" fmla="*/ 6959054 h 6959054"/>
                  <a:gd name="connsiteX122" fmla="*/ 3206332 w 6891872"/>
                  <a:gd name="connsiteY122" fmla="*/ 6959054 h 6959054"/>
                  <a:gd name="connsiteX123" fmla="*/ 3187284 w 6891872"/>
                  <a:gd name="connsiteY123" fmla="*/ 6844754 h 6959054"/>
                  <a:gd name="connsiteX124" fmla="*/ 3136484 w 6891872"/>
                  <a:gd name="connsiteY124" fmla="*/ 6825704 h 6959054"/>
                  <a:gd name="connsiteX125" fmla="*/ 3136484 w 6891872"/>
                  <a:gd name="connsiteY125" fmla="*/ 6787604 h 6959054"/>
                  <a:gd name="connsiteX126" fmla="*/ 3199980 w 6891872"/>
                  <a:gd name="connsiteY126" fmla="*/ 6755854 h 6959054"/>
                  <a:gd name="connsiteX127" fmla="*/ 3206332 w 6891872"/>
                  <a:gd name="connsiteY127" fmla="*/ 6692354 h 6959054"/>
                  <a:gd name="connsiteX128" fmla="*/ 3180932 w 6891872"/>
                  <a:gd name="connsiteY128" fmla="*/ 6628854 h 6959054"/>
                  <a:gd name="connsiteX129" fmla="*/ 3206332 w 6891872"/>
                  <a:gd name="connsiteY129" fmla="*/ 6533604 h 6959054"/>
                  <a:gd name="connsiteX130" fmla="*/ 3168232 w 6891872"/>
                  <a:gd name="connsiteY130" fmla="*/ 6463754 h 6959054"/>
                  <a:gd name="connsiteX131" fmla="*/ 3104732 w 6891872"/>
                  <a:gd name="connsiteY131" fmla="*/ 6476454 h 6959054"/>
                  <a:gd name="connsiteX132" fmla="*/ 2977732 w 6891872"/>
                  <a:gd name="connsiteY132" fmla="*/ 6387554 h 6959054"/>
                  <a:gd name="connsiteX133" fmla="*/ 2977732 w 6891872"/>
                  <a:gd name="connsiteY133" fmla="*/ 6311354 h 6959054"/>
                  <a:gd name="connsiteX134" fmla="*/ 2914232 w 6891872"/>
                  <a:gd name="connsiteY134" fmla="*/ 6311354 h 6959054"/>
                  <a:gd name="connsiteX135" fmla="*/ 2901532 w 6891872"/>
                  <a:gd name="connsiteY135" fmla="*/ 6273254 h 6959054"/>
                  <a:gd name="connsiteX136" fmla="*/ 2895180 w 6891872"/>
                  <a:gd name="connsiteY136" fmla="*/ 6235154 h 6959054"/>
                  <a:gd name="connsiteX137" fmla="*/ 2869780 w 6891872"/>
                  <a:gd name="connsiteY137" fmla="*/ 6000204 h 6959054"/>
                  <a:gd name="connsiteX138" fmla="*/ 2844380 w 6891872"/>
                  <a:gd name="connsiteY138" fmla="*/ 5955754 h 6959054"/>
                  <a:gd name="connsiteX139" fmla="*/ 2838032 w 6891872"/>
                  <a:gd name="connsiteY139" fmla="*/ 5879554 h 6959054"/>
                  <a:gd name="connsiteX140" fmla="*/ 2691980 w 6891872"/>
                  <a:gd name="connsiteY140" fmla="*/ 5866854 h 6959054"/>
                  <a:gd name="connsiteX141" fmla="*/ 2660232 w 6891872"/>
                  <a:gd name="connsiteY141" fmla="*/ 5841454 h 6959054"/>
                  <a:gd name="connsiteX142" fmla="*/ 2279232 w 6891872"/>
                  <a:gd name="connsiteY142" fmla="*/ 5974804 h 6959054"/>
                  <a:gd name="connsiteX143" fmla="*/ 2234780 w 6891872"/>
                  <a:gd name="connsiteY143" fmla="*/ 6063704 h 6959054"/>
                  <a:gd name="connsiteX144" fmla="*/ 2222084 w 6891872"/>
                  <a:gd name="connsiteY144" fmla="*/ 6178004 h 6959054"/>
                  <a:gd name="connsiteX145" fmla="*/ 2101432 w 6891872"/>
                  <a:gd name="connsiteY145" fmla="*/ 6241504 h 6959054"/>
                  <a:gd name="connsiteX146" fmla="*/ 2056980 w 6891872"/>
                  <a:gd name="connsiteY146" fmla="*/ 6260554 h 6959054"/>
                  <a:gd name="connsiteX147" fmla="*/ 1987132 w 6891872"/>
                  <a:gd name="connsiteY147" fmla="*/ 6330404 h 6959054"/>
                  <a:gd name="connsiteX148" fmla="*/ 2006180 w 6891872"/>
                  <a:gd name="connsiteY148" fmla="*/ 6425654 h 6959054"/>
                  <a:gd name="connsiteX149" fmla="*/ 1987132 w 6891872"/>
                  <a:gd name="connsiteY149" fmla="*/ 6463754 h 6959054"/>
                  <a:gd name="connsiteX150" fmla="*/ 2006180 w 6891872"/>
                  <a:gd name="connsiteY150" fmla="*/ 6520904 h 6959054"/>
                  <a:gd name="connsiteX151" fmla="*/ 1942684 w 6891872"/>
                  <a:gd name="connsiteY151" fmla="*/ 6571704 h 6959054"/>
                  <a:gd name="connsiteX152" fmla="*/ 1923632 w 6891872"/>
                  <a:gd name="connsiteY152" fmla="*/ 6501854 h 6959054"/>
                  <a:gd name="connsiteX153" fmla="*/ 1853780 w 6891872"/>
                  <a:gd name="connsiteY153" fmla="*/ 6457404 h 6959054"/>
                  <a:gd name="connsiteX154" fmla="*/ 1822032 w 6891872"/>
                  <a:gd name="connsiteY154" fmla="*/ 6482804 h 6959054"/>
                  <a:gd name="connsiteX155" fmla="*/ 1733132 w 6891872"/>
                  <a:gd name="connsiteY155" fmla="*/ 6476454 h 6959054"/>
                  <a:gd name="connsiteX156" fmla="*/ 1669632 w 6891872"/>
                  <a:gd name="connsiteY156" fmla="*/ 6533604 h 6959054"/>
                  <a:gd name="connsiteX157" fmla="*/ 1561684 w 6891872"/>
                  <a:gd name="connsiteY157" fmla="*/ 6552654 h 6959054"/>
                  <a:gd name="connsiteX158" fmla="*/ 1472780 w 6891872"/>
                  <a:gd name="connsiteY158" fmla="*/ 6539954 h 6959054"/>
                  <a:gd name="connsiteX159" fmla="*/ 1409284 w 6891872"/>
                  <a:gd name="connsiteY159" fmla="*/ 6539954 h 6959054"/>
                  <a:gd name="connsiteX160" fmla="*/ 1326732 w 6891872"/>
                  <a:gd name="connsiteY160" fmla="*/ 6641554 h 6959054"/>
                  <a:gd name="connsiteX161" fmla="*/ 1326732 w 6891872"/>
                  <a:gd name="connsiteY161" fmla="*/ 6692354 h 6959054"/>
                  <a:gd name="connsiteX162" fmla="*/ 1282284 w 6891872"/>
                  <a:gd name="connsiteY162" fmla="*/ 6705054 h 6959054"/>
                  <a:gd name="connsiteX163" fmla="*/ 1098132 w 6891872"/>
                  <a:gd name="connsiteY163" fmla="*/ 6622504 h 6959054"/>
                  <a:gd name="connsiteX164" fmla="*/ 1142580 w 6891872"/>
                  <a:gd name="connsiteY164" fmla="*/ 6552654 h 6959054"/>
                  <a:gd name="connsiteX165" fmla="*/ 1136232 w 6891872"/>
                  <a:gd name="connsiteY165" fmla="*/ 6514554 h 6959054"/>
                  <a:gd name="connsiteX166" fmla="*/ 1174332 w 6891872"/>
                  <a:gd name="connsiteY166" fmla="*/ 6444704 h 6959054"/>
                  <a:gd name="connsiteX167" fmla="*/ 1167980 w 6891872"/>
                  <a:gd name="connsiteY167" fmla="*/ 6374854 h 6959054"/>
                  <a:gd name="connsiteX168" fmla="*/ 1136232 w 6891872"/>
                  <a:gd name="connsiteY168" fmla="*/ 6374854 h 6959054"/>
                  <a:gd name="connsiteX169" fmla="*/ 1110832 w 6891872"/>
                  <a:gd name="connsiteY169" fmla="*/ 6336754 h 6959054"/>
                  <a:gd name="connsiteX170" fmla="*/ 1079084 w 6891872"/>
                  <a:gd name="connsiteY170" fmla="*/ 6336754 h 6959054"/>
                  <a:gd name="connsiteX171" fmla="*/ 1072732 w 6891872"/>
                  <a:gd name="connsiteY171" fmla="*/ 6298654 h 6959054"/>
                  <a:gd name="connsiteX172" fmla="*/ 1015580 w 6891872"/>
                  <a:gd name="connsiteY172" fmla="*/ 6292304 h 6959054"/>
                  <a:gd name="connsiteX173" fmla="*/ 971132 w 6891872"/>
                  <a:gd name="connsiteY173" fmla="*/ 6330404 h 6959054"/>
                  <a:gd name="connsiteX174" fmla="*/ 818732 w 6891872"/>
                  <a:gd name="connsiteY174" fmla="*/ 6266904 h 6959054"/>
                  <a:gd name="connsiteX175" fmla="*/ 755232 w 6891872"/>
                  <a:gd name="connsiteY175" fmla="*/ 6311354 h 6959054"/>
                  <a:gd name="connsiteX176" fmla="*/ 685380 w 6891872"/>
                  <a:gd name="connsiteY176" fmla="*/ 6292304 h 6959054"/>
                  <a:gd name="connsiteX177" fmla="*/ 666332 w 6891872"/>
                  <a:gd name="connsiteY177" fmla="*/ 6387554 h 6959054"/>
                  <a:gd name="connsiteX178" fmla="*/ 698084 w 6891872"/>
                  <a:gd name="connsiteY178" fmla="*/ 6432004 h 6959054"/>
                  <a:gd name="connsiteX179" fmla="*/ 698084 w 6891872"/>
                  <a:gd name="connsiteY179" fmla="*/ 6489154 h 6959054"/>
                  <a:gd name="connsiteX180" fmla="*/ 647284 w 6891872"/>
                  <a:gd name="connsiteY180" fmla="*/ 6552654 h 6959054"/>
                  <a:gd name="connsiteX181" fmla="*/ 507580 w 6891872"/>
                  <a:gd name="connsiteY181" fmla="*/ 6743154 h 6959054"/>
                  <a:gd name="connsiteX182" fmla="*/ 469484 w 6891872"/>
                  <a:gd name="connsiteY182" fmla="*/ 6781254 h 6959054"/>
                  <a:gd name="connsiteX183" fmla="*/ 456780 w 6891872"/>
                  <a:gd name="connsiteY183" fmla="*/ 6813004 h 6959054"/>
                  <a:gd name="connsiteX184" fmla="*/ 374232 w 6891872"/>
                  <a:gd name="connsiteY184" fmla="*/ 6857454 h 6959054"/>
                  <a:gd name="connsiteX185" fmla="*/ 323432 w 6891872"/>
                  <a:gd name="connsiteY185" fmla="*/ 6806654 h 6959054"/>
                  <a:gd name="connsiteX186" fmla="*/ 361532 w 6891872"/>
                  <a:gd name="connsiteY186" fmla="*/ 6736804 h 6959054"/>
                  <a:gd name="connsiteX187" fmla="*/ 278980 w 6891872"/>
                  <a:gd name="connsiteY187" fmla="*/ 6622504 h 6959054"/>
                  <a:gd name="connsiteX188" fmla="*/ 278980 w 6891872"/>
                  <a:gd name="connsiteY188" fmla="*/ 6432004 h 6959054"/>
                  <a:gd name="connsiteX189" fmla="*/ 209132 w 6891872"/>
                  <a:gd name="connsiteY189" fmla="*/ 6381204 h 6959054"/>
                  <a:gd name="connsiteX190" fmla="*/ 190084 w 6891872"/>
                  <a:gd name="connsiteY190" fmla="*/ 6324054 h 6959054"/>
                  <a:gd name="connsiteX191" fmla="*/ 240884 w 6891872"/>
                  <a:gd name="connsiteY191" fmla="*/ 6305004 h 6959054"/>
                  <a:gd name="connsiteX192" fmla="*/ 240884 w 6891872"/>
                  <a:gd name="connsiteY192" fmla="*/ 6235154 h 6959054"/>
                  <a:gd name="connsiteX193" fmla="*/ 202780 w 6891872"/>
                  <a:gd name="connsiteY193" fmla="*/ 6171654 h 6959054"/>
                  <a:gd name="connsiteX194" fmla="*/ 75780 w 6891872"/>
                  <a:gd name="connsiteY194" fmla="*/ 6146254 h 6959054"/>
                  <a:gd name="connsiteX195" fmla="*/ 0 w 6891872"/>
                  <a:gd name="connsiteY195" fmla="*/ 6043408 h 6959054"/>
                  <a:gd name="connsiteX196" fmla="*/ 4344 w 6891872"/>
                  <a:gd name="connsiteY196" fmla="*/ 6044654 h 6959054"/>
                  <a:gd name="connsiteX197" fmla="*/ 537744 w 6891872"/>
                  <a:gd name="connsiteY197" fmla="*/ 5839868 h 6959054"/>
                  <a:gd name="connsiteX198" fmla="*/ 599656 w 6891872"/>
                  <a:gd name="connsiteY198" fmla="*/ 5768428 h 6959054"/>
                  <a:gd name="connsiteX199" fmla="*/ 733008 w 6891872"/>
                  <a:gd name="connsiteY199" fmla="*/ 5773192 h 6959054"/>
                  <a:gd name="connsiteX200" fmla="*/ 904456 w 6891872"/>
                  <a:gd name="connsiteY200" fmla="*/ 5677942 h 6959054"/>
                  <a:gd name="connsiteX201" fmla="*/ 928268 w 6891872"/>
                  <a:gd name="connsiteY201" fmla="*/ 5644604 h 6959054"/>
                  <a:gd name="connsiteX202" fmla="*/ 966372 w 6891872"/>
                  <a:gd name="connsiteY202" fmla="*/ 5625554 h 6959054"/>
                  <a:gd name="connsiteX203" fmla="*/ 1085432 w 6891872"/>
                  <a:gd name="connsiteY203" fmla="*/ 5516016 h 6959054"/>
                  <a:gd name="connsiteX204" fmla="*/ 1180684 w 6891872"/>
                  <a:gd name="connsiteY204" fmla="*/ 5511254 h 6959054"/>
                  <a:gd name="connsiteX205" fmla="*/ 1375944 w 6891872"/>
                  <a:gd name="connsiteY205" fmla="*/ 5306468 h 6959054"/>
                  <a:gd name="connsiteX206" fmla="*/ 1475956 w 6891872"/>
                  <a:gd name="connsiteY206" fmla="*/ 5311228 h 6959054"/>
                  <a:gd name="connsiteX207" fmla="*/ 1518820 w 6891872"/>
                  <a:gd name="connsiteY207" fmla="*/ 5349328 h 6959054"/>
                  <a:gd name="connsiteX208" fmla="*/ 1699796 w 6891872"/>
                  <a:gd name="connsiteY208" fmla="*/ 5311228 h 6959054"/>
                  <a:gd name="connsiteX209" fmla="*/ 1747420 w 6891872"/>
                  <a:gd name="connsiteY209" fmla="*/ 5306468 h 6959054"/>
                  <a:gd name="connsiteX210" fmla="*/ 1814096 w 6891872"/>
                  <a:gd name="connsiteY210" fmla="*/ 5296942 h 6959054"/>
                  <a:gd name="connsiteX211" fmla="*/ 1861720 w 6891872"/>
                  <a:gd name="connsiteY211" fmla="*/ 5215980 h 6959054"/>
                  <a:gd name="connsiteX212" fmla="*/ 1966496 w 6891872"/>
                  <a:gd name="connsiteY212" fmla="*/ 5182642 h 6959054"/>
                  <a:gd name="connsiteX213" fmla="*/ 2261772 w 6891872"/>
                  <a:gd name="connsiteY213" fmla="*/ 4915942 h 6959054"/>
                  <a:gd name="connsiteX214" fmla="*/ 2371308 w 6891872"/>
                  <a:gd name="connsiteY214" fmla="*/ 4763542 h 6959054"/>
                  <a:gd name="connsiteX215" fmla="*/ 2609432 w 6891872"/>
                  <a:gd name="connsiteY215" fmla="*/ 4596854 h 6959054"/>
                  <a:gd name="connsiteX216" fmla="*/ 2766596 w 6891872"/>
                  <a:gd name="connsiteY216" fmla="*/ 4520654 h 6959054"/>
                  <a:gd name="connsiteX217" fmla="*/ 2885656 w 6891872"/>
                  <a:gd name="connsiteY217" fmla="*/ 4339680 h 6959054"/>
                  <a:gd name="connsiteX218" fmla="*/ 2966620 w 6891872"/>
                  <a:gd name="connsiteY218" fmla="*/ 4134892 h 6959054"/>
                  <a:gd name="connsiteX219" fmla="*/ 3066632 w 6891872"/>
                  <a:gd name="connsiteY219" fmla="*/ 4049168 h 6959054"/>
                  <a:gd name="connsiteX220" fmla="*/ 3085684 w 6891872"/>
                  <a:gd name="connsiteY220" fmla="*/ 3977728 h 6959054"/>
                  <a:gd name="connsiteX221" fmla="*/ 3223796 w 6891872"/>
                  <a:gd name="connsiteY221" fmla="*/ 3834854 h 6959054"/>
                  <a:gd name="connsiteX222" fmla="*/ 3290468 w 6891872"/>
                  <a:gd name="connsiteY222" fmla="*/ 3753892 h 6959054"/>
                  <a:gd name="connsiteX223" fmla="*/ 3323808 w 6891872"/>
                  <a:gd name="connsiteY223" fmla="*/ 3677692 h 6959054"/>
                  <a:gd name="connsiteX224" fmla="*/ 3414296 w 6891872"/>
                  <a:gd name="connsiteY224" fmla="*/ 3558628 h 6959054"/>
                  <a:gd name="connsiteX225" fmla="*/ 3452396 w 6891872"/>
                  <a:gd name="connsiteY225" fmla="*/ 3401468 h 6959054"/>
                  <a:gd name="connsiteX226" fmla="*/ 3504780 w 6891872"/>
                  <a:gd name="connsiteY226" fmla="*/ 3191916 h 6959054"/>
                  <a:gd name="connsiteX227" fmla="*/ 3504780 w 6891872"/>
                  <a:gd name="connsiteY227" fmla="*/ 3144292 h 6959054"/>
                  <a:gd name="connsiteX228" fmla="*/ 3501616 w 6891872"/>
                  <a:gd name="connsiteY228" fmla="*/ 3120396 h 6959054"/>
                  <a:gd name="connsiteX229" fmla="*/ 3623844 w 6891872"/>
                  <a:gd name="connsiteY229" fmla="*/ 2844254 h 6959054"/>
                  <a:gd name="connsiteX230" fmla="*/ 3833396 w 6891872"/>
                  <a:gd name="connsiteY230" fmla="*/ 2658516 h 6959054"/>
                  <a:gd name="connsiteX231" fmla="*/ 4100096 w 6891872"/>
                  <a:gd name="connsiteY231" fmla="*/ 2506116 h 6959054"/>
                  <a:gd name="connsiteX232" fmla="*/ 4371556 w 6891872"/>
                  <a:gd name="connsiteY232" fmla="*/ 2301328 h 6959054"/>
                  <a:gd name="connsiteX233" fmla="*/ 4581108 w 6891872"/>
                  <a:gd name="connsiteY233" fmla="*/ 2229892 h 6959054"/>
                  <a:gd name="connsiteX234" fmla="*/ 4790656 w 6891872"/>
                  <a:gd name="connsiteY234" fmla="*/ 2177504 h 6959054"/>
                  <a:gd name="connsiteX235" fmla="*/ 4866856 w 6891872"/>
                  <a:gd name="connsiteY235" fmla="*/ 2072728 h 6959054"/>
                  <a:gd name="connsiteX236" fmla="*/ 4900196 w 6891872"/>
                  <a:gd name="connsiteY236" fmla="*/ 2067968 h 6959054"/>
                  <a:gd name="connsiteX237" fmla="*/ 5028780 w 6891872"/>
                  <a:gd name="connsiteY237" fmla="*/ 2006054 h 6959054"/>
                  <a:gd name="connsiteX238" fmla="*/ 5219284 w 6891872"/>
                  <a:gd name="connsiteY238" fmla="*/ 1801268 h 6959054"/>
                  <a:gd name="connsiteX239" fmla="*/ 5390732 w 6891872"/>
                  <a:gd name="connsiteY239" fmla="*/ 1567904 h 6959054"/>
                  <a:gd name="connsiteX240" fmla="*/ 5471696 w 6891872"/>
                  <a:gd name="connsiteY240" fmla="*/ 1382168 h 6959054"/>
                  <a:gd name="connsiteX241" fmla="*/ 5471696 w 6891872"/>
                  <a:gd name="connsiteY241" fmla="*/ 1291680 h 6959054"/>
                  <a:gd name="connsiteX242" fmla="*/ 5528844 w 6891872"/>
                  <a:gd name="connsiteY242" fmla="*/ 1182142 h 6959054"/>
                  <a:gd name="connsiteX243" fmla="*/ 5533608 w 6891872"/>
                  <a:gd name="connsiteY243" fmla="*/ 572542 h 6959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</a:cxnLst>
                <a:rect l="l" t="t" r="r" b="b"/>
                <a:pathLst>
                  <a:path w="6891872" h="6959054">
                    <a:moveTo>
                      <a:pt x="5836172" y="0"/>
                    </a:moveTo>
                    <a:lnTo>
                      <a:pt x="6007952" y="89624"/>
                    </a:lnTo>
                    <a:lnTo>
                      <a:pt x="6084152" y="59144"/>
                    </a:lnTo>
                    <a:lnTo>
                      <a:pt x="6114632" y="120104"/>
                    </a:lnTo>
                    <a:lnTo>
                      <a:pt x="6221312" y="142964"/>
                    </a:lnTo>
                    <a:lnTo>
                      <a:pt x="6289892" y="142964"/>
                    </a:lnTo>
                    <a:lnTo>
                      <a:pt x="6381332" y="188684"/>
                    </a:lnTo>
                    <a:lnTo>
                      <a:pt x="6327992" y="249644"/>
                    </a:lnTo>
                    <a:lnTo>
                      <a:pt x="6366092" y="318224"/>
                    </a:lnTo>
                    <a:lnTo>
                      <a:pt x="6343232" y="485864"/>
                    </a:lnTo>
                    <a:lnTo>
                      <a:pt x="6312752" y="523964"/>
                    </a:lnTo>
                    <a:lnTo>
                      <a:pt x="6312752" y="600164"/>
                    </a:lnTo>
                    <a:lnTo>
                      <a:pt x="6373712" y="577304"/>
                    </a:lnTo>
                    <a:lnTo>
                      <a:pt x="6381332" y="668744"/>
                    </a:lnTo>
                    <a:lnTo>
                      <a:pt x="6526112" y="752564"/>
                    </a:lnTo>
                    <a:lnTo>
                      <a:pt x="6617552" y="729704"/>
                    </a:lnTo>
                    <a:lnTo>
                      <a:pt x="6739472" y="798284"/>
                    </a:lnTo>
                    <a:lnTo>
                      <a:pt x="6853772" y="927824"/>
                    </a:lnTo>
                    <a:lnTo>
                      <a:pt x="6884252" y="958304"/>
                    </a:lnTo>
                    <a:lnTo>
                      <a:pt x="6891872" y="1042124"/>
                    </a:lnTo>
                    <a:lnTo>
                      <a:pt x="6830912" y="1095464"/>
                    </a:lnTo>
                    <a:lnTo>
                      <a:pt x="6792812" y="1209764"/>
                    </a:lnTo>
                    <a:lnTo>
                      <a:pt x="6640412" y="1293584"/>
                    </a:lnTo>
                    <a:lnTo>
                      <a:pt x="6564212" y="1362164"/>
                    </a:lnTo>
                    <a:lnTo>
                      <a:pt x="6457532" y="1346924"/>
                    </a:lnTo>
                    <a:lnTo>
                      <a:pt x="6335612" y="1324064"/>
                    </a:lnTo>
                    <a:lnTo>
                      <a:pt x="6289892" y="1331684"/>
                    </a:lnTo>
                    <a:lnTo>
                      <a:pt x="6289892" y="1362164"/>
                    </a:lnTo>
                    <a:lnTo>
                      <a:pt x="6228932" y="1438364"/>
                    </a:lnTo>
                    <a:lnTo>
                      <a:pt x="6259412" y="1506944"/>
                    </a:lnTo>
                    <a:lnTo>
                      <a:pt x="6251792" y="1674584"/>
                    </a:lnTo>
                    <a:lnTo>
                      <a:pt x="6221312" y="1735544"/>
                    </a:lnTo>
                    <a:lnTo>
                      <a:pt x="6259412" y="1804124"/>
                    </a:lnTo>
                    <a:lnTo>
                      <a:pt x="6259412" y="1872704"/>
                    </a:lnTo>
                    <a:lnTo>
                      <a:pt x="6213692" y="1948904"/>
                    </a:lnTo>
                    <a:lnTo>
                      <a:pt x="6145112" y="1956524"/>
                    </a:lnTo>
                    <a:lnTo>
                      <a:pt x="6145112" y="2101304"/>
                    </a:lnTo>
                    <a:lnTo>
                      <a:pt x="6107012" y="2147024"/>
                    </a:lnTo>
                    <a:lnTo>
                      <a:pt x="6114632" y="2207984"/>
                    </a:lnTo>
                    <a:lnTo>
                      <a:pt x="6122252" y="2253704"/>
                    </a:lnTo>
                    <a:lnTo>
                      <a:pt x="6068912" y="2375624"/>
                    </a:lnTo>
                    <a:lnTo>
                      <a:pt x="6068912" y="2428964"/>
                    </a:lnTo>
                    <a:lnTo>
                      <a:pt x="6084152" y="2505164"/>
                    </a:lnTo>
                    <a:lnTo>
                      <a:pt x="6160352" y="2619464"/>
                    </a:lnTo>
                    <a:lnTo>
                      <a:pt x="6267032" y="2688044"/>
                    </a:lnTo>
                    <a:lnTo>
                      <a:pt x="6312752" y="2680424"/>
                    </a:lnTo>
                    <a:lnTo>
                      <a:pt x="6404192" y="2787104"/>
                    </a:lnTo>
                    <a:lnTo>
                      <a:pt x="6289892" y="2939504"/>
                    </a:lnTo>
                    <a:lnTo>
                      <a:pt x="6160352" y="3038564"/>
                    </a:lnTo>
                    <a:lnTo>
                      <a:pt x="6167972" y="3122384"/>
                    </a:lnTo>
                    <a:lnTo>
                      <a:pt x="6038432" y="3236684"/>
                    </a:lnTo>
                    <a:lnTo>
                      <a:pt x="6038432" y="3297644"/>
                    </a:lnTo>
                    <a:lnTo>
                      <a:pt x="5931752" y="3442424"/>
                    </a:lnTo>
                    <a:lnTo>
                      <a:pt x="5855552" y="3465284"/>
                    </a:lnTo>
                    <a:lnTo>
                      <a:pt x="5840312" y="3625304"/>
                    </a:lnTo>
                    <a:lnTo>
                      <a:pt x="5855552" y="3671024"/>
                    </a:lnTo>
                    <a:lnTo>
                      <a:pt x="5893652" y="3815804"/>
                    </a:lnTo>
                    <a:lnTo>
                      <a:pt x="5916512" y="3892004"/>
                    </a:lnTo>
                    <a:lnTo>
                      <a:pt x="5946992" y="3952964"/>
                    </a:lnTo>
                    <a:lnTo>
                      <a:pt x="5901272" y="4044404"/>
                    </a:lnTo>
                    <a:lnTo>
                      <a:pt x="5817452" y="3983444"/>
                    </a:lnTo>
                    <a:lnTo>
                      <a:pt x="5672672" y="3991064"/>
                    </a:lnTo>
                    <a:lnTo>
                      <a:pt x="5611712" y="4044404"/>
                    </a:lnTo>
                    <a:lnTo>
                      <a:pt x="5543132" y="3975824"/>
                    </a:lnTo>
                    <a:lnTo>
                      <a:pt x="5413592" y="3998684"/>
                    </a:lnTo>
                    <a:lnTo>
                      <a:pt x="5398352" y="4151084"/>
                    </a:lnTo>
                    <a:lnTo>
                      <a:pt x="5352632" y="4189184"/>
                    </a:lnTo>
                    <a:lnTo>
                      <a:pt x="5276432" y="4173944"/>
                    </a:lnTo>
                    <a:lnTo>
                      <a:pt x="5207852" y="4189184"/>
                    </a:lnTo>
                    <a:lnTo>
                      <a:pt x="4872572" y="4234904"/>
                    </a:lnTo>
                    <a:lnTo>
                      <a:pt x="4811612" y="4257764"/>
                    </a:lnTo>
                    <a:lnTo>
                      <a:pt x="4781132" y="4387304"/>
                    </a:lnTo>
                    <a:lnTo>
                      <a:pt x="4819232" y="4455884"/>
                    </a:lnTo>
                    <a:lnTo>
                      <a:pt x="4864952" y="4471124"/>
                    </a:lnTo>
                    <a:lnTo>
                      <a:pt x="4872572" y="4539704"/>
                    </a:lnTo>
                    <a:lnTo>
                      <a:pt x="4842092" y="4692104"/>
                    </a:lnTo>
                    <a:lnTo>
                      <a:pt x="4819232" y="4867364"/>
                    </a:lnTo>
                    <a:lnTo>
                      <a:pt x="4666832" y="5042624"/>
                    </a:lnTo>
                    <a:lnTo>
                      <a:pt x="4727792" y="5225504"/>
                    </a:lnTo>
                    <a:lnTo>
                      <a:pt x="4811612" y="5187404"/>
                    </a:lnTo>
                    <a:lnTo>
                      <a:pt x="4895432" y="5301704"/>
                    </a:lnTo>
                    <a:lnTo>
                      <a:pt x="4872572" y="5576024"/>
                    </a:lnTo>
                    <a:lnTo>
                      <a:pt x="4925912" y="5774144"/>
                    </a:lnTo>
                    <a:lnTo>
                      <a:pt x="4925912" y="5842724"/>
                    </a:lnTo>
                    <a:lnTo>
                      <a:pt x="4910672" y="5911304"/>
                    </a:lnTo>
                    <a:lnTo>
                      <a:pt x="4918292" y="6010364"/>
                    </a:lnTo>
                    <a:lnTo>
                      <a:pt x="4910672" y="6109424"/>
                    </a:lnTo>
                    <a:lnTo>
                      <a:pt x="4899272" y="6125710"/>
                    </a:lnTo>
                    <a:lnTo>
                      <a:pt x="4819232" y="6114504"/>
                    </a:lnTo>
                    <a:lnTo>
                      <a:pt x="4774780" y="6120854"/>
                    </a:lnTo>
                    <a:lnTo>
                      <a:pt x="4717632" y="6095454"/>
                    </a:lnTo>
                    <a:lnTo>
                      <a:pt x="4685884" y="6057354"/>
                    </a:lnTo>
                    <a:lnTo>
                      <a:pt x="4679532" y="5949404"/>
                    </a:lnTo>
                    <a:lnTo>
                      <a:pt x="4622380" y="5936704"/>
                    </a:lnTo>
                    <a:lnTo>
                      <a:pt x="4571580" y="5854154"/>
                    </a:lnTo>
                    <a:lnTo>
                      <a:pt x="4514432" y="5784304"/>
                    </a:lnTo>
                    <a:lnTo>
                      <a:pt x="4457284" y="5746204"/>
                    </a:lnTo>
                    <a:lnTo>
                      <a:pt x="4425532" y="5790654"/>
                    </a:lnTo>
                    <a:lnTo>
                      <a:pt x="4419180" y="5911304"/>
                    </a:lnTo>
                    <a:lnTo>
                      <a:pt x="4247732" y="6019254"/>
                    </a:lnTo>
                    <a:lnTo>
                      <a:pt x="4082632" y="6031954"/>
                    </a:lnTo>
                    <a:lnTo>
                      <a:pt x="4044532" y="6063704"/>
                    </a:lnTo>
                    <a:lnTo>
                      <a:pt x="4038180" y="6203404"/>
                    </a:lnTo>
                    <a:lnTo>
                      <a:pt x="4088980" y="6254204"/>
                    </a:lnTo>
                    <a:lnTo>
                      <a:pt x="4088980" y="6387554"/>
                    </a:lnTo>
                    <a:lnTo>
                      <a:pt x="4000084" y="6374854"/>
                    </a:lnTo>
                    <a:lnTo>
                      <a:pt x="3936580" y="6393904"/>
                    </a:lnTo>
                    <a:lnTo>
                      <a:pt x="3904832" y="6432004"/>
                    </a:lnTo>
                    <a:lnTo>
                      <a:pt x="3923884" y="6546304"/>
                    </a:lnTo>
                    <a:lnTo>
                      <a:pt x="3911180" y="6609804"/>
                    </a:lnTo>
                    <a:lnTo>
                      <a:pt x="3873084" y="6622504"/>
                    </a:lnTo>
                    <a:lnTo>
                      <a:pt x="3758780" y="6616154"/>
                    </a:lnTo>
                    <a:lnTo>
                      <a:pt x="3714332" y="6666954"/>
                    </a:lnTo>
                    <a:lnTo>
                      <a:pt x="3612732" y="6666954"/>
                    </a:lnTo>
                    <a:lnTo>
                      <a:pt x="3631780" y="6781254"/>
                    </a:lnTo>
                    <a:lnTo>
                      <a:pt x="3580980" y="6857454"/>
                    </a:lnTo>
                    <a:lnTo>
                      <a:pt x="3542884" y="6863804"/>
                    </a:lnTo>
                    <a:lnTo>
                      <a:pt x="3511132" y="6920954"/>
                    </a:lnTo>
                    <a:lnTo>
                      <a:pt x="3466684" y="6920954"/>
                    </a:lnTo>
                    <a:lnTo>
                      <a:pt x="3339684" y="6876504"/>
                    </a:lnTo>
                    <a:lnTo>
                      <a:pt x="3301580" y="6882854"/>
                    </a:lnTo>
                    <a:lnTo>
                      <a:pt x="3263484" y="6959054"/>
                    </a:lnTo>
                    <a:lnTo>
                      <a:pt x="3206332" y="6959054"/>
                    </a:lnTo>
                    <a:lnTo>
                      <a:pt x="3187284" y="6844754"/>
                    </a:lnTo>
                    <a:lnTo>
                      <a:pt x="3136484" y="6825704"/>
                    </a:lnTo>
                    <a:lnTo>
                      <a:pt x="3136484" y="6787604"/>
                    </a:lnTo>
                    <a:lnTo>
                      <a:pt x="3199980" y="6755854"/>
                    </a:lnTo>
                    <a:lnTo>
                      <a:pt x="3206332" y="6692354"/>
                    </a:lnTo>
                    <a:lnTo>
                      <a:pt x="3180932" y="6628854"/>
                    </a:lnTo>
                    <a:lnTo>
                      <a:pt x="3206332" y="6533604"/>
                    </a:lnTo>
                    <a:lnTo>
                      <a:pt x="3168232" y="6463754"/>
                    </a:lnTo>
                    <a:lnTo>
                      <a:pt x="3104732" y="6476454"/>
                    </a:lnTo>
                    <a:lnTo>
                      <a:pt x="2977732" y="6387554"/>
                    </a:lnTo>
                    <a:lnTo>
                      <a:pt x="2977732" y="6311354"/>
                    </a:lnTo>
                    <a:lnTo>
                      <a:pt x="2914232" y="6311354"/>
                    </a:lnTo>
                    <a:lnTo>
                      <a:pt x="2901532" y="6273254"/>
                    </a:lnTo>
                    <a:lnTo>
                      <a:pt x="2895180" y="6235154"/>
                    </a:lnTo>
                    <a:lnTo>
                      <a:pt x="2869780" y="6000204"/>
                    </a:lnTo>
                    <a:lnTo>
                      <a:pt x="2844380" y="5955754"/>
                    </a:lnTo>
                    <a:lnTo>
                      <a:pt x="2838032" y="5879554"/>
                    </a:lnTo>
                    <a:lnTo>
                      <a:pt x="2691980" y="5866854"/>
                    </a:lnTo>
                    <a:lnTo>
                      <a:pt x="2660232" y="5841454"/>
                    </a:lnTo>
                    <a:lnTo>
                      <a:pt x="2279232" y="5974804"/>
                    </a:lnTo>
                    <a:lnTo>
                      <a:pt x="2234780" y="6063704"/>
                    </a:lnTo>
                    <a:lnTo>
                      <a:pt x="2222084" y="6178004"/>
                    </a:lnTo>
                    <a:lnTo>
                      <a:pt x="2101432" y="6241504"/>
                    </a:lnTo>
                    <a:lnTo>
                      <a:pt x="2056980" y="6260554"/>
                    </a:lnTo>
                    <a:lnTo>
                      <a:pt x="1987132" y="6330404"/>
                    </a:lnTo>
                    <a:lnTo>
                      <a:pt x="2006180" y="6425654"/>
                    </a:lnTo>
                    <a:lnTo>
                      <a:pt x="1987132" y="6463754"/>
                    </a:lnTo>
                    <a:lnTo>
                      <a:pt x="2006180" y="6520904"/>
                    </a:lnTo>
                    <a:lnTo>
                      <a:pt x="1942684" y="6571704"/>
                    </a:lnTo>
                    <a:lnTo>
                      <a:pt x="1923632" y="6501854"/>
                    </a:lnTo>
                    <a:lnTo>
                      <a:pt x="1853780" y="6457404"/>
                    </a:lnTo>
                    <a:lnTo>
                      <a:pt x="1822032" y="6482804"/>
                    </a:lnTo>
                    <a:lnTo>
                      <a:pt x="1733132" y="6476454"/>
                    </a:lnTo>
                    <a:lnTo>
                      <a:pt x="1669632" y="6533604"/>
                    </a:lnTo>
                    <a:lnTo>
                      <a:pt x="1561684" y="6552654"/>
                    </a:lnTo>
                    <a:lnTo>
                      <a:pt x="1472780" y="6539954"/>
                    </a:lnTo>
                    <a:lnTo>
                      <a:pt x="1409284" y="6539954"/>
                    </a:lnTo>
                    <a:lnTo>
                      <a:pt x="1326732" y="6641554"/>
                    </a:lnTo>
                    <a:lnTo>
                      <a:pt x="1326732" y="6692354"/>
                    </a:lnTo>
                    <a:lnTo>
                      <a:pt x="1282284" y="6705054"/>
                    </a:lnTo>
                    <a:lnTo>
                      <a:pt x="1098132" y="6622504"/>
                    </a:lnTo>
                    <a:lnTo>
                      <a:pt x="1142580" y="6552654"/>
                    </a:lnTo>
                    <a:lnTo>
                      <a:pt x="1136232" y="6514554"/>
                    </a:lnTo>
                    <a:lnTo>
                      <a:pt x="1174332" y="6444704"/>
                    </a:lnTo>
                    <a:lnTo>
                      <a:pt x="1167980" y="6374854"/>
                    </a:lnTo>
                    <a:lnTo>
                      <a:pt x="1136232" y="6374854"/>
                    </a:lnTo>
                    <a:lnTo>
                      <a:pt x="1110832" y="6336754"/>
                    </a:lnTo>
                    <a:lnTo>
                      <a:pt x="1079084" y="6336754"/>
                    </a:lnTo>
                    <a:lnTo>
                      <a:pt x="1072732" y="6298654"/>
                    </a:lnTo>
                    <a:lnTo>
                      <a:pt x="1015580" y="6292304"/>
                    </a:lnTo>
                    <a:lnTo>
                      <a:pt x="971132" y="6330404"/>
                    </a:lnTo>
                    <a:lnTo>
                      <a:pt x="818732" y="6266904"/>
                    </a:lnTo>
                    <a:lnTo>
                      <a:pt x="755232" y="6311354"/>
                    </a:lnTo>
                    <a:lnTo>
                      <a:pt x="685380" y="6292304"/>
                    </a:lnTo>
                    <a:lnTo>
                      <a:pt x="666332" y="6387554"/>
                    </a:lnTo>
                    <a:lnTo>
                      <a:pt x="698084" y="6432004"/>
                    </a:lnTo>
                    <a:lnTo>
                      <a:pt x="698084" y="6489154"/>
                    </a:lnTo>
                    <a:lnTo>
                      <a:pt x="647284" y="6552654"/>
                    </a:lnTo>
                    <a:lnTo>
                      <a:pt x="507580" y="6743154"/>
                    </a:lnTo>
                    <a:lnTo>
                      <a:pt x="469484" y="6781254"/>
                    </a:lnTo>
                    <a:lnTo>
                      <a:pt x="456780" y="6813004"/>
                    </a:lnTo>
                    <a:lnTo>
                      <a:pt x="374232" y="6857454"/>
                    </a:lnTo>
                    <a:lnTo>
                      <a:pt x="323432" y="6806654"/>
                    </a:lnTo>
                    <a:lnTo>
                      <a:pt x="361532" y="6736804"/>
                    </a:lnTo>
                    <a:lnTo>
                      <a:pt x="278980" y="6622504"/>
                    </a:lnTo>
                    <a:lnTo>
                      <a:pt x="278980" y="6432004"/>
                    </a:lnTo>
                    <a:lnTo>
                      <a:pt x="209132" y="6381204"/>
                    </a:lnTo>
                    <a:lnTo>
                      <a:pt x="190084" y="6324054"/>
                    </a:lnTo>
                    <a:lnTo>
                      <a:pt x="240884" y="6305004"/>
                    </a:lnTo>
                    <a:lnTo>
                      <a:pt x="240884" y="6235154"/>
                    </a:lnTo>
                    <a:lnTo>
                      <a:pt x="202780" y="6171654"/>
                    </a:lnTo>
                    <a:lnTo>
                      <a:pt x="75780" y="6146254"/>
                    </a:lnTo>
                    <a:lnTo>
                      <a:pt x="0" y="6043408"/>
                    </a:lnTo>
                    <a:lnTo>
                      <a:pt x="4344" y="6044654"/>
                    </a:lnTo>
                    <a:lnTo>
                      <a:pt x="537744" y="5839868"/>
                    </a:lnTo>
                    <a:lnTo>
                      <a:pt x="599656" y="5768428"/>
                    </a:lnTo>
                    <a:lnTo>
                      <a:pt x="733008" y="5773192"/>
                    </a:lnTo>
                    <a:lnTo>
                      <a:pt x="904456" y="5677942"/>
                    </a:lnTo>
                    <a:lnTo>
                      <a:pt x="928268" y="5644604"/>
                    </a:lnTo>
                    <a:lnTo>
                      <a:pt x="966372" y="5625554"/>
                    </a:lnTo>
                    <a:lnTo>
                      <a:pt x="1085432" y="5516016"/>
                    </a:lnTo>
                    <a:lnTo>
                      <a:pt x="1180684" y="5511254"/>
                    </a:lnTo>
                    <a:lnTo>
                      <a:pt x="1375944" y="5306468"/>
                    </a:lnTo>
                    <a:lnTo>
                      <a:pt x="1475956" y="5311228"/>
                    </a:lnTo>
                    <a:lnTo>
                      <a:pt x="1518820" y="5349328"/>
                    </a:lnTo>
                    <a:lnTo>
                      <a:pt x="1699796" y="5311228"/>
                    </a:lnTo>
                    <a:lnTo>
                      <a:pt x="1747420" y="5306468"/>
                    </a:lnTo>
                    <a:lnTo>
                      <a:pt x="1814096" y="5296942"/>
                    </a:lnTo>
                    <a:lnTo>
                      <a:pt x="1861720" y="5215980"/>
                    </a:lnTo>
                    <a:lnTo>
                      <a:pt x="1966496" y="5182642"/>
                    </a:lnTo>
                    <a:lnTo>
                      <a:pt x="2261772" y="4915942"/>
                    </a:lnTo>
                    <a:lnTo>
                      <a:pt x="2371308" y="4763542"/>
                    </a:lnTo>
                    <a:lnTo>
                      <a:pt x="2609432" y="4596854"/>
                    </a:lnTo>
                    <a:lnTo>
                      <a:pt x="2766596" y="4520654"/>
                    </a:lnTo>
                    <a:lnTo>
                      <a:pt x="2885656" y="4339680"/>
                    </a:lnTo>
                    <a:lnTo>
                      <a:pt x="2966620" y="4134892"/>
                    </a:lnTo>
                    <a:lnTo>
                      <a:pt x="3066632" y="4049168"/>
                    </a:lnTo>
                    <a:lnTo>
                      <a:pt x="3085684" y="3977728"/>
                    </a:lnTo>
                    <a:lnTo>
                      <a:pt x="3223796" y="3834854"/>
                    </a:lnTo>
                    <a:lnTo>
                      <a:pt x="3290468" y="3753892"/>
                    </a:lnTo>
                    <a:lnTo>
                      <a:pt x="3323808" y="3677692"/>
                    </a:lnTo>
                    <a:lnTo>
                      <a:pt x="3414296" y="3558628"/>
                    </a:lnTo>
                    <a:lnTo>
                      <a:pt x="3452396" y="3401468"/>
                    </a:lnTo>
                    <a:lnTo>
                      <a:pt x="3504780" y="3191916"/>
                    </a:lnTo>
                    <a:lnTo>
                      <a:pt x="3504780" y="3144292"/>
                    </a:lnTo>
                    <a:lnTo>
                      <a:pt x="3501616" y="3120396"/>
                    </a:lnTo>
                    <a:lnTo>
                      <a:pt x="3623844" y="2844254"/>
                    </a:lnTo>
                    <a:lnTo>
                      <a:pt x="3833396" y="2658516"/>
                    </a:lnTo>
                    <a:lnTo>
                      <a:pt x="4100096" y="2506116"/>
                    </a:lnTo>
                    <a:lnTo>
                      <a:pt x="4371556" y="2301328"/>
                    </a:lnTo>
                    <a:lnTo>
                      <a:pt x="4581108" y="2229892"/>
                    </a:lnTo>
                    <a:lnTo>
                      <a:pt x="4790656" y="2177504"/>
                    </a:lnTo>
                    <a:lnTo>
                      <a:pt x="4866856" y="2072728"/>
                    </a:lnTo>
                    <a:lnTo>
                      <a:pt x="4900196" y="2067968"/>
                    </a:lnTo>
                    <a:lnTo>
                      <a:pt x="5028780" y="2006054"/>
                    </a:lnTo>
                    <a:lnTo>
                      <a:pt x="5219284" y="1801268"/>
                    </a:lnTo>
                    <a:lnTo>
                      <a:pt x="5390732" y="1567904"/>
                    </a:lnTo>
                    <a:lnTo>
                      <a:pt x="5471696" y="1382168"/>
                    </a:lnTo>
                    <a:lnTo>
                      <a:pt x="5471696" y="1291680"/>
                    </a:lnTo>
                    <a:lnTo>
                      <a:pt x="5528844" y="1182142"/>
                    </a:lnTo>
                    <a:cubicBezTo>
                      <a:pt x="5530432" y="978942"/>
                      <a:pt x="5532020" y="775742"/>
                      <a:pt x="5533608" y="572542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72023ABC-B57A-1EED-6D0F-FD6A804CE977}"/>
                  </a:ext>
                </a:extLst>
              </p:cNvPr>
              <p:cNvSpPr/>
              <p:nvPr/>
            </p:nvSpPr>
            <p:spPr>
              <a:xfrm>
                <a:off x="3691453" y="4814377"/>
                <a:ext cx="326832" cy="528414"/>
              </a:xfrm>
              <a:custGeom>
                <a:avLst/>
                <a:gdLst>
                  <a:gd name="connsiteX0" fmla="*/ 1554480 w 3360420"/>
                  <a:gd name="connsiteY0" fmla="*/ 0 h 5433060"/>
                  <a:gd name="connsiteX1" fmla="*/ 1592580 w 3360420"/>
                  <a:gd name="connsiteY1" fmla="*/ 167640 h 5433060"/>
                  <a:gd name="connsiteX2" fmla="*/ 1714500 w 3360420"/>
                  <a:gd name="connsiteY2" fmla="*/ 213360 h 5433060"/>
                  <a:gd name="connsiteX3" fmla="*/ 1775460 w 3360420"/>
                  <a:gd name="connsiteY3" fmla="*/ 259080 h 5433060"/>
                  <a:gd name="connsiteX4" fmla="*/ 1874520 w 3360420"/>
                  <a:gd name="connsiteY4" fmla="*/ 304800 h 5433060"/>
                  <a:gd name="connsiteX5" fmla="*/ 1981200 w 3360420"/>
                  <a:gd name="connsiteY5" fmla="*/ 281940 h 5433060"/>
                  <a:gd name="connsiteX6" fmla="*/ 2019300 w 3360420"/>
                  <a:gd name="connsiteY6" fmla="*/ 358140 h 5433060"/>
                  <a:gd name="connsiteX7" fmla="*/ 2133600 w 3360420"/>
                  <a:gd name="connsiteY7" fmla="*/ 396240 h 5433060"/>
                  <a:gd name="connsiteX8" fmla="*/ 2225040 w 3360420"/>
                  <a:gd name="connsiteY8" fmla="*/ 373380 h 5433060"/>
                  <a:gd name="connsiteX9" fmla="*/ 2331720 w 3360420"/>
                  <a:gd name="connsiteY9" fmla="*/ 457200 h 5433060"/>
                  <a:gd name="connsiteX10" fmla="*/ 2392680 w 3360420"/>
                  <a:gd name="connsiteY10" fmla="*/ 381000 h 5433060"/>
                  <a:gd name="connsiteX11" fmla="*/ 2529840 w 3360420"/>
                  <a:gd name="connsiteY11" fmla="*/ 472440 h 5433060"/>
                  <a:gd name="connsiteX12" fmla="*/ 2590800 w 3360420"/>
                  <a:gd name="connsiteY12" fmla="*/ 533400 h 5433060"/>
                  <a:gd name="connsiteX13" fmla="*/ 2705100 w 3360420"/>
                  <a:gd name="connsiteY13" fmla="*/ 548640 h 5433060"/>
                  <a:gd name="connsiteX14" fmla="*/ 2766060 w 3360420"/>
                  <a:gd name="connsiteY14" fmla="*/ 647700 h 5433060"/>
                  <a:gd name="connsiteX15" fmla="*/ 2766060 w 3360420"/>
                  <a:gd name="connsiteY15" fmla="*/ 807720 h 5433060"/>
                  <a:gd name="connsiteX16" fmla="*/ 2865120 w 3360420"/>
                  <a:gd name="connsiteY16" fmla="*/ 838200 h 5433060"/>
                  <a:gd name="connsiteX17" fmla="*/ 2887980 w 3360420"/>
                  <a:gd name="connsiteY17" fmla="*/ 899160 h 5433060"/>
                  <a:gd name="connsiteX18" fmla="*/ 3040380 w 3360420"/>
                  <a:gd name="connsiteY18" fmla="*/ 922020 h 5433060"/>
                  <a:gd name="connsiteX19" fmla="*/ 3092984 w 3360420"/>
                  <a:gd name="connsiteY19" fmla="*/ 987773 h 5433060"/>
                  <a:gd name="connsiteX20" fmla="*/ 3078480 w 3360420"/>
                  <a:gd name="connsiteY20" fmla="*/ 1082040 h 5433060"/>
                  <a:gd name="connsiteX21" fmla="*/ 3124200 w 3360420"/>
                  <a:gd name="connsiteY21" fmla="*/ 1127760 h 5433060"/>
                  <a:gd name="connsiteX22" fmla="*/ 3230880 w 3360420"/>
                  <a:gd name="connsiteY22" fmla="*/ 1203960 h 5433060"/>
                  <a:gd name="connsiteX23" fmla="*/ 3200400 w 3360420"/>
                  <a:gd name="connsiteY23" fmla="*/ 1295400 h 5433060"/>
                  <a:gd name="connsiteX24" fmla="*/ 3246120 w 3360420"/>
                  <a:gd name="connsiteY24" fmla="*/ 1386840 h 5433060"/>
                  <a:gd name="connsiteX25" fmla="*/ 3329940 w 3360420"/>
                  <a:gd name="connsiteY25" fmla="*/ 1386840 h 5433060"/>
                  <a:gd name="connsiteX26" fmla="*/ 3360420 w 3360420"/>
                  <a:gd name="connsiteY26" fmla="*/ 1417320 h 5433060"/>
                  <a:gd name="connsiteX27" fmla="*/ 3230880 w 3360420"/>
                  <a:gd name="connsiteY27" fmla="*/ 1615440 h 5433060"/>
                  <a:gd name="connsiteX28" fmla="*/ 3238500 w 3360420"/>
                  <a:gd name="connsiteY28" fmla="*/ 1676400 h 5433060"/>
                  <a:gd name="connsiteX29" fmla="*/ 3307080 w 3360420"/>
                  <a:gd name="connsiteY29" fmla="*/ 1699260 h 5433060"/>
                  <a:gd name="connsiteX30" fmla="*/ 3246120 w 3360420"/>
                  <a:gd name="connsiteY30" fmla="*/ 1859280 h 5433060"/>
                  <a:gd name="connsiteX31" fmla="*/ 3169920 w 3360420"/>
                  <a:gd name="connsiteY31" fmla="*/ 1958340 h 5433060"/>
                  <a:gd name="connsiteX32" fmla="*/ 3055620 w 3360420"/>
                  <a:gd name="connsiteY32" fmla="*/ 1882140 h 5433060"/>
                  <a:gd name="connsiteX33" fmla="*/ 3025140 w 3360420"/>
                  <a:gd name="connsiteY33" fmla="*/ 1981200 h 5433060"/>
                  <a:gd name="connsiteX34" fmla="*/ 3093720 w 3360420"/>
                  <a:gd name="connsiteY34" fmla="*/ 2057400 h 5433060"/>
                  <a:gd name="connsiteX35" fmla="*/ 3139440 w 3360420"/>
                  <a:gd name="connsiteY35" fmla="*/ 2217420 h 5433060"/>
                  <a:gd name="connsiteX36" fmla="*/ 3086100 w 3360420"/>
                  <a:gd name="connsiteY36" fmla="*/ 2331720 h 5433060"/>
                  <a:gd name="connsiteX37" fmla="*/ 3124200 w 3360420"/>
                  <a:gd name="connsiteY37" fmla="*/ 2392680 h 5433060"/>
                  <a:gd name="connsiteX38" fmla="*/ 3108960 w 3360420"/>
                  <a:gd name="connsiteY38" fmla="*/ 2461260 h 5433060"/>
                  <a:gd name="connsiteX39" fmla="*/ 3238500 w 3360420"/>
                  <a:gd name="connsiteY39" fmla="*/ 2552700 h 5433060"/>
                  <a:gd name="connsiteX40" fmla="*/ 3253740 w 3360420"/>
                  <a:gd name="connsiteY40" fmla="*/ 2628900 h 5433060"/>
                  <a:gd name="connsiteX41" fmla="*/ 3238500 w 3360420"/>
                  <a:gd name="connsiteY41" fmla="*/ 2697480 h 5433060"/>
                  <a:gd name="connsiteX42" fmla="*/ 3154680 w 3360420"/>
                  <a:gd name="connsiteY42" fmla="*/ 2712720 h 5433060"/>
                  <a:gd name="connsiteX43" fmla="*/ 3108960 w 3360420"/>
                  <a:gd name="connsiteY43" fmla="*/ 2926080 h 5433060"/>
                  <a:gd name="connsiteX44" fmla="*/ 2987040 w 3360420"/>
                  <a:gd name="connsiteY44" fmla="*/ 3063240 h 5433060"/>
                  <a:gd name="connsiteX45" fmla="*/ 2987040 w 3360420"/>
                  <a:gd name="connsiteY45" fmla="*/ 3192780 h 5433060"/>
                  <a:gd name="connsiteX46" fmla="*/ 2887980 w 3360420"/>
                  <a:gd name="connsiteY46" fmla="*/ 3268980 h 5433060"/>
                  <a:gd name="connsiteX47" fmla="*/ 2887980 w 3360420"/>
                  <a:gd name="connsiteY47" fmla="*/ 3368040 h 5433060"/>
                  <a:gd name="connsiteX48" fmla="*/ 2827020 w 3360420"/>
                  <a:gd name="connsiteY48" fmla="*/ 3383280 h 5433060"/>
                  <a:gd name="connsiteX49" fmla="*/ 2827020 w 3360420"/>
                  <a:gd name="connsiteY49" fmla="*/ 3749040 h 5433060"/>
                  <a:gd name="connsiteX50" fmla="*/ 2758440 w 3360420"/>
                  <a:gd name="connsiteY50" fmla="*/ 3817620 h 5433060"/>
                  <a:gd name="connsiteX51" fmla="*/ 2750820 w 3360420"/>
                  <a:gd name="connsiteY51" fmla="*/ 3886200 h 5433060"/>
                  <a:gd name="connsiteX52" fmla="*/ 2697480 w 3360420"/>
                  <a:gd name="connsiteY52" fmla="*/ 3924300 h 5433060"/>
                  <a:gd name="connsiteX53" fmla="*/ 2659380 w 3360420"/>
                  <a:gd name="connsiteY53" fmla="*/ 4038600 h 5433060"/>
                  <a:gd name="connsiteX54" fmla="*/ 2659380 w 3360420"/>
                  <a:gd name="connsiteY54" fmla="*/ 4114800 h 5433060"/>
                  <a:gd name="connsiteX55" fmla="*/ 2644140 w 3360420"/>
                  <a:gd name="connsiteY55" fmla="*/ 4137660 h 5433060"/>
                  <a:gd name="connsiteX56" fmla="*/ 2567940 w 3360420"/>
                  <a:gd name="connsiteY56" fmla="*/ 4160520 h 5433060"/>
                  <a:gd name="connsiteX57" fmla="*/ 2529840 w 3360420"/>
                  <a:gd name="connsiteY57" fmla="*/ 4183380 h 5433060"/>
                  <a:gd name="connsiteX58" fmla="*/ 2255520 w 3360420"/>
                  <a:gd name="connsiteY58" fmla="*/ 4183380 h 5433060"/>
                  <a:gd name="connsiteX59" fmla="*/ 2232660 w 3360420"/>
                  <a:gd name="connsiteY59" fmla="*/ 4297680 h 5433060"/>
                  <a:gd name="connsiteX60" fmla="*/ 2263140 w 3360420"/>
                  <a:gd name="connsiteY60" fmla="*/ 4411980 h 5433060"/>
                  <a:gd name="connsiteX61" fmla="*/ 2217420 w 3360420"/>
                  <a:gd name="connsiteY61" fmla="*/ 4511040 h 5433060"/>
                  <a:gd name="connsiteX62" fmla="*/ 2232660 w 3360420"/>
                  <a:gd name="connsiteY62" fmla="*/ 4678680 h 5433060"/>
                  <a:gd name="connsiteX63" fmla="*/ 2225040 w 3360420"/>
                  <a:gd name="connsiteY63" fmla="*/ 4739640 h 5433060"/>
                  <a:gd name="connsiteX64" fmla="*/ 2194560 w 3360420"/>
                  <a:gd name="connsiteY64" fmla="*/ 4991100 h 5433060"/>
                  <a:gd name="connsiteX65" fmla="*/ 2179320 w 3360420"/>
                  <a:gd name="connsiteY65" fmla="*/ 5052060 h 5433060"/>
                  <a:gd name="connsiteX66" fmla="*/ 2293620 w 3360420"/>
                  <a:gd name="connsiteY66" fmla="*/ 5158740 h 5433060"/>
                  <a:gd name="connsiteX67" fmla="*/ 2065020 w 3360420"/>
                  <a:gd name="connsiteY67" fmla="*/ 5394960 h 5433060"/>
                  <a:gd name="connsiteX68" fmla="*/ 1935480 w 3360420"/>
                  <a:gd name="connsiteY68" fmla="*/ 5356860 h 5433060"/>
                  <a:gd name="connsiteX69" fmla="*/ 1851660 w 3360420"/>
                  <a:gd name="connsiteY69" fmla="*/ 5356860 h 5433060"/>
                  <a:gd name="connsiteX70" fmla="*/ 1798320 w 3360420"/>
                  <a:gd name="connsiteY70" fmla="*/ 5425440 h 5433060"/>
                  <a:gd name="connsiteX71" fmla="*/ 1706880 w 3360420"/>
                  <a:gd name="connsiteY71" fmla="*/ 5433060 h 5433060"/>
                  <a:gd name="connsiteX72" fmla="*/ 1600200 w 3360420"/>
                  <a:gd name="connsiteY72" fmla="*/ 5356860 h 5433060"/>
                  <a:gd name="connsiteX73" fmla="*/ 1600200 w 3360420"/>
                  <a:gd name="connsiteY73" fmla="*/ 5334000 h 5433060"/>
                  <a:gd name="connsiteX74" fmla="*/ 1531620 w 3360420"/>
                  <a:gd name="connsiteY74" fmla="*/ 5280660 h 5433060"/>
                  <a:gd name="connsiteX75" fmla="*/ 1501140 w 3360420"/>
                  <a:gd name="connsiteY75" fmla="*/ 5326380 h 5433060"/>
                  <a:gd name="connsiteX76" fmla="*/ 1348740 w 3360420"/>
                  <a:gd name="connsiteY76" fmla="*/ 5334000 h 5433060"/>
                  <a:gd name="connsiteX77" fmla="*/ 1287780 w 3360420"/>
                  <a:gd name="connsiteY77" fmla="*/ 5250180 h 5433060"/>
                  <a:gd name="connsiteX78" fmla="*/ 1249680 w 3360420"/>
                  <a:gd name="connsiteY78" fmla="*/ 5135880 h 5433060"/>
                  <a:gd name="connsiteX79" fmla="*/ 1165860 w 3360420"/>
                  <a:gd name="connsiteY79" fmla="*/ 5067300 h 5433060"/>
                  <a:gd name="connsiteX80" fmla="*/ 1127760 w 3360420"/>
                  <a:gd name="connsiteY80" fmla="*/ 5128260 h 5433060"/>
                  <a:gd name="connsiteX81" fmla="*/ 1021080 w 3360420"/>
                  <a:gd name="connsiteY81" fmla="*/ 5143500 h 5433060"/>
                  <a:gd name="connsiteX82" fmla="*/ 922020 w 3360420"/>
                  <a:gd name="connsiteY82" fmla="*/ 5105400 h 5433060"/>
                  <a:gd name="connsiteX83" fmla="*/ 800100 w 3360420"/>
                  <a:gd name="connsiteY83" fmla="*/ 5166360 h 5433060"/>
                  <a:gd name="connsiteX84" fmla="*/ 716280 w 3360420"/>
                  <a:gd name="connsiteY84" fmla="*/ 5067300 h 5433060"/>
                  <a:gd name="connsiteX85" fmla="*/ 579120 w 3360420"/>
                  <a:gd name="connsiteY85" fmla="*/ 5090160 h 5433060"/>
                  <a:gd name="connsiteX86" fmla="*/ 487680 w 3360420"/>
                  <a:gd name="connsiteY86" fmla="*/ 4983480 h 5433060"/>
                  <a:gd name="connsiteX87" fmla="*/ 441960 w 3360420"/>
                  <a:gd name="connsiteY87" fmla="*/ 4991100 h 5433060"/>
                  <a:gd name="connsiteX88" fmla="*/ 335280 w 3360420"/>
                  <a:gd name="connsiteY88" fmla="*/ 4922520 h 5433060"/>
                  <a:gd name="connsiteX89" fmla="*/ 259080 w 3360420"/>
                  <a:gd name="connsiteY89" fmla="*/ 4808220 h 5433060"/>
                  <a:gd name="connsiteX90" fmla="*/ 243840 w 3360420"/>
                  <a:gd name="connsiteY90" fmla="*/ 4732020 h 5433060"/>
                  <a:gd name="connsiteX91" fmla="*/ 243840 w 3360420"/>
                  <a:gd name="connsiteY91" fmla="*/ 4678680 h 5433060"/>
                  <a:gd name="connsiteX92" fmla="*/ 297180 w 3360420"/>
                  <a:gd name="connsiteY92" fmla="*/ 4556760 h 5433060"/>
                  <a:gd name="connsiteX93" fmla="*/ 289560 w 3360420"/>
                  <a:gd name="connsiteY93" fmla="*/ 4511040 h 5433060"/>
                  <a:gd name="connsiteX94" fmla="*/ 281940 w 3360420"/>
                  <a:gd name="connsiteY94" fmla="*/ 4450080 h 5433060"/>
                  <a:gd name="connsiteX95" fmla="*/ 320040 w 3360420"/>
                  <a:gd name="connsiteY95" fmla="*/ 4404360 h 5433060"/>
                  <a:gd name="connsiteX96" fmla="*/ 320040 w 3360420"/>
                  <a:gd name="connsiteY96" fmla="*/ 4259580 h 5433060"/>
                  <a:gd name="connsiteX97" fmla="*/ 388620 w 3360420"/>
                  <a:gd name="connsiteY97" fmla="*/ 4251960 h 5433060"/>
                  <a:gd name="connsiteX98" fmla="*/ 434340 w 3360420"/>
                  <a:gd name="connsiteY98" fmla="*/ 4175760 h 5433060"/>
                  <a:gd name="connsiteX99" fmla="*/ 434340 w 3360420"/>
                  <a:gd name="connsiteY99" fmla="*/ 4107180 h 5433060"/>
                  <a:gd name="connsiteX100" fmla="*/ 396240 w 3360420"/>
                  <a:gd name="connsiteY100" fmla="*/ 4038600 h 5433060"/>
                  <a:gd name="connsiteX101" fmla="*/ 426720 w 3360420"/>
                  <a:gd name="connsiteY101" fmla="*/ 3977640 h 5433060"/>
                  <a:gd name="connsiteX102" fmla="*/ 434340 w 3360420"/>
                  <a:gd name="connsiteY102" fmla="*/ 3810000 h 5433060"/>
                  <a:gd name="connsiteX103" fmla="*/ 403860 w 3360420"/>
                  <a:gd name="connsiteY103" fmla="*/ 3741420 h 5433060"/>
                  <a:gd name="connsiteX104" fmla="*/ 464820 w 3360420"/>
                  <a:gd name="connsiteY104" fmla="*/ 3665220 h 5433060"/>
                  <a:gd name="connsiteX105" fmla="*/ 464820 w 3360420"/>
                  <a:gd name="connsiteY105" fmla="*/ 3634740 h 5433060"/>
                  <a:gd name="connsiteX106" fmla="*/ 510540 w 3360420"/>
                  <a:gd name="connsiteY106" fmla="*/ 3627120 h 5433060"/>
                  <a:gd name="connsiteX107" fmla="*/ 632460 w 3360420"/>
                  <a:gd name="connsiteY107" fmla="*/ 3649980 h 5433060"/>
                  <a:gd name="connsiteX108" fmla="*/ 739140 w 3360420"/>
                  <a:gd name="connsiteY108" fmla="*/ 3665220 h 5433060"/>
                  <a:gd name="connsiteX109" fmla="*/ 815340 w 3360420"/>
                  <a:gd name="connsiteY109" fmla="*/ 3596640 h 5433060"/>
                  <a:gd name="connsiteX110" fmla="*/ 967740 w 3360420"/>
                  <a:gd name="connsiteY110" fmla="*/ 3512820 h 5433060"/>
                  <a:gd name="connsiteX111" fmla="*/ 1005840 w 3360420"/>
                  <a:gd name="connsiteY111" fmla="*/ 3398520 h 5433060"/>
                  <a:gd name="connsiteX112" fmla="*/ 1066800 w 3360420"/>
                  <a:gd name="connsiteY112" fmla="*/ 3345180 h 5433060"/>
                  <a:gd name="connsiteX113" fmla="*/ 1059180 w 3360420"/>
                  <a:gd name="connsiteY113" fmla="*/ 3261360 h 5433060"/>
                  <a:gd name="connsiteX114" fmla="*/ 1028700 w 3360420"/>
                  <a:gd name="connsiteY114" fmla="*/ 3230880 h 5433060"/>
                  <a:gd name="connsiteX115" fmla="*/ 914400 w 3360420"/>
                  <a:gd name="connsiteY115" fmla="*/ 3101340 h 5433060"/>
                  <a:gd name="connsiteX116" fmla="*/ 792480 w 3360420"/>
                  <a:gd name="connsiteY116" fmla="*/ 3032760 h 5433060"/>
                  <a:gd name="connsiteX117" fmla="*/ 701040 w 3360420"/>
                  <a:gd name="connsiteY117" fmla="*/ 3055620 h 5433060"/>
                  <a:gd name="connsiteX118" fmla="*/ 556260 w 3360420"/>
                  <a:gd name="connsiteY118" fmla="*/ 2971800 h 5433060"/>
                  <a:gd name="connsiteX119" fmla="*/ 548640 w 3360420"/>
                  <a:gd name="connsiteY119" fmla="*/ 2880360 h 5433060"/>
                  <a:gd name="connsiteX120" fmla="*/ 487680 w 3360420"/>
                  <a:gd name="connsiteY120" fmla="*/ 2903220 h 5433060"/>
                  <a:gd name="connsiteX121" fmla="*/ 487680 w 3360420"/>
                  <a:gd name="connsiteY121" fmla="*/ 2827020 h 5433060"/>
                  <a:gd name="connsiteX122" fmla="*/ 518160 w 3360420"/>
                  <a:gd name="connsiteY122" fmla="*/ 2788920 h 5433060"/>
                  <a:gd name="connsiteX123" fmla="*/ 541020 w 3360420"/>
                  <a:gd name="connsiteY123" fmla="*/ 2621280 h 5433060"/>
                  <a:gd name="connsiteX124" fmla="*/ 502920 w 3360420"/>
                  <a:gd name="connsiteY124" fmla="*/ 2552700 h 5433060"/>
                  <a:gd name="connsiteX125" fmla="*/ 556260 w 3360420"/>
                  <a:gd name="connsiteY125" fmla="*/ 2491740 h 5433060"/>
                  <a:gd name="connsiteX126" fmla="*/ 464820 w 3360420"/>
                  <a:gd name="connsiteY126" fmla="*/ 2446020 h 5433060"/>
                  <a:gd name="connsiteX127" fmla="*/ 396240 w 3360420"/>
                  <a:gd name="connsiteY127" fmla="*/ 2446020 h 5433060"/>
                  <a:gd name="connsiteX128" fmla="*/ 289560 w 3360420"/>
                  <a:gd name="connsiteY128" fmla="*/ 2423160 h 5433060"/>
                  <a:gd name="connsiteX129" fmla="*/ 259080 w 3360420"/>
                  <a:gd name="connsiteY129" fmla="*/ 2362200 h 5433060"/>
                  <a:gd name="connsiteX130" fmla="*/ 182880 w 3360420"/>
                  <a:gd name="connsiteY130" fmla="*/ 2392680 h 5433060"/>
                  <a:gd name="connsiteX131" fmla="*/ 7620 w 3360420"/>
                  <a:gd name="connsiteY131" fmla="*/ 2301240 h 5433060"/>
                  <a:gd name="connsiteX132" fmla="*/ 0 w 3360420"/>
                  <a:gd name="connsiteY132" fmla="*/ 2232660 h 5433060"/>
                  <a:gd name="connsiteX133" fmla="*/ 91440 w 3360420"/>
                  <a:gd name="connsiteY133" fmla="*/ 2057400 h 5433060"/>
                  <a:gd name="connsiteX134" fmla="*/ 160020 w 3360420"/>
                  <a:gd name="connsiteY134" fmla="*/ 1836420 h 5433060"/>
                  <a:gd name="connsiteX135" fmla="*/ 259080 w 3360420"/>
                  <a:gd name="connsiteY135" fmla="*/ 1752600 h 5433060"/>
                  <a:gd name="connsiteX136" fmla="*/ 342900 w 3360420"/>
                  <a:gd name="connsiteY136" fmla="*/ 1722120 h 5433060"/>
                  <a:gd name="connsiteX137" fmla="*/ 396240 w 3360420"/>
                  <a:gd name="connsiteY137" fmla="*/ 1615440 h 5433060"/>
                  <a:gd name="connsiteX138" fmla="*/ 480060 w 3360420"/>
                  <a:gd name="connsiteY138" fmla="*/ 1546860 h 5433060"/>
                  <a:gd name="connsiteX139" fmla="*/ 525780 w 3360420"/>
                  <a:gd name="connsiteY139" fmla="*/ 1463040 h 5433060"/>
                  <a:gd name="connsiteX140" fmla="*/ 617220 w 3360420"/>
                  <a:gd name="connsiteY140" fmla="*/ 1394460 h 5433060"/>
                  <a:gd name="connsiteX141" fmla="*/ 670560 w 3360420"/>
                  <a:gd name="connsiteY141" fmla="*/ 1272540 h 5433060"/>
                  <a:gd name="connsiteX142" fmla="*/ 792480 w 3360420"/>
                  <a:gd name="connsiteY142" fmla="*/ 845820 h 5433060"/>
                  <a:gd name="connsiteX143" fmla="*/ 800100 w 3360420"/>
                  <a:gd name="connsiteY143" fmla="*/ 754380 h 5433060"/>
                  <a:gd name="connsiteX144" fmla="*/ 861060 w 3360420"/>
                  <a:gd name="connsiteY144" fmla="*/ 662940 h 5433060"/>
                  <a:gd name="connsiteX145" fmla="*/ 838200 w 3360420"/>
                  <a:gd name="connsiteY145" fmla="*/ 617220 h 5433060"/>
                  <a:gd name="connsiteX146" fmla="*/ 883920 w 3360420"/>
                  <a:gd name="connsiteY146" fmla="*/ 541020 h 5433060"/>
                  <a:gd name="connsiteX147" fmla="*/ 922020 w 3360420"/>
                  <a:gd name="connsiteY147" fmla="*/ 434340 h 5433060"/>
                  <a:gd name="connsiteX148" fmla="*/ 952500 w 3360420"/>
                  <a:gd name="connsiteY148" fmla="*/ 381000 h 5433060"/>
                  <a:gd name="connsiteX149" fmla="*/ 1005840 w 3360420"/>
                  <a:gd name="connsiteY149" fmla="*/ 175260 h 5433060"/>
                  <a:gd name="connsiteX150" fmla="*/ 982980 w 3360420"/>
                  <a:gd name="connsiteY150" fmla="*/ 38100 h 5433060"/>
                  <a:gd name="connsiteX151" fmla="*/ 993236 w 3360420"/>
                  <a:gd name="connsiteY151" fmla="*/ 32688 h 5433060"/>
                  <a:gd name="connsiteX152" fmla="*/ 989512 w 3360420"/>
                  <a:gd name="connsiteY152" fmla="*/ 45720 h 5433060"/>
                  <a:gd name="connsiteX153" fmla="*/ 1264920 w 3360420"/>
                  <a:gd name="connsiteY153" fmla="*/ 45720 h 5433060"/>
                  <a:gd name="connsiteX154" fmla="*/ 1379220 w 3360420"/>
                  <a:gd name="connsiteY154" fmla="*/ 91440 h 5433060"/>
                  <a:gd name="connsiteX155" fmla="*/ 1394460 w 3360420"/>
                  <a:gd name="connsiteY155" fmla="*/ 22860 h 5433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3360420" h="5433060">
                    <a:moveTo>
                      <a:pt x="1554480" y="0"/>
                    </a:moveTo>
                    <a:lnTo>
                      <a:pt x="1592580" y="167640"/>
                    </a:lnTo>
                    <a:lnTo>
                      <a:pt x="1714500" y="213360"/>
                    </a:lnTo>
                    <a:lnTo>
                      <a:pt x="1775460" y="259080"/>
                    </a:lnTo>
                    <a:lnTo>
                      <a:pt x="1874520" y="304800"/>
                    </a:lnTo>
                    <a:lnTo>
                      <a:pt x="1981200" y="281940"/>
                    </a:lnTo>
                    <a:lnTo>
                      <a:pt x="2019300" y="358140"/>
                    </a:lnTo>
                    <a:lnTo>
                      <a:pt x="2133600" y="396240"/>
                    </a:lnTo>
                    <a:lnTo>
                      <a:pt x="2225040" y="373380"/>
                    </a:lnTo>
                    <a:lnTo>
                      <a:pt x="2331720" y="457200"/>
                    </a:lnTo>
                    <a:lnTo>
                      <a:pt x="2392680" y="381000"/>
                    </a:lnTo>
                    <a:lnTo>
                      <a:pt x="2529840" y="472440"/>
                    </a:lnTo>
                    <a:lnTo>
                      <a:pt x="2590800" y="533400"/>
                    </a:lnTo>
                    <a:lnTo>
                      <a:pt x="2705100" y="548640"/>
                    </a:lnTo>
                    <a:lnTo>
                      <a:pt x="2766060" y="647700"/>
                    </a:lnTo>
                    <a:lnTo>
                      <a:pt x="2766060" y="807720"/>
                    </a:lnTo>
                    <a:lnTo>
                      <a:pt x="2865120" y="838200"/>
                    </a:lnTo>
                    <a:lnTo>
                      <a:pt x="2887980" y="899160"/>
                    </a:lnTo>
                    <a:lnTo>
                      <a:pt x="3040380" y="922020"/>
                    </a:lnTo>
                    <a:lnTo>
                      <a:pt x="3092984" y="987773"/>
                    </a:lnTo>
                    <a:lnTo>
                      <a:pt x="3078480" y="1082040"/>
                    </a:lnTo>
                    <a:lnTo>
                      <a:pt x="3124200" y="1127760"/>
                    </a:lnTo>
                    <a:lnTo>
                      <a:pt x="3230880" y="1203960"/>
                    </a:lnTo>
                    <a:lnTo>
                      <a:pt x="3200400" y="1295400"/>
                    </a:lnTo>
                    <a:lnTo>
                      <a:pt x="3246120" y="1386840"/>
                    </a:lnTo>
                    <a:lnTo>
                      <a:pt x="3329940" y="1386840"/>
                    </a:lnTo>
                    <a:lnTo>
                      <a:pt x="3360420" y="1417320"/>
                    </a:lnTo>
                    <a:lnTo>
                      <a:pt x="3230880" y="1615440"/>
                    </a:lnTo>
                    <a:lnTo>
                      <a:pt x="3238500" y="1676400"/>
                    </a:lnTo>
                    <a:lnTo>
                      <a:pt x="3307080" y="1699260"/>
                    </a:lnTo>
                    <a:lnTo>
                      <a:pt x="3246120" y="1859280"/>
                    </a:lnTo>
                    <a:lnTo>
                      <a:pt x="3169920" y="1958340"/>
                    </a:lnTo>
                    <a:lnTo>
                      <a:pt x="3055620" y="1882140"/>
                    </a:lnTo>
                    <a:lnTo>
                      <a:pt x="3025140" y="1981200"/>
                    </a:lnTo>
                    <a:lnTo>
                      <a:pt x="3093720" y="2057400"/>
                    </a:lnTo>
                    <a:lnTo>
                      <a:pt x="3139440" y="2217420"/>
                    </a:lnTo>
                    <a:lnTo>
                      <a:pt x="3086100" y="2331720"/>
                    </a:lnTo>
                    <a:lnTo>
                      <a:pt x="3124200" y="2392680"/>
                    </a:lnTo>
                    <a:lnTo>
                      <a:pt x="3108960" y="2461260"/>
                    </a:lnTo>
                    <a:lnTo>
                      <a:pt x="3238500" y="2552700"/>
                    </a:lnTo>
                    <a:lnTo>
                      <a:pt x="3253740" y="2628900"/>
                    </a:lnTo>
                    <a:lnTo>
                      <a:pt x="3238500" y="2697480"/>
                    </a:lnTo>
                    <a:lnTo>
                      <a:pt x="3154680" y="2712720"/>
                    </a:lnTo>
                    <a:lnTo>
                      <a:pt x="3108960" y="2926080"/>
                    </a:lnTo>
                    <a:lnTo>
                      <a:pt x="2987040" y="3063240"/>
                    </a:lnTo>
                    <a:lnTo>
                      <a:pt x="2987040" y="3192780"/>
                    </a:lnTo>
                    <a:lnTo>
                      <a:pt x="2887980" y="3268980"/>
                    </a:lnTo>
                    <a:lnTo>
                      <a:pt x="2887980" y="3368040"/>
                    </a:lnTo>
                    <a:lnTo>
                      <a:pt x="2827020" y="3383280"/>
                    </a:lnTo>
                    <a:lnTo>
                      <a:pt x="2827020" y="3749040"/>
                    </a:lnTo>
                    <a:lnTo>
                      <a:pt x="2758440" y="3817620"/>
                    </a:lnTo>
                    <a:lnTo>
                      <a:pt x="2750820" y="3886200"/>
                    </a:lnTo>
                    <a:lnTo>
                      <a:pt x="2697480" y="3924300"/>
                    </a:lnTo>
                    <a:lnTo>
                      <a:pt x="2659380" y="4038600"/>
                    </a:lnTo>
                    <a:lnTo>
                      <a:pt x="2659380" y="4114800"/>
                    </a:lnTo>
                    <a:lnTo>
                      <a:pt x="2644140" y="4137660"/>
                    </a:lnTo>
                    <a:lnTo>
                      <a:pt x="2567940" y="4160520"/>
                    </a:lnTo>
                    <a:lnTo>
                      <a:pt x="2529840" y="4183380"/>
                    </a:lnTo>
                    <a:lnTo>
                      <a:pt x="2255520" y="4183380"/>
                    </a:lnTo>
                    <a:lnTo>
                      <a:pt x="2232660" y="4297680"/>
                    </a:lnTo>
                    <a:lnTo>
                      <a:pt x="2263140" y="4411980"/>
                    </a:lnTo>
                    <a:lnTo>
                      <a:pt x="2217420" y="4511040"/>
                    </a:lnTo>
                    <a:lnTo>
                      <a:pt x="2232660" y="4678680"/>
                    </a:lnTo>
                    <a:lnTo>
                      <a:pt x="2225040" y="4739640"/>
                    </a:lnTo>
                    <a:lnTo>
                      <a:pt x="2194560" y="4991100"/>
                    </a:lnTo>
                    <a:lnTo>
                      <a:pt x="2179320" y="5052060"/>
                    </a:lnTo>
                    <a:lnTo>
                      <a:pt x="2293620" y="5158740"/>
                    </a:lnTo>
                    <a:lnTo>
                      <a:pt x="2065020" y="5394960"/>
                    </a:lnTo>
                    <a:lnTo>
                      <a:pt x="1935480" y="5356860"/>
                    </a:lnTo>
                    <a:lnTo>
                      <a:pt x="1851660" y="5356860"/>
                    </a:lnTo>
                    <a:lnTo>
                      <a:pt x="1798320" y="5425440"/>
                    </a:lnTo>
                    <a:lnTo>
                      <a:pt x="1706880" y="5433060"/>
                    </a:lnTo>
                    <a:lnTo>
                      <a:pt x="1600200" y="5356860"/>
                    </a:lnTo>
                    <a:lnTo>
                      <a:pt x="1600200" y="5334000"/>
                    </a:lnTo>
                    <a:lnTo>
                      <a:pt x="1531620" y="5280660"/>
                    </a:lnTo>
                    <a:lnTo>
                      <a:pt x="1501140" y="5326380"/>
                    </a:lnTo>
                    <a:lnTo>
                      <a:pt x="1348740" y="5334000"/>
                    </a:lnTo>
                    <a:lnTo>
                      <a:pt x="1287780" y="5250180"/>
                    </a:lnTo>
                    <a:lnTo>
                      <a:pt x="1249680" y="5135880"/>
                    </a:lnTo>
                    <a:lnTo>
                      <a:pt x="1165860" y="5067300"/>
                    </a:lnTo>
                    <a:lnTo>
                      <a:pt x="1127760" y="5128260"/>
                    </a:lnTo>
                    <a:lnTo>
                      <a:pt x="1021080" y="5143500"/>
                    </a:lnTo>
                    <a:lnTo>
                      <a:pt x="922020" y="5105400"/>
                    </a:lnTo>
                    <a:lnTo>
                      <a:pt x="800100" y="5166360"/>
                    </a:lnTo>
                    <a:lnTo>
                      <a:pt x="716280" y="5067300"/>
                    </a:lnTo>
                    <a:lnTo>
                      <a:pt x="579120" y="5090160"/>
                    </a:lnTo>
                    <a:lnTo>
                      <a:pt x="487680" y="4983480"/>
                    </a:lnTo>
                    <a:lnTo>
                      <a:pt x="441960" y="4991100"/>
                    </a:lnTo>
                    <a:lnTo>
                      <a:pt x="335280" y="4922520"/>
                    </a:lnTo>
                    <a:lnTo>
                      <a:pt x="259080" y="4808220"/>
                    </a:lnTo>
                    <a:lnTo>
                      <a:pt x="243840" y="4732020"/>
                    </a:lnTo>
                    <a:lnTo>
                      <a:pt x="243840" y="4678680"/>
                    </a:lnTo>
                    <a:lnTo>
                      <a:pt x="297180" y="4556760"/>
                    </a:lnTo>
                    <a:lnTo>
                      <a:pt x="289560" y="4511040"/>
                    </a:lnTo>
                    <a:lnTo>
                      <a:pt x="281940" y="4450080"/>
                    </a:lnTo>
                    <a:lnTo>
                      <a:pt x="320040" y="4404360"/>
                    </a:lnTo>
                    <a:lnTo>
                      <a:pt x="320040" y="4259580"/>
                    </a:lnTo>
                    <a:lnTo>
                      <a:pt x="388620" y="4251960"/>
                    </a:lnTo>
                    <a:lnTo>
                      <a:pt x="434340" y="4175760"/>
                    </a:lnTo>
                    <a:lnTo>
                      <a:pt x="434340" y="4107180"/>
                    </a:lnTo>
                    <a:lnTo>
                      <a:pt x="396240" y="4038600"/>
                    </a:lnTo>
                    <a:lnTo>
                      <a:pt x="426720" y="3977640"/>
                    </a:lnTo>
                    <a:lnTo>
                      <a:pt x="434340" y="3810000"/>
                    </a:lnTo>
                    <a:lnTo>
                      <a:pt x="403860" y="3741420"/>
                    </a:lnTo>
                    <a:lnTo>
                      <a:pt x="464820" y="3665220"/>
                    </a:lnTo>
                    <a:lnTo>
                      <a:pt x="464820" y="3634740"/>
                    </a:lnTo>
                    <a:lnTo>
                      <a:pt x="510540" y="3627120"/>
                    </a:lnTo>
                    <a:lnTo>
                      <a:pt x="632460" y="3649980"/>
                    </a:lnTo>
                    <a:lnTo>
                      <a:pt x="739140" y="3665220"/>
                    </a:lnTo>
                    <a:lnTo>
                      <a:pt x="815340" y="3596640"/>
                    </a:lnTo>
                    <a:lnTo>
                      <a:pt x="967740" y="3512820"/>
                    </a:lnTo>
                    <a:lnTo>
                      <a:pt x="1005840" y="3398520"/>
                    </a:lnTo>
                    <a:lnTo>
                      <a:pt x="1066800" y="3345180"/>
                    </a:lnTo>
                    <a:lnTo>
                      <a:pt x="1059180" y="3261360"/>
                    </a:lnTo>
                    <a:lnTo>
                      <a:pt x="1028700" y="3230880"/>
                    </a:lnTo>
                    <a:lnTo>
                      <a:pt x="914400" y="3101340"/>
                    </a:lnTo>
                    <a:lnTo>
                      <a:pt x="792480" y="3032760"/>
                    </a:lnTo>
                    <a:lnTo>
                      <a:pt x="701040" y="3055620"/>
                    </a:lnTo>
                    <a:lnTo>
                      <a:pt x="556260" y="2971800"/>
                    </a:lnTo>
                    <a:lnTo>
                      <a:pt x="548640" y="2880360"/>
                    </a:lnTo>
                    <a:lnTo>
                      <a:pt x="487680" y="2903220"/>
                    </a:lnTo>
                    <a:lnTo>
                      <a:pt x="487680" y="2827020"/>
                    </a:lnTo>
                    <a:lnTo>
                      <a:pt x="518160" y="2788920"/>
                    </a:lnTo>
                    <a:lnTo>
                      <a:pt x="541020" y="2621280"/>
                    </a:lnTo>
                    <a:lnTo>
                      <a:pt x="502920" y="2552700"/>
                    </a:lnTo>
                    <a:lnTo>
                      <a:pt x="556260" y="2491740"/>
                    </a:lnTo>
                    <a:lnTo>
                      <a:pt x="464820" y="2446020"/>
                    </a:lnTo>
                    <a:lnTo>
                      <a:pt x="396240" y="2446020"/>
                    </a:lnTo>
                    <a:lnTo>
                      <a:pt x="289560" y="2423160"/>
                    </a:lnTo>
                    <a:lnTo>
                      <a:pt x="259080" y="2362200"/>
                    </a:lnTo>
                    <a:lnTo>
                      <a:pt x="182880" y="2392680"/>
                    </a:lnTo>
                    <a:lnTo>
                      <a:pt x="7620" y="2301240"/>
                    </a:lnTo>
                    <a:lnTo>
                      <a:pt x="0" y="2232660"/>
                    </a:lnTo>
                    <a:lnTo>
                      <a:pt x="91440" y="2057400"/>
                    </a:lnTo>
                    <a:lnTo>
                      <a:pt x="160020" y="1836420"/>
                    </a:lnTo>
                    <a:lnTo>
                      <a:pt x="259080" y="1752600"/>
                    </a:lnTo>
                    <a:lnTo>
                      <a:pt x="342900" y="1722120"/>
                    </a:lnTo>
                    <a:lnTo>
                      <a:pt x="396240" y="1615440"/>
                    </a:lnTo>
                    <a:lnTo>
                      <a:pt x="480060" y="1546860"/>
                    </a:lnTo>
                    <a:lnTo>
                      <a:pt x="525780" y="1463040"/>
                    </a:lnTo>
                    <a:lnTo>
                      <a:pt x="617220" y="1394460"/>
                    </a:lnTo>
                    <a:lnTo>
                      <a:pt x="670560" y="1272540"/>
                    </a:lnTo>
                    <a:lnTo>
                      <a:pt x="792480" y="845820"/>
                    </a:lnTo>
                    <a:lnTo>
                      <a:pt x="800100" y="754380"/>
                    </a:lnTo>
                    <a:lnTo>
                      <a:pt x="861060" y="662940"/>
                    </a:lnTo>
                    <a:lnTo>
                      <a:pt x="838200" y="617220"/>
                    </a:lnTo>
                    <a:lnTo>
                      <a:pt x="883920" y="541020"/>
                    </a:lnTo>
                    <a:lnTo>
                      <a:pt x="922020" y="434340"/>
                    </a:lnTo>
                    <a:lnTo>
                      <a:pt x="952500" y="381000"/>
                    </a:lnTo>
                    <a:lnTo>
                      <a:pt x="1005840" y="175260"/>
                    </a:lnTo>
                    <a:lnTo>
                      <a:pt x="982980" y="38100"/>
                    </a:lnTo>
                    <a:lnTo>
                      <a:pt x="993236" y="32688"/>
                    </a:lnTo>
                    <a:lnTo>
                      <a:pt x="989512" y="45720"/>
                    </a:lnTo>
                    <a:lnTo>
                      <a:pt x="1264920" y="45720"/>
                    </a:lnTo>
                    <a:lnTo>
                      <a:pt x="1379220" y="91440"/>
                    </a:lnTo>
                    <a:lnTo>
                      <a:pt x="1394460" y="2286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0AC97395-1B3D-3519-745C-24FF0800A2A5}"/>
                  </a:ext>
                </a:extLst>
              </p:cNvPr>
              <p:cNvSpPr/>
              <p:nvPr/>
            </p:nvSpPr>
            <p:spPr>
              <a:xfrm>
                <a:off x="3976950" y="4994965"/>
                <a:ext cx="555838" cy="443150"/>
              </a:xfrm>
              <a:custGeom>
                <a:avLst/>
                <a:gdLst>
                  <a:gd name="connsiteX0" fmla="*/ 3379588 w 5715000"/>
                  <a:gd name="connsiteY0" fmla="*/ 0 h 4556380"/>
                  <a:gd name="connsiteX1" fmla="*/ 3566160 w 5715000"/>
                  <a:gd name="connsiteY1" fmla="*/ 99950 h 4556380"/>
                  <a:gd name="connsiteX2" fmla="*/ 3695700 w 5715000"/>
                  <a:gd name="connsiteY2" fmla="*/ 92330 h 4556380"/>
                  <a:gd name="connsiteX3" fmla="*/ 3787140 w 5715000"/>
                  <a:gd name="connsiteY3" fmla="*/ 890 h 4556380"/>
                  <a:gd name="connsiteX4" fmla="*/ 3832860 w 5715000"/>
                  <a:gd name="connsiteY4" fmla="*/ 92330 h 4556380"/>
                  <a:gd name="connsiteX5" fmla="*/ 4008120 w 5715000"/>
                  <a:gd name="connsiteY5" fmla="*/ 107570 h 4556380"/>
                  <a:gd name="connsiteX6" fmla="*/ 3977640 w 5715000"/>
                  <a:gd name="connsiteY6" fmla="*/ 183770 h 4556380"/>
                  <a:gd name="connsiteX7" fmla="*/ 3992880 w 5715000"/>
                  <a:gd name="connsiteY7" fmla="*/ 252350 h 4556380"/>
                  <a:gd name="connsiteX8" fmla="*/ 4091940 w 5715000"/>
                  <a:gd name="connsiteY8" fmla="*/ 290450 h 4556380"/>
                  <a:gd name="connsiteX9" fmla="*/ 4297680 w 5715000"/>
                  <a:gd name="connsiteY9" fmla="*/ 252350 h 4556380"/>
                  <a:gd name="connsiteX10" fmla="*/ 4648200 w 5715000"/>
                  <a:gd name="connsiteY10" fmla="*/ 336170 h 4556380"/>
                  <a:gd name="connsiteX11" fmla="*/ 4648200 w 5715000"/>
                  <a:gd name="connsiteY11" fmla="*/ 419990 h 4556380"/>
                  <a:gd name="connsiteX12" fmla="*/ 4648200 w 5715000"/>
                  <a:gd name="connsiteY12" fmla="*/ 480950 h 4556380"/>
                  <a:gd name="connsiteX13" fmla="*/ 4625340 w 5715000"/>
                  <a:gd name="connsiteY13" fmla="*/ 648590 h 4556380"/>
                  <a:gd name="connsiteX14" fmla="*/ 4724400 w 5715000"/>
                  <a:gd name="connsiteY14" fmla="*/ 694310 h 4556380"/>
                  <a:gd name="connsiteX15" fmla="*/ 4732020 w 5715000"/>
                  <a:gd name="connsiteY15" fmla="*/ 762890 h 4556380"/>
                  <a:gd name="connsiteX16" fmla="*/ 4808220 w 5715000"/>
                  <a:gd name="connsiteY16" fmla="*/ 762890 h 4556380"/>
                  <a:gd name="connsiteX17" fmla="*/ 4968240 w 5715000"/>
                  <a:gd name="connsiteY17" fmla="*/ 785750 h 4556380"/>
                  <a:gd name="connsiteX18" fmla="*/ 4937760 w 5715000"/>
                  <a:gd name="connsiteY18" fmla="*/ 694310 h 4556380"/>
                  <a:gd name="connsiteX19" fmla="*/ 5151120 w 5715000"/>
                  <a:gd name="connsiteY19" fmla="*/ 694310 h 4556380"/>
                  <a:gd name="connsiteX20" fmla="*/ 5166360 w 5715000"/>
                  <a:gd name="connsiteY20" fmla="*/ 496190 h 4556380"/>
                  <a:gd name="connsiteX21" fmla="*/ 5166360 w 5715000"/>
                  <a:gd name="connsiteY21" fmla="*/ 359030 h 4556380"/>
                  <a:gd name="connsiteX22" fmla="*/ 5227320 w 5715000"/>
                  <a:gd name="connsiteY22" fmla="*/ 305690 h 4556380"/>
                  <a:gd name="connsiteX23" fmla="*/ 5382788 w 5715000"/>
                  <a:gd name="connsiteY23" fmla="*/ 313094 h 4556380"/>
                  <a:gd name="connsiteX24" fmla="*/ 5384800 w 5715000"/>
                  <a:gd name="connsiteY24" fmla="*/ 314580 h 4556380"/>
                  <a:gd name="connsiteX25" fmla="*/ 5391148 w 5715000"/>
                  <a:gd name="connsiteY25" fmla="*/ 428880 h 4556380"/>
                  <a:gd name="connsiteX26" fmla="*/ 5549900 w 5715000"/>
                  <a:gd name="connsiteY26" fmla="*/ 600330 h 4556380"/>
                  <a:gd name="connsiteX27" fmla="*/ 5549900 w 5715000"/>
                  <a:gd name="connsiteY27" fmla="*/ 797180 h 4556380"/>
                  <a:gd name="connsiteX28" fmla="*/ 5626100 w 5715000"/>
                  <a:gd name="connsiteY28" fmla="*/ 873380 h 4556380"/>
                  <a:gd name="connsiteX29" fmla="*/ 5619748 w 5715000"/>
                  <a:gd name="connsiteY29" fmla="*/ 1127380 h 4556380"/>
                  <a:gd name="connsiteX30" fmla="*/ 5651500 w 5715000"/>
                  <a:gd name="connsiteY30" fmla="*/ 1197230 h 4556380"/>
                  <a:gd name="connsiteX31" fmla="*/ 5651500 w 5715000"/>
                  <a:gd name="connsiteY31" fmla="*/ 1254380 h 4556380"/>
                  <a:gd name="connsiteX32" fmla="*/ 5670548 w 5715000"/>
                  <a:gd name="connsiteY32" fmla="*/ 1311530 h 4556380"/>
                  <a:gd name="connsiteX33" fmla="*/ 5676900 w 5715000"/>
                  <a:gd name="connsiteY33" fmla="*/ 1590930 h 4556380"/>
                  <a:gd name="connsiteX34" fmla="*/ 5689600 w 5715000"/>
                  <a:gd name="connsiteY34" fmla="*/ 1679830 h 4556380"/>
                  <a:gd name="connsiteX35" fmla="*/ 5715000 w 5715000"/>
                  <a:gd name="connsiteY35" fmla="*/ 1813180 h 4556380"/>
                  <a:gd name="connsiteX36" fmla="*/ 5708652 w 5715000"/>
                  <a:gd name="connsiteY36" fmla="*/ 1952880 h 4556380"/>
                  <a:gd name="connsiteX37" fmla="*/ 5695948 w 5715000"/>
                  <a:gd name="connsiteY37" fmla="*/ 2035430 h 4556380"/>
                  <a:gd name="connsiteX38" fmla="*/ 5689600 w 5715000"/>
                  <a:gd name="connsiteY38" fmla="*/ 2137030 h 4556380"/>
                  <a:gd name="connsiteX39" fmla="*/ 5695948 w 5715000"/>
                  <a:gd name="connsiteY39" fmla="*/ 2194180 h 4556380"/>
                  <a:gd name="connsiteX40" fmla="*/ 5695948 w 5715000"/>
                  <a:gd name="connsiteY40" fmla="*/ 2264030 h 4556380"/>
                  <a:gd name="connsiteX41" fmla="*/ 5689600 w 5715000"/>
                  <a:gd name="connsiteY41" fmla="*/ 2321180 h 4556380"/>
                  <a:gd name="connsiteX42" fmla="*/ 5702300 w 5715000"/>
                  <a:gd name="connsiteY42" fmla="*/ 2365630 h 4556380"/>
                  <a:gd name="connsiteX43" fmla="*/ 5670548 w 5715000"/>
                  <a:gd name="connsiteY43" fmla="*/ 2492630 h 4556380"/>
                  <a:gd name="connsiteX44" fmla="*/ 5689600 w 5715000"/>
                  <a:gd name="connsiteY44" fmla="*/ 2530730 h 4556380"/>
                  <a:gd name="connsiteX45" fmla="*/ 5632452 w 5715000"/>
                  <a:gd name="connsiteY45" fmla="*/ 2702180 h 4556380"/>
                  <a:gd name="connsiteX46" fmla="*/ 5657852 w 5715000"/>
                  <a:gd name="connsiteY46" fmla="*/ 2854580 h 4556380"/>
                  <a:gd name="connsiteX47" fmla="*/ 5594348 w 5715000"/>
                  <a:gd name="connsiteY47" fmla="*/ 3006980 h 4556380"/>
                  <a:gd name="connsiteX48" fmla="*/ 5613400 w 5715000"/>
                  <a:gd name="connsiteY48" fmla="*/ 3197480 h 4556380"/>
                  <a:gd name="connsiteX49" fmla="*/ 5613400 w 5715000"/>
                  <a:gd name="connsiteY49" fmla="*/ 3318130 h 4556380"/>
                  <a:gd name="connsiteX50" fmla="*/ 5524500 w 5715000"/>
                  <a:gd name="connsiteY50" fmla="*/ 3438780 h 4556380"/>
                  <a:gd name="connsiteX51" fmla="*/ 5518148 w 5715000"/>
                  <a:gd name="connsiteY51" fmla="*/ 3680080 h 4556380"/>
                  <a:gd name="connsiteX52" fmla="*/ 5537200 w 5715000"/>
                  <a:gd name="connsiteY52" fmla="*/ 3737230 h 4556380"/>
                  <a:gd name="connsiteX53" fmla="*/ 5537200 w 5715000"/>
                  <a:gd name="connsiteY53" fmla="*/ 3800730 h 4556380"/>
                  <a:gd name="connsiteX54" fmla="*/ 5454652 w 5715000"/>
                  <a:gd name="connsiteY54" fmla="*/ 3883280 h 4556380"/>
                  <a:gd name="connsiteX55" fmla="*/ 5429252 w 5715000"/>
                  <a:gd name="connsiteY55" fmla="*/ 3921380 h 4556380"/>
                  <a:gd name="connsiteX56" fmla="*/ 5340348 w 5715000"/>
                  <a:gd name="connsiteY56" fmla="*/ 4022980 h 4556380"/>
                  <a:gd name="connsiteX57" fmla="*/ 5283200 w 5715000"/>
                  <a:gd name="connsiteY57" fmla="*/ 3978530 h 4556380"/>
                  <a:gd name="connsiteX58" fmla="*/ 5175252 w 5715000"/>
                  <a:gd name="connsiteY58" fmla="*/ 4061080 h 4556380"/>
                  <a:gd name="connsiteX59" fmla="*/ 5092700 w 5715000"/>
                  <a:gd name="connsiteY59" fmla="*/ 4099180 h 4556380"/>
                  <a:gd name="connsiteX60" fmla="*/ 5048252 w 5715000"/>
                  <a:gd name="connsiteY60" fmla="*/ 4124580 h 4556380"/>
                  <a:gd name="connsiteX61" fmla="*/ 4978400 w 5715000"/>
                  <a:gd name="connsiteY61" fmla="*/ 4169030 h 4556380"/>
                  <a:gd name="connsiteX62" fmla="*/ 4933948 w 5715000"/>
                  <a:gd name="connsiteY62" fmla="*/ 4276980 h 4556380"/>
                  <a:gd name="connsiteX63" fmla="*/ 4832348 w 5715000"/>
                  <a:gd name="connsiteY63" fmla="*/ 4226180 h 4556380"/>
                  <a:gd name="connsiteX64" fmla="*/ 4749800 w 5715000"/>
                  <a:gd name="connsiteY64" fmla="*/ 4257930 h 4556380"/>
                  <a:gd name="connsiteX65" fmla="*/ 4692652 w 5715000"/>
                  <a:gd name="connsiteY65" fmla="*/ 4200780 h 4556380"/>
                  <a:gd name="connsiteX66" fmla="*/ 4578348 w 5715000"/>
                  <a:gd name="connsiteY66" fmla="*/ 4156330 h 4556380"/>
                  <a:gd name="connsiteX67" fmla="*/ 4457700 w 5715000"/>
                  <a:gd name="connsiteY67" fmla="*/ 4137280 h 4556380"/>
                  <a:gd name="connsiteX68" fmla="*/ 4349748 w 5715000"/>
                  <a:gd name="connsiteY68" fmla="*/ 3978530 h 4556380"/>
                  <a:gd name="connsiteX69" fmla="*/ 4279900 w 5715000"/>
                  <a:gd name="connsiteY69" fmla="*/ 3984880 h 4556380"/>
                  <a:gd name="connsiteX70" fmla="*/ 4279900 w 5715000"/>
                  <a:gd name="connsiteY70" fmla="*/ 4080130 h 4556380"/>
                  <a:gd name="connsiteX71" fmla="*/ 4349748 w 5715000"/>
                  <a:gd name="connsiteY71" fmla="*/ 4213480 h 4556380"/>
                  <a:gd name="connsiteX72" fmla="*/ 4184652 w 5715000"/>
                  <a:gd name="connsiteY72" fmla="*/ 4308730 h 4556380"/>
                  <a:gd name="connsiteX73" fmla="*/ 4159252 w 5715000"/>
                  <a:gd name="connsiteY73" fmla="*/ 4327780 h 4556380"/>
                  <a:gd name="connsiteX74" fmla="*/ 4095748 w 5715000"/>
                  <a:gd name="connsiteY74" fmla="*/ 4423030 h 4556380"/>
                  <a:gd name="connsiteX75" fmla="*/ 4032252 w 5715000"/>
                  <a:gd name="connsiteY75" fmla="*/ 4467480 h 4556380"/>
                  <a:gd name="connsiteX76" fmla="*/ 3975100 w 5715000"/>
                  <a:gd name="connsiteY76" fmla="*/ 4556380 h 4556380"/>
                  <a:gd name="connsiteX77" fmla="*/ 3898900 w 5715000"/>
                  <a:gd name="connsiteY77" fmla="*/ 4461130 h 4556380"/>
                  <a:gd name="connsiteX78" fmla="*/ 3822700 w 5715000"/>
                  <a:gd name="connsiteY78" fmla="*/ 4410330 h 4556380"/>
                  <a:gd name="connsiteX79" fmla="*/ 3683000 w 5715000"/>
                  <a:gd name="connsiteY79" fmla="*/ 4372230 h 4556380"/>
                  <a:gd name="connsiteX80" fmla="*/ 3651252 w 5715000"/>
                  <a:gd name="connsiteY80" fmla="*/ 4219830 h 4556380"/>
                  <a:gd name="connsiteX81" fmla="*/ 3536948 w 5715000"/>
                  <a:gd name="connsiteY81" fmla="*/ 4169030 h 4556380"/>
                  <a:gd name="connsiteX82" fmla="*/ 3492500 w 5715000"/>
                  <a:gd name="connsiteY82" fmla="*/ 4061080 h 4556380"/>
                  <a:gd name="connsiteX83" fmla="*/ 3390900 w 5715000"/>
                  <a:gd name="connsiteY83" fmla="*/ 4035680 h 4556380"/>
                  <a:gd name="connsiteX84" fmla="*/ 3333748 w 5715000"/>
                  <a:gd name="connsiteY84" fmla="*/ 4022980 h 4556380"/>
                  <a:gd name="connsiteX85" fmla="*/ 3289300 w 5715000"/>
                  <a:gd name="connsiteY85" fmla="*/ 3965830 h 4556380"/>
                  <a:gd name="connsiteX86" fmla="*/ 3302000 w 5715000"/>
                  <a:gd name="connsiteY86" fmla="*/ 3921380 h 4556380"/>
                  <a:gd name="connsiteX87" fmla="*/ 3289300 w 5715000"/>
                  <a:gd name="connsiteY87" fmla="*/ 3826130 h 4556380"/>
                  <a:gd name="connsiteX88" fmla="*/ 3276600 w 5715000"/>
                  <a:gd name="connsiteY88" fmla="*/ 3768980 h 4556380"/>
                  <a:gd name="connsiteX89" fmla="*/ 3308348 w 5715000"/>
                  <a:gd name="connsiteY89" fmla="*/ 3711830 h 4556380"/>
                  <a:gd name="connsiteX90" fmla="*/ 3308348 w 5715000"/>
                  <a:gd name="connsiteY90" fmla="*/ 3673730 h 4556380"/>
                  <a:gd name="connsiteX91" fmla="*/ 3155948 w 5715000"/>
                  <a:gd name="connsiteY91" fmla="*/ 3673730 h 4556380"/>
                  <a:gd name="connsiteX92" fmla="*/ 3130548 w 5715000"/>
                  <a:gd name="connsiteY92" fmla="*/ 3534030 h 4556380"/>
                  <a:gd name="connsiteX93" fmla="*/ 3060700 w 5715000"/>
                  <a:gd name="connsiteY93" fmla="*/ 3476880 h 4556380"/>
                  <a:gd name="connsiteX94" fmla="*/ 2946400 w 5715000"/>
                  <a:gd name="connsiteY94" fmla="*/ 3349880 h 4556380"/>
                  <a:gd name="connsiteX95" fmla="*/ 2832100 w 5715000"/>
                  <a:gd name="connsiteY95" fmla="*/ 3299080 h 4556380"/>
                  <a:gd name="connsiteX96" fmla="*/ 2762252 w 5715000"/>
                  <a:gd name="connsiteY96" fmla="*/ 3292730 h 4556380"/>
                  <a:gd name="connsiteX97" fmla="*/ 2654300 w 5715000"/>
                  <a:gd name="connsiteY97" fmla="*/ 3241930 h 4556380"/>
                  <a:gd name="connsiteX98" fmla="*/ 2444748 w 5715000"/>
                  <a:gd name="connsiteY98" fmla="*/ 3197480 h 4556380"/>
                  <a:gd name="connsiteX99" fmla="*/ 2362200 w 5715000"/>
                  <a:gd name="connsiteY99" fmla="*/ 3172080 h 4556380"/>
                  <a:gd name="connsiteX100" fmla="*/ 2228852 w 5715000"/>
                  <a:gd name="connsiteY100" fmla="*/ 3184780 h 4556380"/>
                  <a:gd name="connsiteX101" fmla="*/ 2032000 w 5715000"/>
                  <a:gd name="connsiteY101" fmla="*/ 3241930 h 4556380"/>
                  <a:gd name="connsiteX102" fmla="*/ 1987548 w 5715000"/>
                  <a:gd name="connsiteY102" fmla="*/ 3299080 h 4556380"/>
                  <a:gd name="connsiteX103" fmla="*/ 2006600 w 5715000"/>
                  <a:gd name="connsiteY103" fmla="*/ 3381630 h 4556380"/>
                  <a:gd name="connsiteX104" fmla="*/ 2006600 w 5715000"/>
                  <a:gd name="connsiteY104" fmla="*/ 3426080 h 4556380"/>
                  <a:gd name="connsiteX105" fmla="*/ 1854200 w 5715000"/>
                  <a:gd name="connsiteY105" fmla="*/ 3426080 h 4556380"/>
                  <a:gd name="connsiteX106" fmla="*/ 1758948 w 5715000"/>
                  <a:gd name="connsiteY106" fmla="*/ 3495930 h 4556380"/>
                  <a:gd name="connsiteX107" fmla="*/ 1663700 w 5715000"/>
                  <a:gd name="connsiteY107" fmla="*/ 3489580 h 4556380"/>
                  <a:gd name="connsiteX108" fmla="*/ 1562100 w 5715000"/>
                  <a:gd name="connsiteY108" fmla="*/ 3546730 h 4556380"/>
                  <a:gd name="connsiteX109" fmla="*/ 1524000 w 5715000"/>
                  <a:gd name="connsiteY109" fmla="*/ 3610230 h 4556380"/>
                  <a:gd name="connsiteX110" fmla="*/ 1397000 w 5715000"/>
                  <a:gd name="connsiteY110" fmla="*/ 3622930 h 4556380"/>
                  <a:gd name="connsiteX111" fmla="*/ 1390652 w 5715000"/>
                  <a:gd name="connsiteY111" fmla="*/ 3686430 h 4556380"/>
                  <a:gd name="connsiteX112" fmla="*/ 1282700 w 5715000"/>
                  <a:gd name="connsiteY112" fmla="*/ 3705480 h 4556380"/>
                  <a:gd name="connsiteX113" fmla="*/ 1238252 w 5715000"/>
                  <a:gd name="connsiteY113" fmla="*/ 3756280 h 4556380"/>
                  <a:gd name="connsiteX114" fmla="*/ 1181100 w 5715000"/>
                  <a:gd name="connsiteY114" fmla="*/ 3807080 h 4556380"/>
                  <a:gd name="connsiteX115" fmla="*/ 996948 w 5715000"/>
                  <a:gd name="connsiteY115" fmla="*/ 3889630 h 4556380"/>
                  <a:gd name="connsiteX116" fmla="*/ 927100 w 5715000"/>
                  <a:gd name="connsiteY116" fmla="*/ 3876930 h 4556380"/>
                  <a:gd name="connsiteX117" fmla="*/ 889000 w 5715000"/>
                  <a:gd name="connsiteY117" fmla="*/ 3953130 h 4556380"/>
                  <a:gd name="connsiteX118" fmla="*/ 755652 w 5715000"/>
                  <a:gd name="connsiteY118" fmla="*/ 4016630 h 4556380"/>
                  <a:gd name="connsiteX119" fmla="*/ 742948 w 5715000"/>
                  <a:gd name="connsiteY119" fmla="*/ 4061080 h 4556380"/>
                  <a:gd name="connsiteX120" fmla="*/ 679452 w 5715000"/>
                  <a:gd name="connsiteY120" fmla="*/ 4086480 h 4556380"/>
                  <a:gd name="connsiteX121" fmla="*/ 654052 w 5715000"/>
                  <a:gd name="connsiteY121" fmla="*/ 4099180 h 4556380"/>
                  <a:gd name="connsiteX122" fmla="*/ 622300 w 5715000"/>
                  <a:gd name="connsiteY122" fmla="*/ 4073780 h 4556380"/>
                  <a:gd name="connsiteX123" fmla="*/ 520700 w 5715000"/>
                  <a:gd name="connsiteY123" fmla="*/ 4042030 h 4556380"/>
                  <a:gd name="connsiteX124" fmla="*/ 317500 w 5715000"/>
                  <a:gd name="connsiteY124" fmla="*/ 4003930 h 4556380"/>
                  <a:gd name="connsiteX125" fmla="*/ 222252 w 5715000"/>
                  <a:gd name="connsiteY125" fmla="*/ 4029330 h 4556380"/>
                  <a:gd name="connsiteX126" fmla="*/ 193796 w 5715000"/>
                  <a:gd name="connsiteY126" fmla="*/ 4005618 h 4556380"/>
                  <a:gd name="connsiteX127" fmla="*/ 190500 w 5715000"/>
                  <a:gd name="connsiteY127" fmla="*/ 3986150 h 4556380"/>
                  <a:gd name="connsiteX128" fmla="*/ 243840 w 5715000"/>
                  <a:gd name="connsiteY128" fmla="*/ 3909950 h 4556380"/>
                  <a:gd name="connsiteX129" fmla="*/ 251460 w 5715000"/>
                  <a:gd name="connsiteY129" fmla="*/ 3810890 h 4556380"/>
                  <a:gd name="connsiteX130" fmla="*/ 243840 w 5715000"/>
                  <a:gd name="connsiteY130" fmla="*/ 3711830 h 4556380"/>
                  <a:gd name="connsiteX131" fmla="*/ 259080 w 5715000"/>
                  <a:gd name="connsiteY131" fmla="*/ 3643250 h 4556380"/>
                  <a:gd name="connsiteX132" fmla="*/ 259080 w 5715000"/>
                  <a:gd name="connsiteY132" fmla="*/ 3574670 h 4556380"/>
                  <a:gd name="connsiteX133" fmla="*/ 205740 w 5715000"/>
                  <a:gd name="connsiteY133" fmla="*/ 3376550 h 4556380"/>
                  <a:gd name="connsiteX134" fmla="*/ 228600 w 5715000"/>
                  <a:gd name="connsiteY134" fmla="*/ 3102230 h 4556380"/>
                  <a:gd name="connsiteX135" fmla="*/ 144780 w 5715000"/>
                  <a:gd name="connsiteY135" fmla="*/ 2987930 h 4556380"/>
                  <a:gd name="connsiteX136" fmla="*/ 60960 w 5715000"/>
                  <a:gd name="connsiteY136" fmla="*/ 3026030 h 4556380"/>
                  <a:gd name="connsiteX137" fmla="*/ 0 w 5715000"/>
                  <a:gd name="connsiteY137" fmla="*/ 2843150 h 4556380"/>
                  <a:gd name="connsiteX138" fmla="*/ 152400 w 5715000"/>
                  <a:gd name="connsiteY138" fmla="*/ 2667890 h 4556380"/>
                  <a:gd name="connsiteX139" fmla="*/ 175260 w 5715000"/>
                  <a:gd name="connsiteY139" fmla="*/ 2492630 h 4556380"/>
                  <a:gd name="connsiteX140" fmla="*/ 205740 w 5715000"/>
                  <a:gd name="connsiteY140" fmla="*/ 2340230 h 4556380"/>
                  <a:gd name="connsiteX141" fmla="*/ 198120 w 5715000"/>
                  <a:gd name="connsiteY141" fmla="*/ 2271650 h 4556380"/>
                  <a:gd name="connsiteX142" fmla="*/ 152400 w 5715000"/>
                  <a:gd name="connsiteY142" fmla="*/ 2256410 h 4556380"/>
                  <a:gd name="connsiteX143" fmla="*/ 114300 w 5715000"/>
                  <a:gd name="connsiteY143" fmla="*/ 2187830 h 4556380"/>
                  <a:gd name="connsiteX144" fmla="*/ 144780 w 5715000"/>
                  <a:gd name="connsiteY144" fmla="*/ 2058290 h 4556380"/>
                  <a:gd name="connsiteX145" fmla="*/ 205740 w 5715000"/>
                  <a:gd name="connsiteY145" fmla="*/ 2035430 h 4556380"/>
                  <a:gd name="connsiteX146" fmla="*/ 541020 w 5715000"/>
                  <a:gd name="connsiteY146" fmla="*/ 1989710 h 4556380"/>
                  <a:gd name="connsiteX147" fmla="*/ 609600 w 5715000"/>
                  <a:gd name="connsiteY147" fmla="*/ 1974470 h 4556380"/>
                  <a:gd name="connsiteX148" fmla="*/ 685800 w 5715000"/>
                  <a:gd name="connsiteY148" fmla="*/ 1989710 h 4556380"/>
                  <a:gd name="connsiteX149" fmla="*/ 731520 w 5715000"/>
                  <a:gd name="connsiteY149" fmla="*/ 1951610 h 4556380"/>
                  <a:gd name="connsiteX150" fmla="*/ 746760 w 5715000"/>
                  <a:gd name="connsiteY150" fmla="*/ 1799210 h 4556380"/>
                  <a:gd name="connsiteX151" fmla="*/ 876300 w 5715000"/>
                  <a:gd name="connsiteY151" fmla="*/ 1776350 h 4556380"/>
                  <a:gd name="connsiteX152" fmla="*/ 944880 w 5715000"/>
                  <a:gd name="connsiteY152" fmla="*/ 1844930 h 4556380"/>
                  <a:gd name="connsiteX153" fmla="*/ 1005840 w 5715000"/>
                  <a:gd name="connsiteY153" fmla="*/ 1791590 h 4556380"/>
                  <a:gd name="connsiteX154" fmla="*/ 1150620 w 5715000"/>
                  <a:gd name="connsiteY154" fmla="*/ 1783970 h 4556380"/>
                  <a:gd name="connsiteX155" fmla="*/ 1234440 w 5715000"/>
                  <a:gd name="connsiteY155" fmla="*/ 1844930 h 4556380"/>
                  <a:gd name="connsiteX156" fmla="*/ 1280160 w 5715000"/>
                  <a:gd name="connsiteY156" fmla="*/ 1753490 h 4556380"/>
                  <a:gd name="connsiteX157" fmla="*/ 1249680 w 5715000"/>
                  <a:gd name="connsiteY157" fmla="*/ 1692530 h 4556380"/>
                  <a:gd name="connsiteX158" fmla="*/ 1226820 w 5715000"/>
                  <a:gd name="connsiteY158" fmla="*/ 1616330 h 4556380"/>
                  <a:gd name="connsiteX159" fmla="*/ 1188720 w 5715000"/>
                  <a:gd name="connsiteY159" fmla="*/ 1471550 h 4556380"/>
                  <a:gd name="connsiteX160" fmla="*/ 1173480 w 5715000"/>
                  <a:gd name="connsiteY160" fmla="*/ 1425830 h 4556380"/>
                  <a:gd name="connsiteX161" fmla="*/ 1188720 w 5715000"/>
                  <a:gd name="connsiteY161" fmla="*/ 1265810 h 4556380"/>
                  <a:gd name="connsiteX162" fmla="*/ 1264920 w 5715000"/>
                  <a:gd name="connsiteY162" fmla="*/ 1242950 h 4556380"/>
                  <a:gd name="connsiteX163" fmla="*/ 1371600 w 5715000"/>
                  <a:gd name="connsiteY163" fmla="*/ 1098170 h 4556380"/>
                  <a:gd name="connsiteX164" fmla="*/ 1371600 w 5715000"/>
                  <a:gd name="connsiteY164" fmla="*/ 1037210 h 4556380"/>
                  <a:gd name="connsiteX165" fmla="*/ 1501140 w 5715000"/>
                  <a:gd name="connsiteY165" fmla="*/ 922910 h 4556380"/>
                  <a:gd name="connsiteX166" fmla="*/ 1493520 w 5715000"/>
                  <a:gd name="connsiteY166" fmla="*/ 839090 h 4556380"/>
                  <a:gd name="connsiteX167" fmla="*/ 1623060 w 5715000"/>
                  <a:gd name="connsiteY167" fmla="*/ 740030 h 4556380"/>
                  <a:gd name="connsiteX168" fmla="*/ 1737360 w 5715000"/>
                  <a:gd name="connsiteY168" fmla="*/ 587630 h 4556380"/>
                  <a:gd name="connsiteX169" fmla="*/ 1874520 w 5715000"/>
                  <a:gd name="connsiteY169" fmla="*/ 564770 h 4556380"/>
                  <a:gd name="connsiteX170" fmla="*/ 1958340 w 5715000"/>
                  <a:gd name="connsiteY170" fmla="*/ 663830 h 4556380"/>
                  <a:gd name="connsiteX171" fmla="*/ 2080260 w 5715000"/>
                  <a:gd name="connsiteY171" fmla="*/ 602870 h 4556380"/>
                  <a:gd name="connsiteX172" fmla="*/ 2179320 w 5715000"/>
                  <a:gd name="connsiteY172" fmla="*/ 640970 h 4556380"/>
                  <a:gd name="connsiteX173" fmla="*/ 2286000 w 5715000"/>
                  <a:gd name="connsiteY173" fmla="*/ 625730 h 4556380"/>
                  <a:gd name="connsiteX174" fmla="*/ 2324100 w 5715000"/>
                  <a:gd name="connsiteY174" fmla="*/ 564770 h 4556380"/>
                  <a:gd name="connsiteX175" fmla="*/ 2407920 w 5715000"/>
                  <a:gd name="connsiteY175" fmla="*/ 633350 h 4556380"/>
                  <a:gd name="connsiteX176" fmla="*/ 2446020 w 5715000"/>
                  <a:gd name="connsiteY176" fmla="*/ 747650 h 4556380"/>
                  <a:gd name="connsiteX177" fmla="*/ 2506980 w 5715000"/>
                  <a:gd name="connsiteY177" fmla="*/ 831470 h 4556380"/>
                  <a:gd name="connsiteX178" fmla="*/ 2659380 w 5715000"/>
                  <a:gd name="connsiteY178" fmla="*/ 823850 h 4556380"/>
                  <a:gd name="connsiteX179" fmla="*/ 2689860 w 5715000"/>
                  <a:gd name="connsiteY179" fmla="*/ 778130 h 4556380"/>
                  <a:gd name="connsiteX180" fmla="*/ 2758440 w 5715000"/>
                  <a:gd name="connsiteY180" fmla="*/ 831470 h 4556380"/>
                  <a:gd name="connsiteX181" fmla="*/ 2758440 w 5715000"/>
                  <a:gd name="connsiteY181" fmla="*/ 854330 h 4556380"/>
                  <a:gd name="connsiteX182" fmla="*/ 2865120 w 5715000"/>
                  <a:gd name="connsiteY182" fmla="*/ 930530 h 4556380"/>
                  <a:gd name="connsiteX183" fmla="*/ 2956560 w 5715000"/>
                  <a:gd name="connsiteY183" fmla="*/ 922910 h 4556380"/>
                  <a:gd name="connsiteX184" fmla="*/ 3009900 w 5715000"/>
                  <a:gd name="connsiteY184" fmla="*/ 854330 h 4556380"/>
                  <a:gd name="connsiteX185" fmla="*/ 3093720 w 5715000"/>
                  <a:gd name="connsiteY185" fmla="*/ 854330 h 4556380"/>
                  <a:gd name="connsiteX186" fmla="*/ 3223260 w 5715000"/>
                  <a:gd name="connsiteY186" fmla="*/ 892430 h 4556380"/>
                  <a:gd name="connsiteX187" fmla="*/ 3451860 w 5715000"/>
                  <a:gd name="connsiteY187" fmla="*/ 656210 h 4556380"/>
                  <a:gd name="connsiteX188" fmla="*/ 3337560 w 5715000"/>
                  <a:gd name="connsiteY188" fmla="*/ 549530 h 4556380"/>
                  <a:gd name="connsiteX189" fmla="*/ 3352800 w 5715000"/>
                  <a:gd name="connsiteY189" fmla="*/ 488570 h 4556380"/>
                  <a:gd name="connsiteX190" fmla="*/ 3383280 w 5715000"/>
                  <a:gd name="connsiteY190" fmla="*/ 237110 h 4556380"/>
                  <a:gd name="connsiteX191" fmla="*/ 3390900 w 5715000"/>
                  <a:gd name="connsiteY191" fmla="*/ 176150 h 4556380"/>
                  <a:gd name="connsiteX192" fmla="*/ 3375660 w 5715000"/>
                  <a:gd name="connsiteY192" fmla="*/ 8510 h 455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</a:cxnLst>
                <a:rect l="l" t="t" r="r" b="b"/>
                <a:pathLst>
                  <a:path w="5715000" h="4556380">
                    <a:moveTo>
                      <a:pt x="3379588" y="0"/>
                    </a:moveTo>
                    <a:lnTo>
                      <a:pt x="3566160" y="99950"/>
                    </a:lnTo>
                    <a:lnTo>
                      <a:pt x="3695700" y="92330"/>
                    </a:lnTo>
                    <a:lnTo>
                      <a:pt x="3787140" y="890"/>
                    </a:lnTo>
                    <a:lnTo>
                      <a:pt x="3832860" y="92330"/>
                    </a:lnTo>
                    <a:lnTo>
                      <a:pt x="4008120" y="107570"/>
                    </a:lnTo>
                    <a:lnTo>
                      <a:pt x="3977640" y="183770"/>
                    </a:lnTo>
                    <a:lnTo>
                      <a:pt x="3992880" y="252350"/>
                    </a:lnTo>
                    <a:lnTo>
                      <a:pt x="4091940" y="290450"/>
                    </a:lnTo>
                    <a:lnTo>
                      <a:pt x="4297680" y="252350"/>
                    </a:lnTo>
                    <a:lnTo>
                      <a:pt x="4648200" y="336170"/>
                    </a:lnTo>
                    <a:lnTo>
                      <a:pt x="4648200" y="419990"/>
                    </a:lnTo>
                    <a:lnTo>
                      <a:pt x="4648200" y="480950"/>
                    </a:lnTo>
                    <a:lnTo>
                      <a:pt x="4625340" y="648590"/>
                    </a:lnTo>
                    <a:lnTo>
                      <a:pt x="4724400" y="694310"/>
                    </a:lnTo>
                    <a:lnTo>
                      <a:pt x="4732020" y="762890"/>
                    </a:lnTo>
                    <a:lnTo>
                      <a:pt x="4808220" y="762890"/>
                    </a:lnTo>
                    <a:lnTo>
                      <a:pt x="4968240" y="785750"/>
                    </a:lnTo>
                    <a:lnTo>
                      <a:pt x="4937760" y="694310"/>
                    </a:lnTo>
                    <a:lnTo>
                      <a:pt x="5151120" y="694310"/>
                    </a:lnTo>
                    <a:lnTo>
                      <a:pt x="5166360" y="496190"/>
                    </a:lnTo>
                    <a:lnTo>
                      <a:pt x="5166360" y="359030"/>
                    </a:lnTo>
                    <a:lnTo>
                      <a:pt x="5227320" y="305690"/>
                    </a:lnTo>
                    <a:lnTo>
                      <a:pt x="5382788" y="313094"/>
                    </a:lnTo>
                    <a:lnTo>
                      <a:pt x="5384800" y="314580"/>
                    </a:lnTo>
                    <a:lnTo>
                      <a:pt x="5391148" y="428880"/>
                    </a:lnTo>
                    <a:lnTo>
                      <a:pt x="5549900" y="600330"/>
                    </a:lnTo>
                    <a:lnTo>
                      <a:pt x="5549900" y="797180"/>
                    </a:lnTo>
                    <a:lnTo>
                      <a:pt x="5626100" y="873380"/>
                    </a:lnTo>
                    <a:lnTo>
                      <a:pt x="5619748" y="1127380"/>
                    </a:lnTo>
                    <a:lnTo>
                      <a:pt x="5651500" y="1197230"/>
                    </a:lnTo>
                    <a:lnTo>
                      <a:pt x="5651500" y="1254380"/>
                    </a:lnTo>
                    <a:lnTo>
                      <a:pt x="5670548" y="1311530"/>
                    </a:lnTo>
                    <a:lnTo>
                      <a:pt x="5676900" y="1590930"/>
                    </a:lnTo>
                    <a:lnTo>
                      <a:pt x="5689600" y="1679830"/>
                    </a:lnTo>
                    <a:lnTo>
                      <a:pt x="5715000" y="1813180"/>
                    </a:lnTo>
                    <a:lnTo>
                      <a:pt x="5708652" y="1952880"/>
                    </a:lnTo>
                    <a:lnTo>
                      <a:pt x="5695948" y="2035430"/>
                    </a:lnTo>
                    <a:lnTo>
                      <a:pt x="5689600" y="2137030"/>
                    </a:lnTo>
                    <a:lnTo>
                      <a:pt x="5695948" y="2194180"/>
                    </a:lnTo>
                    <a:lnTo>
                      <a:pt x="5695948" y="2264030"/>
                    </a:lnTo>
                    <a:lnTo>
                      <a:pt x="5689600" y="2321180"/>
                    </a:lnTo>
                    <a:lnTo>
                      <a:pt x="5702300" y="2365630"/>
                    </a:lnTo>
                    <a:lnTo>
                      <a:pt x="5670548" y="2492630"/>
                    </a:lnTo>
                    <a:lnTo>
                      <a:pt x="5689600" y="2530730"/>
                    </a:lnTo>
                    <a:lnTo>
                      <a:pt x="5632452" y="2702180"/>
                    </a:lnTo>
                    <a:lnTo>
                      <a:pt x="5657852" y="2854580"/>
                    </a:lnTo>
                    <a:lnTo>
                      <a:pt x="5594348" y="3006980"/>
                    </a:lnTo>
                    <a:lnTo>
                      <a:pt x="5613400" y="3197480"/>
                    </a:lnTo>
                    <a:lnTo>
                      <a:pt x="5613400" y="3318130"/>
                    </a:lnTo>
                    <a:lnTo>
                      <a:pt x="5524500" y="3438780"/>
                    </a:lnTo>
                    <a:lnTo>
                      <a:pt x="5518148" y="3680080"/>
                    </a:lnTo>
                    <a:lnTo>
                      <a:pt x="5537200" y="3737230"/>
                    </a:lnTo>
                    <a:lnTo>
                      <a:pt x="5537200" y="3800730"/>
                    </a:lnTo>
                    <a:lnTo>
                      <a:pt x="5454652" y="3883280"/>
                    </a:lnTo>
                    <a:lnTo>
                      <a:pt x="5429252" y="3921380"/>
                    </a:lnTo>
                    <a:lnTo>
                      <a:pt x="5340348" y="4022980"/>
                    </a:lnTo>
                    <a:lnTo>
                      <a:pt x="5283200" y="3978530"/>
                    </a:lnTo>
                    <a:lnTo>
                      <a:pt x="5175252" y="4061080"/>
                    </a:lnTo>
                    <a:lnTo>
                      <a:pt x="5092700" y="4099180"/>
                    </a:lnTo>
                    <a:lnTo>
                      <a:pt x="5048252" y="4124580"/>
                    </a:lnTo>
                    <a:lnTo>
                      <a:pt x="4978400" y="4169030"/>
                    </a:lnTo>
                    <a:lnTo>
                      <a:pt x="4933948" y="4276980"/>
                    </a:lnTo>
                    <a:lnTo>
                      <a:pt x="4832348" y="4226180"/>
                    </a:lnTo>
                    <a:lnTo>
                      <a:pt x="4749800" y="4257930"/>
                    </a:lnTo>
                    <a:lnTo>
                      <a:pt x="4692652" y="4200780"/>
                    </a:lnTo>
                    <a:lnTo>
                      <a:pt x="4578348" y="4156330"/>
                    </a:lnTo>
                    <a:lnTo>
                      <a:pt x="4457700" y="4137280"/>
                    </a:lnTo>
                    <a:lnTo>
                      <a:pt x="4349748" y="3978530"/>
                    </a:lnTo>
                    <a:lnTo>
                      <a:pt x="4279900" y="3984880"/>
                    </a:lnTo>
                    <a:lnTo>
                      <a:pt x="4279900" y="4080130"/>
                    </a:lnTo>
                    <a:lnTo>
                      <a:pt x="4349748" y="4213480"/>
                    </a:lnTo>
                    <a:lnTo>
                      <a:pt x="4184652" y="4308730"/>
                    </a:lnTo>
                    <a:lnTo>
                      <a:pt x="4159252" y="4327780"/>
                    </a:lnTo>
                    <a:lnTo>
                      <a:pt x="4095748" y="4423030"/>
                    </a:lnTo>
                    <a:lnTo>
                      <a:pt x="4032252" y="4467480"/>
                    </a:lnTo>
                    <a:lnTo>
                      <a:pt x="3975100" y="4556380"/>
                    </a:lnTo>
                    <a:lnTo>
                      <a:pt x="3898900" y="4461130"/>
                    </a:lnTo>
                    <a:lnTo>
                      <a:pt x="3822700" y="4410330"/>
                    </a:lnTo>
                    <a:lnTo>
                      <a:pt x="3683000" y="4372230"/>
                    </a:lnTo>
                    <a:lnTo>
                      <a:pt x="3651252" y="4219830"/>
                    </a:lnTo>
                    <a:lnTo>
                      <a:pt x="3536948" y="4169030"/>
                    </a:lnTo>
                    <a:lnTo>
                      <a:pt x="3492500" y="4061080"/>
                    </a:lnTo>
                    <a:lnTo>
                      <a:pt x="3390900" y="4035680"/>
                    </a:lnTo>
                    <a:lnTo>
                      <a:pt x="3333748" y="4022980"/>
                    </a:lnTo>
                    <a:lnTo>
                      <a:pt x="3289300" y="3965830"/>
                    </a:lnTo>
                    <a:lnTo>
                      <a:pt x="3302000" y="3921380"/>
                    </a:lnTo>
                    <a:lnTo>
                      <a:pt x="3289300" y="3826130"/>
                    </a:lnTo>
                    <a:lnTo>
                      <a:pt x="3276600" y="3768980"/>
                    </a:lnTo>
                    <a:lnTo>
                      <a:pt x="3308348" y="3711830"/>
                    </a:lnTo>
                    <a:lnTo>
                      <a:pt x="3308348" y="3673730"/>
                    </a:lnTo>
                    <a:lnTo>
                      <a:pt x="3155948" y="3673730"/>
                    </a:lnTo>
                    <a:lnTo>
                      <a:pt x="3130548" y="3534030"/>
                    </a:lnTo>
                    <a:lnTo>
                      <a:pt x="3060700" y="3476880"/>
                    </a:lnTo>
                    <a:lnTo>
                      <a:pt x="2946400" y="3349880"/>
                    </a:lnTo>
                    <a:lnTo>
                      <a:pt x="2832100" y="3299080"/>
                    </a:lnTo>
                    <a:lnTo>
                      <a:pt x="2762252" y="3292730"/>
                    </a:lnTo>
                    <a:lnTo>
                      <a:pt x="2654300" y="3241930"/>
                    </a:lnTo>
                    <a:lnTo>
                      <a:pt x="2444748" y="3197480"/>
                    </a:lnTo>
                    <a:lnTo>
                      <a:pt x="2362200" y="3172080"/>
                    </a:lnTo>
                    <a:lnTo>
                      <a:pt x="2228852" y="3184780"/>
                    </a:lnTo>
                    <a:lnTo>
                      <a:pt x="2032000" y="3241930"/>
                    </a:lnTo>
                    <a:lnTo>
                      <a:pt x="1987548" y="3299080"/>
                    </a:lnTo>
                    <a:lnTo>
                      <a:pt x="2006600" y="3381630"/>
                    </a:lnTo>
                    <a:lnTo>
                      <a:pt x="2006600" y="3426080"/>
                    </a:lnTo>
                    <a:lnTo>
                      <a:pt x="1854200" y="3426080"/>
                    </a:lnTo>
                    <a:lnTo>
                      <a:pt x="1758948" y="3495930"/>
                    </a:lnTo>
                    <a:lnTo>
                      <a:pt x="1663700" y="3489580"/>
                    </a:lnTo>
                    <a:lnTo>
                      <a:pt x="1562100" y="3546730"/>
                    </a:lnTo>
                    <a:lnTo>
                      <a:pt x="1524000" y="3610230"/>
                    </a:lnTo>
                    <a:lnTo>
                      <a:pt x="1397000" y="3622930"/>
                    </a:lnTo>
                    <a:lnTo>
                      <a:pt x="1390652" y="3686430"/>
                    </a:lnTo>
                    <a:lnTo>
                      <a:pt x="1282700" y="3705480"/>
                    </a:lnTo>
                    <a:lnTo>
                      <a:pt x="1238252" y="3756280"/>
                    </a:lnTo>
                    <a:lnTo>
                      <a:pt x="1181100" y="3807080"/>
                    </a:lnTo>
                    <a:lnTo>
                      <a:pt x="996948" y="3889630"/>
                    </a:lnTo>
                    <a:lnTo>
                      <a:pt x="927100" y="3876930"/>
                    </a:lnTo>
                    <a:lnTo>
                      <a:pt x="889000" y="3953130"/>
                    </a:lnTo>
                    <a:lnTo>
                      <a:pt x="755652" y="4016630"/>
                    </a:lnTo>
                    <a:lnTo>
                      <a:pt x="742948" y="4061080"/>
                    </a:lnTo>
                    <a:lnTo>
                      <a:pt x="679452" y="4086480"/>
                    </a:lnTo>
                    <a:lnTo>
                      <a:pt x="654052" y="4099180"/>
                    </a:lnTo>
                    <a:lnTo>
                      <a:pt x="622300" y="4073780"/>
                    </a:lnTo>
                    <a:lnTo>
                      <a:pt x="520700" y="4042030"/>
                    </a:lnTo>
                    <a:lnTo>
                      <a:pt x="317500" y="4003930"/>
                    </a:lnTo>
                    <a:lnTo>
                      <a:pt x="222252" y="4029330"/>
                    </a:lnTo>
                    <a:lnTo>
                      <a:pt x="193796" y="4005618"/>
                    </a:lnTo>
                    <a:lnTo>
                      <a:pt x="190500" y="3986150"/>
                    </a:lnTo>
                    <a:lnTo>
                      <a:pt x="243840" y="3909950"/>
                    </a:lnTo>
                    <a:lnTo>
                      <a:pt x="251460" y="3810890"/>
                    </a:lnTo>
                    <a:lnTo>
                      <a:pt x="243840" y="3711830"/>
                    </a:lnTo>
                    <a:lnTo>
                      <a:pt x="259080" y="3643250"/>
                    </a:lnTo>
                    <a:lnTo>
                      <a:pt x="259080" y="3574670"/>
                    </a:lnTo>
                    <a:lnTo>
                      <a:pt x="205740" y="3376550"/>
                    </a:lnTo>
                    <a:lnTo>
                      <a:pt x="228600" y="3102230"/>
                    </a:lnTo>
                    <a:lnTo>
                      <a:pt x="144780" y="2987930"/>
                    </a:lnTo>
                    <a:lnTo>
                      <a:pt x="60960" y="3026030"/>
                    </a:lnTo>
                    <a:lnTo>
                      <a:pt x="0" y="2843150"/>
                    </a:lnTo>
                    <a:lnTo>
                      <a:pt x="152400" y="2667890"/>
                    </a:lnTo>
                    <a:lnTo>
                      <a:pt x="175260" y="2492630"/>
                    </a:lnTo>
                    <a:lnTo>
                      <a:pt x="205740" y="2340230"/>
                    </a:lnTo>
                    <a:lnTo>
                      <a:pt x="198120" y="2271650"/>
                    </a:lnTo>
                    <a:lnTo>
                      <a:pt x="152400" y="2256410"/>
                    </a:lnTo>
                    <a:lnTo>
                      <a:pt x="114300" y="2187830"/>
                    </a:lnTo>
                    <a:lnTo>
                      <a:pt x="144780" y="2058290"/>
                    </a:lnTo>
                    <a:lnTo>
                      <a:pt x="205740" y="2035430"/>
                    </a:lnTo>
                    <a:lnTo>
                      <a:pt x="541020" y="1989710"/>
                    </a:lnTo>
                    <a:lnTo>
                      <a:pt x="609600" y="1974470"/>
                    </a:lnTo>
                    <a:lnTo>
                      <a:pt x="685800" y="1989710"/>
                    </a:lnTo>
                    <a:lnTo>
                      <a:pt x="731520" y="1951610"/>
                    </a:lnTo>
                    <a:lnTo>
                      <a:pt x="746760" y="1799210"/>
                    </a:lnTo>
                    <a:lnTo>
                      <a:pt x="876300" y="1776350"/>
                    </a:lnTo>
                    <a:lnTo>
                      <a:pt x="944880" y="1844930"/>
                    </a:lnTo>
                    <a:lnTo>
                      <a:pt x="1005840" y="1791590"/>
                    </a:lnTo>
                    <a:lnTo>
                      <a:pt x="1150620" y="1783970"/>
                    </a:lnTo>
                    <a:lnTo>
                      <a:pt x="1234440" y="1844930"/>
                    </a:lnTo>
                    <a:lnTo>
                      <a:pt x="1280160" y="1753490"/>
                    </a:lnTo>
                    <a:lnTo>
                      <a:pt x="1249680" y="1692530"/>
                    </a:lnTo>
                    <a:lnTo>
                      <a:pt x="1226820" y="1616330"/>
                    </a:lnTo>
                    <a:lnTo>
                      <a:pt x="1188720" y="1471550"/>
                    </a:lnTo>
                    <a:lnTo>
                      <a:pt x="1173480" y="1425830"/>
                    </a:lnTo>
                    <a:lnTo>
                      <a:pt x="1188720" y="1265810"/>
                    </a:lnTo>
                    <a:lnTo>
                      <a:pt x="1264920" y="1242950"/>
                    </a:lnTo>
                    <a:lnTo>
                      <a:pt x="1371600" y="1098170"/>
                    </a:lnTo>
                    <a:lnTo>
                      <a:pt x="1371600" y="1037210"/>
                    </a:lnTo>
                    <a:lnTo>
                      <a:pt x="1501140" y="922910"/>
                    </a:lnTo>
                    <a:lnTo>
                      <a:pt x="1493520" y="839090"/>
                    </a:lnTo>
                    <a:lnTo>
                      <a:pt x="1623060" y="740030"/>
                    </a:lnTo>
                    <a:lnTo>
                      <a:pt x="1737360" y="587630"/>
                    </a:lnTo>
                    <a:lnTo>
                      <a:pt x="1874520" y="564770"/>
                    </a:lnTo>
                    <a:lnTo>
                      <a:pt x="1958340" y="663830"/>
                    </a:lnTo>
                    <a:lnTo>
                      <a:pt x="2080260" y="602870"/>
                    </a:lnTo>
                    <a:lnTo>
                      <a:pt x="2179320" y="640970"/>
                    </a:lnTo>
                    <a:lnTo>
                      <a:pt x="2286000" y="625730"/>
                    </a:lnTo>
                    <a:lnTo>
                      <a:pt x="2324100" y="564770"/>
                    </a:lnTo>
                    <a:lnTo>
                      <a:pt x="2407920" y="633350"/>
                    </a:lnTo>
                    <a:lnTo>
                      <a:pt x="2446020" y="747650"/>
                    </a:lnTo>
                    <a:lnTo>
                      <a:pt x="2506980" y="831470"/>
                    </a:lnTo>
                    <a:lnTo>
                      <a:pt x="2659380" y="823850"/>
                    </a:lnTo>
                    <a:lnTo>
                      <a:pt x="2689860" y="778130"/>
                    </a:lnTo>
                    <a:lnTo>
                      <a:pt x="2758440" y="831470"/>
                    </a:lnTo>
                    <a:lnTo>
                      <a:pt x="2758440" y="854330"/>
                    </a:lnTo>
                    <a:lnTo>
                      <a:pt x="2865120" y="930530"/>
                    </a:lnTo>
                    <a:lnTo>
                      <a:pt x="2956560" y="922910"/>
                    </a:lnTo>
                    <a:lnTo>
                      <a:pt x="3009900" y="854330"/>
                    </a:lnTo>
                    <a:lnTo>
                      <a:pt x="3093720" y="854330"/>
                    </a:lnTo>
                    <a:lnTo>
                      <a:pt x="3223260" y="892430"/>
                    </a:lnTo>
                    <a:lnTo>
                      <a:pt x="3451860" y="656210"/>
                    </a:lnTo>
                    <a:lnTo>
                      <a:pt x="3337560" y="549530"/>
                    </a:lnTo>
                    <a:lnTo>
                      <a:pt x="3352800" y="488570"/>
                    </a:lnTo>
                    <a:lnTo>
                      <a:pt x="3383280" y="237110"/>
                    </a:lnTo>
                    <a:lnTo>
                      <a:pt x="3390900" y="176150"/>
                    </a:lnTo>
                    <a:lnTo>
                      <a:pt x="3375660" y="851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320A3DD7-B4A8-5018-E4D7-F823514FD97D}"/>
                  </a:ext>
                </a:extLst>
              </p:cNvPr>
              <p:cNvSpPr/>
              <p:nvPr/>
            </p:nvSpPr>
            <p:spPr>
              <a:xfrm>
                <a:off x="5909177" y="5124111"/>
                <a:ext cx="294964" cy="256330"/>
              </a:xfrm>
              <a:custGeom>
                <a:avLst/>
                <a:gdLst>
                  <a:gd name="connsiteX0" fmla="*/ 2673676 w 3032760"/>
                  <a:gd name="connsiteY0" fmla="*/ 0 h 2635532"/>
                  <a:gd name="connsiteX1" fmla="*/ 2739388 w 3032760"/>
                  <a:gd name="connsiteY1" fmla="*/ 89182 h 2635532"/>
                  <a:gd name="connsiteX2" fmla="*/ 2866388 w 3032760"/>
                  <a:gd name="connsiteY2" fmla="*/ 114582 h 2635532"/>
                  <a:gd name="connsiteX3" fmla="*/ 2904492 w 3032760"/>
                  <a:gd name="connsiteY3" fmla="*/ 178082 h 2635532"/>
                  <a:gd name="connsiteX4" fmla="*/ 2904492 w 3032760"/>
                  <a:gd name="connsiteY4" fmla="*/ 247932 h 2635532"/>
                  <a:gd name="connsiteX5" fmla="*/ 2853692 w 3032760"/>
                  <a:gd name="connsiteY5" fmla="*/ 266982 h 2635532"/>
                  <a:gd name="connsiteX6" fmla="*/ 2872740 w 3032760"/>
                  <a:gd name="connsiteY6" fmla="*/ 324132 h 2635532"/>
                  <a:gd name="connsiteX7" fmla="*/ 2942588 w 3032760"/>
                  <a:gd name="connsiteY7" fmla="*/ 374932 h 2635532"/>
                  <a:gd name="connsiteX8" fmla="*/ 2942588 w 3032760"/>
                  <a:gd name="connsiteY8" fmla="*/ 565432 h 2635532"/>
                  <a:gd name="connsiteX9" fmla="*/ 3025140 w 3032760"/>
                  <a:gd name="connsiteY9" fmla="*/ 679732 h 2635532"/>
                  <a:gd name="connsiteX10" fmla="*/ 2987040 w 3032760"/>
                  <a:gd name="connsiteY10" fmla="*/ 749582 h 2635532"/>
                  <a:gd name="connsiteX11" fmla="*/ 3018108 w 3032760"/>
                  <a:gd name="connsiteY11" fmla="*/ 780648 h 2635532"/>
                  <a:gd name="connsiteX12" fmla="*/ 3017520 w 3032760"/>
                  <a:gd name="connsiteY12" fmla="*/ 783872 h 2635532"/>
                  <a:gd name="connsiteX13" fmla="*/ 2987040 w 3032760"/>
                  <a:gd name="connsiteY13" fmla="*/ 1050572 h 2635532"/>
                  <a:gd name="connsiteX14" fmla="*/ 3032760 w 3032760"/>
                  <a:gd name="connsiteY14" fmla="*/ 1180112 h 2635532"/>
                  <a:gd name="connsiteX15" fmla="*/ 3009900 w 3032760"/>
                  <a:gd name="connsiteY15" fmla="*/ 1294412 h 2635532"/>
                  <a:gd name="connsiteX16" fmla="*/ 2971800 w 3032760"/>
                  <a:gd name="connsiteY16" fmla="*/ 1355372 h 2635532"/>
                  <a:gd name="connsiteX17" fmla="*/ 2994660 w 3032760"/>
                  <a:gd name="connsiteY17" fmla="*/ 1484912 h 2635532"/>
                  <a:gd name="connsiteX18" fmla="*/ 2910840 w 3032760"/>
                  <a:gd name="connsiteY18" fmla="*/ 1484912 h 2635532"/>
                  <a:gd name="connsiteX19" fmla="*/ 2796540 w 3032760"/>
                  <a:gd name="connsiteY19" fmla="*/ 1583972 h 2635532"/>
                  <a:gd name="connsiteX20" fmla="*/ 2781300 w 3032760"/>
                  <a:gd name="connsiteY20" fmla="*/ 1667792 h 2635532"/>
                  <a:gd name="connsiteX21" fmla="*/ 2865120 w 3032760"/>
                  <a:gd name="connsiteY21" fmla="*/ 1675412 h 2635532"/>
                  <a:gd name="connsiteX22" fmla="*/ 2834640 w 3032760"/>
                  <a:gd name="connsiteY22" fmla="*/ 1766852 h 2635532"/>
                  <a:gd name="connsiteX23" fmla="*/ 2750820 w 3032760"/>
                  <a:gd name="connsiteY23" fmla="*/ 1797332 h 2635532"/>
                  <a:gd name="connsiteX24" fmla="*/ 2727960 w 3032760"/>
                  <a:gd name="connsiteY24" fmla="*/ 1858292 h 2635532"/>
                  <a:gd name="connsiteX25" fmla="*/ 2667000 w 3032760"/>
                  <a:gd name="connsiteY25" fmla="*/ 1873532 h 2635532"/>
                  <a:gd name="connsiteX26" fmla="*/ 2667000 w 3032760"/>
                  <a:gd name="connsiteY26" fmla="*/ 1919252 h 2635532"/>
                  <a:gd name="connsiteX27" fmla="*/ 2712720 w 3032760"/>
                  <a:gd name="connsiteY27" fmla="*/ 1980212 h 2635532"/>
                  <a:gd name="connsiteX28" fmla="*/ 2621280 w 3032760"/>
                  <a:gd name="connsiteY28" fmla="*/ 2064032 h 2635532"/>
                  <a:gd name="connsiteX29" fmla="*/ 2606040 w 3032760"/>
                  <a:gd name="connsiteY29" fmla="*/ 2124992 h 2635532"/>
                  <a:gd name="connsiteX30" fmla="*/ 2552700 w 3032760"/>
                  <a:gd name="connsiteY30" fmla="*/ 2140232 h 2635532"/>
                  <a:gd name="connsiteX31" fmla="*/ 2545080 w 3032760"/>
                  <a:gd name="connsiteY31" fmla="*/ 2201192 h 2635532"/>
                  <a:gd name="connsiteX32" fmla="*/ 2499360 w 3032760"/>
                  <a:gd name="connsiteY32" fmla="*/ 2231672 h 2635532"/>
                  <a:gd name="connsiteX33" fmla="*/ 2362200 w 3032760"/>
                  <a:gd name="connsiteY33" fmla="*/ 2239292 h 2635532"/>
                  <a:gd name="connsiteX34" fmla="*/ 2225040 w 3032760"/>
                  <a:gd name="connsiteY34" fmla="*/ 2109752 h 2635532"/>
                  <a:gd name="connsiteX35" fmla="*/ 2148840 w 3032760"/>
                  <a:gd name="connsiteY35" fmla="*/ 2102132 h 2635532"/>
                  <a:gd name="connsiteX36" fmla="*/ 2080260 w 3032760"/>
                  <a:gd name="connsiteY36" fmla="*/ 2147852 h 2635532"/>
                  <a:gd name="connsiteX37" fmla="*/ 1920240 w 3032760"/>
                  <a:gd name="connsiteY37" fmla="*/ 2071652 h 2635532"/>
                  <a:gd name="connsiteX38" fmla="*/ 1905000 w 3032760"/>
                  <a:gd name="connsiteY38" fmla="*/ 1964972 h 2635532"/>
                  <a:gd name="connsiteX39" fmla="*/ 1813560 w 3032760"/>
                  <a:gd name="connsiteY39" fmla="*/ 2010692 h 2635532"/>
                  <a:gd name="connsiteX40" fmla="*/ 1821180 w 3032760"/>
                  <a:gd name="connsiteY40" fmla="*/ 2056412 h 2635532"/>
                  <a:gd name="connsiteX41" fmla="*/ 1767840 w 3032760"/>
                  <a:gd name="connsiteY41" fmla="*/ 2064032 h 2635532"/>
                  <a:gd name="connsiteX42" fmla="*/ 1638300 w 3032760"/>
                  <a:gd name="connsiteY42" fmla="*/ 2086892 h 2635532"/>
                  <a:gd name="connsiteX43" fmla="*/ 1684020 w 3032760"/>
                  <a:gd name="connsiteY43" fmla="*/ 1964972 h 2635532"/>
                  <a:gd name="connsiteX44" fmla="*/ 1638300 w 3032760"/>
                  <a:gd name="connsiteY44" fmla="*/ 1957352 h 2635532"/>
                  <a:gd name="connsiteX45" fmla="*/ 1569720 w 3032760"/>
                  <a:gd name="connsiteY45" fmla="*/ 1980212 h 2635532"/>
                  <a:gd name="connsiteX46" fmla="*/ 1531620 w 3032760"/>
                  <a:gd name="connsiteY46" fmla="*/ 1949732 h 2635532"/>
                  <a:gd name="connsiteX47" fmla="*/ 1478280 w 3032760"/>
                  <a:gd name="connsiteY47" fmla="*/ 1995452 h 2635532"/>
                  <a:gd name="connsiteX48" fmla="*/ 1432560 w 3032760"/>
                  <a:gd name="connsiteY48" fmla="*/ 1980212 h 2635532"/>
                  <a:gd name="connsiteX49" fmla="*/ 1341120 w 3032760"/>
                  <a:gd name="connsiteY49" fmla="*/ 2071652 h 2635532"/>
                  <a:gd name="connsiteX50" fmla="*/ 1264920 w 3032760"/>
                  <a:gd name="connsiteY50" fmla="*/ 2003072 h 2635532"/>
                  <a:gd name="connsiteX51" fmla="*/ 1158240 w 3032760"/>
                  <a:gd name="connsiteY51" fmla="*/ 2003072 h 2635532"/>
                  <a:gd name="connsiteX52" fmla="*/ 1013460 w 3032760"/>
                  <a:gd name="connsiteY52" fmla="*/ 2163092 h 2635532"/>
                  <a:gd name="connsiteX53" fmla="*/ 975360 w 3032760"/>
                  <a:gd name="connsiteY53" fmla="*/ 2269772 h 2635532"/>
                  <a:gd name="connsiteX54" fmla="*/ 876300 w 3032760"/>
                  <a:gd name="connsiteY54" fmla="*/ 2315492 h 2635532"/>
                  <a:gd name="connsiteX55" fmla="*/ 853440 w 3032760"/>
                  <a:gd name="connsiteY55" fmla="*/ 2475512 h 2635532"/>
                  <a:gd name="connsiteX56" fmla="*/ 769620 w 3032760"/>
                  <a:gd name="connsiteY56" fmla="*/ 2536472 h 2635532"/>
                  <a:gd name="connsiteX57" fmla="*/ 655320 w 3032760"/>
                  <a:gd name="connsiteY57" fmla="*/ 2635532 h 2635532"/>
                  <a:gd name="connsiteX58" fmla="*/ 579120 w 3032760"/>
                  <a:gd name="connsiteY58" fmla="*/ 2635532 h 2635532"/>
                  <a:gd name="connsiteX59" fmla="*/ 609600 w 3032760"/>
                  <a:gd name="connsiteY59" fmla="*/ 2513612 h 2635532"/>
                  <a:gd name="connsiteX60" fmla="*/ 518160 w 3032760"/>
                  <a:gd name="connsiteY60" fmla="*/ 2384072 h 2635532"/>
                  <a:gd name="connsiteX61" fmla="*/ 403860 w 3032760"/>
                  <a:gd name="connsiteY61" fmla="*/ 2361212 h 2635532"/>
                  <a:gd name="connsiteX62" fmla="*/ 335280 w 3032760"/>
                  <a:gd name="connsiteY62" fmla="*/ 2429792 h 2635532"/>
                  <a:gd name="connsiteX63" fmla="*/ 266700 w 3032760"/>
                  <a:gd name="connsiteY63" fmla="*/ 2391692 h 2635532"/>
                  <a:gd name="connsiteX64" fmla="*/ 205740 w 3032760"/>
                  <a:gd name="connsiteY64" fmla="*/ 2399312 h 2635532"/>
                  <a:gd name="connsiteX65" fmla="*/ 228600 w 3032760"/>
                  <a:gd name="connsiteY65" fmla="*/ 2498372 h 2635532"/>
                  <a:gd name="connsiteX66" fmla="*/ 167640 w 3032760"/>
                  <a:gd name="connsiteY66" fmla="*/ 2582192 h 2635532"/>
                  <a:gd name="connsiteX67" fmla="*/ 60960 w 3032760"/>
                  <a:gd name="connsiteY67" fmla="*/ 2566952 h 2635532"/>
                  <a:gd name="connsiteX68" fmla="*/ 45720 w 3032760"/>
                  <a:gd name="connsiteY68" fmla="*/ 2399312 h 2635532"/>
                  <a:gd name="connsiteX69" fmla="*/ 91440 w 3032760"/>
                  <a:gd name="connsiteY69" fmla="*/ 2353592 h 2635532"/>
                  <a:gd name="connsiteX70" fmla="*/ 76200 w 3032760"/>
                  <a:gd name="connsiteY70" fmla="*/ 2170712 h 2635532"/>
                  <a:gd name="connsiteX71" fmla="*/ 0 w 3032760"/>
                  <a:gd name="connsiteY71" fmla="*/ 2155472 h 2635532"/>
                  <a:gd name="connsiteX72" fmla="*/ 0 w 3032760"/>
                  <a:gd name="connsiteY72" fmla="*/ 2094512 h 2635532"/>
                  <a:gd name="connsiteX73" fmla="*/ 60960 w 3032760"/>
                  <a:gd name="connsiteY73" fmla="*/ 2033552 h 2635532"/>
                  <a:gd name="connsiteX74" fmla="*/ 83820 w 3032760"/>
                  <a:gd name="connsiteY74" fmla="*/ 1728752 h 2635532"/>
                  <a:gd name="connsiteX75" fmla="*/ 121920 w 3032760"/>
                  <a:gd name="connsiteY75" fmla="*/ 1698272 h 2635532"/>
                  <a:gd name="connsiteX76" fmla="*/ 106680 w 3032760"/>
                  <a:gd name="connsiteY76" fmla="*/ 1583972 h 2635532"/>
                  <a:gd name="connsiteX77" fmla="*/ 45720 w 3032760"/>
                  <a:gd name="connsiteY77" fmla="*/ 1523012 h 2635532"/>
                  <a:gd name="connsiteX78" fmla="*/ 38100 w 3032760"/>
                  <a:gd name="connsiteY78" fmla="*/ 1340132 h 2635532"/>
                  <a:gd name="connsiteX79" fmla="*/ 129540 w 3032760"/>
                  <a:gd name="connsiteY79" fmla="*/ 1218212 h 2635532"/>
                  <a:gd name="connsiteX80" fmla="*/ 121920 w 3032760"/>
                  <a:gd name="connsiteY80" fmla="*/ 1157252 h 2635532"/>
                  <a:gd name="connsiteX81" fmla="*/ 106680 w 3032760"/>
                  <a:gd name="connsiteY81" fmla="*/ 1065812 h 2635532"/>
                  <a:gd name="connsiteX82" fmla="*/ 76200 w 3032760"/>
                  <a:gd name="connsiteY82" fmla="*/ 997232 h 2635532"/>
                  <a:gd name="connsiteX83" fmla="*/ 76200 w 3032760"/>
                  <a:gd name="connsiteY83" fmla="*/ 943892 h 2635532"/>
                  <a:gd name="connsiteX84" fmla="*/ 236220 w 3032760"/>
                  <a:gd name="connsiteY84" fmla="*/ 867692 h 2635532"/>
                  <a:gd name="connsiteX85" fmla="*/ 251460 w 3032760"/>
                  <a:gd name="connsiteY85" fmla="*/ 768632 h 2635532"/>
                  <a:gd name="connsiteX86" fmla="*/ 228600 w 3032760"/>
                  <a:gd name="connsiteY86" fmla="*/ 700052 h 2635532"/>
                  <a:gd name="connsiteX87" fmla="*/ 259080 w 3032760"/>
                  <a:gd name="connsiteY87" fmla="*/ 471452 h 2635532"/>
                  <a:gd name="connsiteX88" fmla="*/ 342900 w 3032760"/>
                  <a:gd name="connsiteY88" fmla="*/ 364772 h 2635532"/>
                  <a:gd name="connsiteX89" fmla="*/ 358140 w 3032760"/>
                  <a:gd name="connsiteY89" fmla="*/ 242852 h 2635532"/>
                  <a:gd name="connsiteX90" fmla="*/ 457200 w 3032760"/>
                  <a:gd name="connsiteY90" fmla="*/ 159032 h 2635532"/>
                  <a:gd name="connsiteX91" fmla="*/ 457200 w 3032760"/>
                  <a:gd name="connsiteY91" fmla="*/ 113312 h 2635532"/>
                  <a:gd name="connsiteX92" fmla="*/ 548640 w 3032760"/>
                  <a:gd name="connsiteY92" fmla="*/ 67592 h 2635532"/>
                  <a:gd name="connsiteX93" fmla="*/ 609600 w 3032760"/>
                  <a:gd name="connsiteY93" fmla="*/ 113312 h 2635532"/>
                  <a:gd name="connsiteX94" fmla="*/ 662940 w 3032760"/>
                  <a:gd name="connsiteY94" fmla="*/ 37112 h 2635532"/>
                  <a:gd name="connsiteX95" fmla="*/ 861060 w 3032760"/>
                  <a:gd name="connsiteY95" fmla="*/ 37112 h 2635532"/>
                  <a:gd name="connsiteX96" fmla="*/ 777240 w 3032760"/>
                  <a:gd name="connsiteY96" fmla="*/ 143792 h 2635532"/>
                  <a:gd name="connsiteX97" fmla="*/ 784860 w 3032760"/>
                  <a:gd name="connsiteY97" fmla="*/ 258092 h 2635532"/>
                  <a:gd name="connsiteX98" fmla="*/ 655320 w 3032760"/>
                  <a:gd name="connsiteY98" fmla="*/ 387632 h 2635532"/>
                  <a:gd name="connsiteX99" fmla="*/ 685800 w 3032760"/>
                  <a:gd name="connsiteY99" fmla="*/ 448592 h 2635532"/>
                  <a:gd name="connsiteX100" fmla="*/ 693420 w 3032760"/>
                  <a:gd name="connsiteY100" fmla="*/ 509552 h 2635532"/>
                  <a:gd name="connsiteX101" fmla="*/ 731520 w 3032760"/>
                  <a:gd name="connsiteY101" fmla="*/ 547652 h 2635532"/>
                  <a:gd name="connsiteX102" fmla="*/ 906780 w 3032760"/>
                  <a:gd name="connsiteY102" fmla="*/ 700052 h 2635532"/>
                  <a:gd name="connsiteX103" fmla="*/ 1013460 w 3032760"/>
                  <a:gd name="connsiteY103" fmla="*/ 753392 h 2635532"/>
                  <a:gd name="connsiteX104" fmla="*/ 1043940 w 3032760"/>
                  <a:gd name="connsiteY104" fmla="*/ 799112 h 2635532"/>
                  <a:gd name="connsiteX105" fmla="*/ 1089660 w 3032760"/>
                  <a:gd name="connsiteY105" fmla="*/ 791492 h 2635532"/>
                  <a:gd name="connsiteX106" fmla="*/ 1234440 w 3032760"/>
                  <a:gd name="connsiteY106" fmla="*/ 837212 h 2635532"/>
                  <a:gd name="connsiteX107" fmla="*/ 1463040 w 3032760"/>
                  <a:gd name="connsiteY107" fmla="*/ 799112 h 2635532"/>
                  <a:gd name="connsiteX108" fmla="*/ 1699260 w 3032760"/>
                  <a:gd name="connsiteY108" fmla="*/ 837212 h 2635532"/>
                  <a:gd name="connsiteX109" fmla="*/ 1775460 w 3032760"/>
                  <a:gd name="connsiteY109" fmla="*/ 730532 h 2635532"/>
                  <a:gd name="connsiteX110" fmla="*/ 1874520 w 3032760"/>
                  <a:gd name="connsiteY110" fmla="*/ 669572 h 2635532"/>
                  <a:gd name="connsiteX111" fmla="*/ 1882140 w 3032760"/>
                  <a:gd name="connsiteY111" fmla="*/ 578132 h 2635532"/>
                  <a:gd name="connsiteX112" fmla="*/ 1965960 w 3032760"/>
                  <a:gd name="connsiteY112" fmla="*/ 471452 h 2635532"/>
                  <a:gd name="connsiteX113" fmla="*/ 1981200 w 3032760"/>
                  <a:gd name="connsiteY113" fmla="*/ 357152 h 2635532"/>
                  <a:gd name="connsiteX114" fmla="*/ 1958340 w 3032760"/>
                  <a:gd name="connsiteY114" fmla="*/ 288572 h 2635532"/>
                  <a:gd name="connsiteX115" fmla="*/ 2026920 w 3032760"/>
                  <a:gd name="connsiteY115" fmla="*/ 181892 h 2635532"/>
                  <a:gd name="connsiteX116" fmla="*/ 2072640 w 3032760"/>
                  <a:gd name="connsiteY116" fmla="*/ 136172 h 2635532"/>
                  <a:gd name="connsiteX117" fmla="*/ 2286000 w 3032760"/>
                  <a:gd name="connsiteY117" fmla="*/ 59972 h 2635532"/>
                  <a:gd name="connsiteX118" fmla="*/ 2369820 w 3032760"/>
                  <a:gd name="connsiteY118" fmla="*/ 59972 h 2635532"/>
                  <a:gd name="connsiteX119" fmla="*/ 2484120 w 3032760"/>
                  <a:gd name="connsiteY119" fmla="*/ 21872 h 263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3032760" h="2635532">
                    <a:moveTo>
                      <a:pt x="2673676" y="0"/>
                    </a:moveTo>
                    <a:lnTo>
                      <a:pt x="2739388" y="89182"/>
                    </a:lnTo>
                    <a:lnTo>
                      <a:pt x="2866388" y="114582"/>
                    </a:lnTo>
                    <a:lnTo>
                      <a:pt x="2904492" y="178082"/>
                    </a:lnTo>
                    <a:lnTo>
                      <a:pt x="2904492" y="247932"/>
                    </a:lnTo>
                    <a:lnTo>
                      <a:pt x="2853692" y="266982"/>
                    </a:lnTo>
                    <a:lnTo>
                      <a:pt x="2872740" y="324132"/>
                    </a:lnTo>
                    <a:lnTo>
                      <a:pt x="2942588" y="374932"/>
                    </a:lnTo>
                    <a:lnTo>
                      <a:pt x="2942588" y="565432"/>
                    </a:lnTo>
                    <a:lnTo>
                      <a:pt x="3025140" y="679732"/>
                    </a:lnTo>
                    <a:lnTo>
                      <a:pt x="2987040" y="749582"/>
                    </a:lnTo>
                    <a:lnTo>
                      <a:pt x="3018108" y="780648"/>
                    </a:lnTo>
                    <a:lnTo>
                      <a:pt x="3017520" y="783872"/>
                    </a:lnTo>
                    <a:lnTo>
                      <a:pt x="2987040" y="1050572"/>
                    </a:lnTo>
                    <a:lnTo>
                      <a:pt x="3032760" y="1180112"/>
                    </a:lnTo>
                    <a:lnTo>
                      <a:pt x="3009900" y="1294412"/>
                    </a:lnTo>
                    <a:lnTo>
                      <a:pt x="2971800" y="1355372"/>
                    </a:lnTo>
                    <a:lnTo>
                      <a:pt x="2994660" y="1484912"/>
                    </a:lnTo>
                    <a:lnTo>
                      <a:pt x="2910840" y="1484912"/>
                    </a:lnTo>
                    <a:lnTo>
                      <a:pt x="2796540" y="1583972"/>
                    </a:lnTo>
                    <a:lnTo>
                      <a:pt x="2781300" y="1667792"/>
                    </a:lnTo>
                    <a:lnTo>
                      <a:pt x="2865120" y="1675412"/>
                    </a:lnTo>
                    <a:lnTo>
                      <a:pt x="2834640" y="1766852"/>
                    </a:lnTo>
                    <a:lnTo>
                      <a:pt x="2750820" y="1797332"/>
                    </a:lnTo>
                    <a:lnTo>
                      <a:pt x="2727960" y="1858292"/>
                    </a:lnTo>
                    <a:lnTo>
                      <a:pt x="2667000" y="1873532"/>
                    </a:lnTo>
                    <a:lnTo>
                      <a:pt x="2667000" y="1919252"/>
                    </a:lnTo>
                    <a:lnTo>
                      <a:pt x="2712720" y="1980212"/>
                    </a:lnTo>
                    <a:lnTo>
                      <a:pt x="2621280" y="2064032"/>
                    </a:lnTo>
                    <a:lnTo>
                      <a:pt x="2606040" y="2124992"/>
                    </a:lnTo>
                    <a:lnTo>
                      <a:pt x="2552700" y="2140232"/>
                    </a:lnTo>
                    <a:lnTo>
                      <a:pt x="2545080" y="2201192"/>
                    </a:lnTo>
                    <a:lnTo>
                      <a:pt x="2499360" y="2231672"/>
                    </a:lnTo>
                    <a:lnTo>
                      <a:pt x="2362200" y="2239292"/>
                    </a:lnTo>
                    <a:lnTo>
                      <a:pt x="2225040" y="2109752"/>
                    </a:lnTo>
                    <a:lnTo>
                      <a:pt x="2148840" y="2102132"/>
                    </a:lnTo>
                    <a:lnTo>
                      <a:pt x="2080260" y="2147852"/>
                    </a:lnTo>
                    <a:lnTo>
                      <a:pt x="1920240" y="2071652"/>
                    </a:lnTo>
                    <a:lnTo>
                      <a:pt x="1905000" y="1964972"/>
                    </a:lnTo>
                    <a:lnTo>
                      <a:pt x="1813560" y="2010692"/>
                    </a:lnTo>
                    <a:lnTo>
                      <a:pt x="1821180" y="2056412"/>
                    </a:lnTo>
                    <a:lnTo>
                      <a:pt x="1767840" y="2064032"/>
                    </a:lnTo>
                    <a:lnTo>
                      <a:pt x="1638300" y="2086892"/>
                    </a:lnTo>
                    <a:lnTo>
                      <a:pt x="1684020" y="1964972"/>
                    </a:lnTo>
                    <a:lnTo>
                      <a:pt x="1638300" y="1957352"/>
                    </a:lnTo>
                    <a:lnTo>
                      <a:pt x="1569720" y="1980212"/>
                    </a:lnTo>
                    <a:lnTo>
                      <a:pt x="1531620" y="1949732"/>
                    </a:lnTo>
                    <a:lnTo>
                      <a:pt x="1478280" y="1995452"/>
                    </a:lnTo>
                    <a:lnTo>
                      <a:pt x="1432560" y="1980212"/>
                    </a:lnTo>
                    <a:lnTo>
                      <a:pt x="1341120" y="2071652"/>
                    </a:lnTo>
                    <a:lnTo>
                      <a:pt x="1264920" y="2003072"/>
                    </a:lnTo>
                    <a:lnTo>
                      <a:pt x="1158240" y="2003072"/>
                    </a:lnTo>
                    <a:lnTo>
                      <a:pt x="1013460" y="2163092"/>
                    </a:lnTo>
                    <a:lnTo>
                      <a:pt x="975360" y="2269772"/>
                    </a:lnTo>
                    <a:lnTo>
                      <a:pt x="876300" y="2315492"/>
                    </a:lnTo>
                    <a:lnTo>
                      <a:pt x="853440" y="2475512"/>
                    </a:lnTo>
                    <a:lnTo>
                      <a:pt x="769620" y="2536472"/>
                    </a:lnTo>
                    <a:lnTo>
                      <a:pt x="655320" y="2635532"/>
                    </a:lnTo>
                    <a:lnTo>
                      <a:pt x="579120" y="2635532"/>
                    </a:lnTo>
                    <a:lnTo>
                      <a:pt x="609600" y="2513612"/>
                    </a:lnTo>
                    <a:lnTo>
                      <a:pt x="518160" y="2384072"/>
                    </a:lnTo>
                    <a:lnTo>
                      <a:pt x="403860" y="2361212"/>
                    </a:lnTo>
                    <a:lnTo>
                      <a:pt x="335280" y="2429792"/>
                    </a:lnTo>
                    <a:lnTo>
                      <a:pt x="266700" y="2391692"/>
                    </a:lnTo>
                    <a:lnTo>
                      <a:pt x="205740" y="2399312"/>
                    </a:lnTo>
                    <a:lnTo>
                      <a:pt x="228600" y="2498372"/>
                    </a:lnTo>
                    <a:lnTo>
                      <a:pt x="167640" y="2582192"/>
                    </a:lnTo>
                    <a:lnTo>
                      <a:pt x="60960" y="2566952"/>
                    </a:lnTo>
                    <a:lnTo>
                      <a:pt x="45720" y="2399312"/>
                    </a:lnTo>
                    <a:lnTo>
                      <a:pt x="91440" y="2353592"/>
                    </a:lnTo>
                    <a:lnTo>
                      <a:pt x="76200" y="2170712"/>
                    </a:lnTo>
                    <a:lnTo>
                      <a:pt x="0" y="2155472"/>
                    </a:lnTo>
                    <a:lnTo>
                      <a:pt x="0" y="2094512"/>
                    </a:lnTo>
                    <a:lnTo>
                      <a:pt x="60960" y="2033552"/>
                    </a:lnTo>
                    <a:lnTo>
                      <a:pt x="83820" y="1728752"/>
                    </a:lnTo>
                    <a:lnTo>
                      <a:pt x="121920" y="1698272"/>
                    </a:lnTo>
                    <a:lnTo>
                      <a:pt x="106680" y="1583972"/>
                    </a:lnTo>
                    <a:lnTo>
                      <a:pt x="45720" y="1523012"/>
                    </a:lnTo>
                    <a:lnTo>
                      <a:pt x="38100" y="1340132"/>
                    </a:lnTo>
                    <a:lnTo>
                      <a:pt x="129540" y="1218212"/>
                    </a:lnTo>
                    <a:lnTo>
                      <a:pt x="121920" y="1157252"/>
                    </a:lnTo>
                    <a:lnTo>
                      <a:pt x="106680" y="1065812"/>
                    </a:lnTo>
                    <a:lnTo>
                      <a:pt x="76200" y="997232"/>
                    </a:lnTo>
                    <a:lnTo>
                      <a:pt x="76200" y="943892"/>
                    </a:lnTo>
                    <a:lnTo>
                      <a:pt x="236220" y="867692"/>
                    </a:lnTo>
                    <a:lnTo>
                      <a:pt x="251460" y="768632"/>
                    </a:lnTo>
                    <a:lnTo>
                      <a:pt x="228600" y="700052"/>
                    </a:lnTo>
                    <a:lnTo>
                      <a:pt x="259080" y="471452"/>
                    </a:lnTo>
                    <a:lnTo>
                      <a:pt x="342900" y="364772"/>
                    </a:lnTo>
                    <a:lnTo>
                      <a:pt x="358140" y="242852"/>
                    </a:lnTo>
                    <a:lnTo>
                      <a:pt x="457200" y="159032"/>
                    </a:lnTo>
                    <a:lnTo>
                      <a:pt x="457200" y="113312"/>
                    </a:lnTo>
                    <a:lnTo>
                      <a:pt x="548640" y="67592"/>
                    </a:lnTo>
                    <a:lnTo>
                      <a:pt x="609600" y="113312"/>
                    </a:lnTo>
                    <a:lnTo>
                      <a:pt x="662940" y="37112"/>
                    </a:lnTo>
                    <a:lnTo>
                      <a:pt x="861060" y="37112"/>
                    </a:lnTo>
                    <a:lnTo>
                      <a:pt x="777240" y="143792"/>
                    </a:lnTo>
                    <a:lnTo>
                      <a:pt x="784860" y="258092"/>
                    </a:lnTo>
                    <a:lnTo>
                      <a:pt x="655320" y="387632"/>
                    </a:lnTo>
                    <a:lnTo>
                      <a:pt x="685800" y="448592"/>
                    </a:lnTo>
                    <a:lnTo>
                      <a:pt x="693420" y="509552"/>
                    </a:lnTo>
                    <a:lnTo>
                      <a:pt x="731520" y="547652"/>
                    </a:lnTo>
                    <a:lnTo>
                      <a:pt x="906780" y="700052"/>
                    </a:lnTo>
                    <a:lnTo>
                      <a:pt x="1013460" y="753392"/>
                    </a:lnTo>
                    <a:lnTo>
                      <a:pt x="1043940" y="799112"/>
                    </a:lnTo>
                    <a:lnTo>
                      <a:pt x="1089660" y="791492"/>
                    </a:lnTo>
                    <a:lnTo>
                      <a:pt x="1234440" y="837212"/>
                    </a:lnTo>
                    <a:lnTo>
                      <a:pt x="1463040" y="799112"/>
                    </a:lnTo>
                    <a:lnTo>
                      <a:pt x="1699260" y="837212"/>
                    </a:lnTo>
                    <a:lnTo>
                      <a:pt x="1775460" y="730532"/>
                    </a:lnTo>
                    <a:lnTo>
                      <a:pt x="1874520" y="669572"/>
                    </a:lnTo>
                    <a:lnTo>
                      <a:pt x="1882140" y="578132"/>
                    </a:lnTo>
                    <a:lnTo>
                      <a:pt x="1965960" y="471452"/>
                    </a:lnTo>
                    <a:lnTo>
                      <a:pt x="1981200" y="357152"/>
                    </a:lnTo>
                    <a:lnTo>
                      <a:pt x="1958340" y="288572"/>
                    </a:lnTo>
                    <a:lnTo>
                      <a:pt x="2026920" y="181892"/>
                    </a:lnTo>
                    <a:lnTo>
                      <a:pt x="2072640" y="136172"/>
                    </a:lnTo>
                    <a:lnTo>
                      <a:pt x="2286000" y="59972"/>
                    </a:lnTo>
                    <a:lnTo>
                      <a:pt x="2369820" y="59972"/>
                    </a:lnTo>
                    <a:lnTo>
                      <a:pt x="2484120" y="21872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991C58D7-DE63-D592-ABA8-F78A3925CED8}"/>
                  </a:ext>
                </a:extLst>
              </p:cNvPr>
              <p:cNvSpPr/>
              <p:nvPr/>
            </p:nvSpPr>
            <p:spPr>
              <a:xfrm>
                <a:off x="5047697" y="5005087"/>
                <a:ext cx="374482" cy="396990"/>
              </a:xfrm>
              <a:custGeom>
                <a:avLst/>
                <a:gdLst>
                  <a:gd name="connsiteX0" fmla="*/ 2137412 w 3850336"/>
                  <a:gd name="connsiteY0" fmla="*/ 0 h 4081780"/>
                  <a:gd name="connsiteX1" fmla="*/ 2194560 w 3850336"/>
                  <a:gd name="connsiteY1" fmla="*/ 38100 h 4081780"/>
                  <a:gd name="connsiteX2" fmla="*/ 2251708 w 3850336"/>
                  <a:gd name="connsiteY2" fmla="*/ 107950 h 4081780"/>
                  <a:gd name="connsiteX3" fmla="*/ 2302508 w 3850336"/>
                  <a:gd name="connsiteY3" fmla="*/ 190500 h 4081780"/>
                  <a:gd name="connsiteX4" fmla="*/ 2359660 w 3850336"/>
                  <a:gd name="connsiteY4" fmla="*/ 203200 h 4081780"/>
                  <a:gd name="connsiteX5" fmla="*/ 2366012 w 3850336"/>
                  <a:gd name="connsiteY5" fmla="*/ 311150 h 4081780"/>
                  <a:gd name="connsiteX6" fmla="*/ 2397760 w 3850336"/>
                  <a:gd name="connsiteY6" fmla="*/ 349250 h 4081780"/>
                  <a:gd name="connsiteX7" fmla="*/ 2454908 w 3850336"/>
                  <a:gd name="connsiteY7" fmla="*/ 374650 h 4081780"/>
                  <a:gd name="connsiteX8" fmla="*/ 2499360 w 3850336"/>
                  <a:gd name="connsiteY8" fmla="*/ 368300 h 4081780"/>
                  <a:gd name="connsiteX9" fmla="*/ 2579400 w 3850336"/>
                  <a:gd name="connsiteY9" fmla="*/ 379506 h 4081780"/>
                  <a:gd name="connsiteX10" fmla="*/ 2537460 w 3850336"/>
                  <a:gd name="connsiteY10" fmla="*/ 439420 h 4081780"/>
                  <a:gd name="connsiteX11" fmla="*/ 2540756 w 3850336"/>
                  <a:gd name="connsiteY11" fmla="*/ 458888 h 4081780"/>
                  <a:gd name="connsiteX12" fmla="*/ 2569212 w 3850336"/>
                  <a:gd name="connsiteY12" fmla="*/ 482600 h 4081780"/>
                  <a:gd name="connsiteX13" fmla="*/ 2664460 w 3850336"/>
                  <a:gd name="connsiteY13" fmla="*/ 457200 h 4081780"/>
                  <a:gd name="connsiteX14" fmla="*/ 2867660 w 3850336"/>
                  <a:gd name="connsiteY14" fmla="*/ 495300 h 4081780"/>
                  <a:gd name="connsiteX15" fmla="*/ 2969260 w 3850336"/>
                  <a:gd name="connsiteY15" fmla="*/ 527050 h 4081780"/>
                  <a:gd name="connsiteX16" fmla="*/ 3001012 w 3850336"/>
                  <a:gd name="connsiteY16" fmla="*/ 552450 h 4081780"/>
                  <a:gd name="connsiteX17" fmla="*/ 3013708 w 3850336"/>
                  <a:gd name="connsiteY17" fmla="*/ 546102 h 4081780"/>
                  <a:gd name="connsiteX18" fmla="*/ 3013708 w 3850336"/>
                  <a:gd name="connsiteY18" fmla="*/ 596900 h 4081780"/>
                  <a:gd name="connsiteX19" fmla="*/ 2969260 w 3850336"/>
                  <a:gd name="connsiteY19" fmla="*/ 615950 h 4081780"/>
                  <a:gd name="connsiteX20" fmla="*/ 2956560 w 3850336"/>
                  <a:gd name="connsiteY20" fmla="*/ 660400 h 4081780"/>
                  <a:gd name="connsiteX21" fmla="*/ 2924812 w 3850336"/>
                  <a:gd name="connsiteY21" fmla="*/ 666750 h 4081780"/>
                  <a:gd name="connsiteX22" fmla="*/ 2912108 w 3850336"/>
                  <a:gd name="connsiteY22" fmla="*/ 781050 h 4081780"/>
                  <a:gd name="connsiteX23" fmla="*/ 2981960 w 3850336"/>
                  <a:gd name="connsiteY23" fmla="*/ 844550 h 4081780"/>
                  <a:gd name="connsiteX24" fmla="*/ 3026412 w 3850336"/>
                  <a:gd name="connsiteY24" fmla="*/ 850900 h 4081780"/>
                  <a:gd name="connsiteX25" fmla="*/ 3070860 w 3850336"/>
                  <a:gd name="connsiteY25" fmla="*/ 901700 h 4081780"/>
                  <a:gd name="connsiteX26" fmla="*/ 2981960 w 3850336"/>
                  <a:gd name="connsiteY26" fmla="*/ 1022350 h 4081780"/>
                  <a:gd name="connsiteX27" fmla="*/ 2905760 w 3850336"/>
                  <a:gd name="connsiteY27" fmla="*/ 1092200 h 4081780"/>
                  <a:gd name="connsiteX28" fmla="*/ 2905760 w 3850336"/>
                  <a:gd name="connsiteY28" fmla="*/ 1130300 h 4081780"/>
                  <a:gd name="connsiteX29" fmla="*/ 2969260 w 3850336"/>
                  <a:gd name="connsiteY29" fmla="*/ 1206500 h 4081780"/>
                  <a:gd name="connsiteX30" fmla="*/ 2931160 w 3850336"/>
                  <a:gd name="connsiteY30" fmla="*/ 1289050 h 4081780"/>
                  <a:gd name="connsiteX31" fmla="*/ 2848612 w 3850336"/>
                  <a:gd name="connsiteY31" fmla="*/ 1403350 h 4081780"/>
                  <a:gd name="connsiteX32" fmla="*/ 2874012 w 3850336"/>
                  <a:gd name="connsiteY32" fmla="*/ 1454150 h 4081780"/>
                  <a:gd name="connsiteX33" fmla="*/ 2835908 w 3850336"/>
                  <a:gd name="connsiteY33" fmla="*/ 1530350 h 4081780"/>
                  <a:gd name="connsiteX34" fmla="*/ 2861308 w 3850336"/>
                  <a:gd name="connsiteY34" fmla="*/ 1631950 h 4081780"/>
                  <a:gd name="connsiteX35" fmla="*/ 2931160 w 3850336"/>
                  <a:gd name="connsiteY35" fmla="*/ 1695450 h 4081780"/>
                  <a:gd name="connsiteX36" fmla="*/ 3013708 w 3850336"/>
                  <a:gd name="connsiteY36" fmla="*/ 1701800 h 4081780"/>
                  <a:gd name="connsiteX37" fmla="*/ 3051812 w 3850336"/>
                  <a:gd name="connsiteY37" fmla="*/ 1720850 h 4081780"/>
                  <a:gd name="connsiteX38" fmla="*/ 3102612 w 3850336"/>
                  <a:gd name="connsiteY38" fmla="*/ 1720850 h 4081780"/>
                  <a:gd name="connsiteX39" fmla="*/ 3134360 w 3850336"/>
                  <a:gd name="connsiteY39" fmla="*/ 1746250 h 4081780"/>
                  <a:gd name="connsiteX40" fmla="*/ 3197860 w 3850336"/>
                  <a:gd name="connsiteY40" fmla="*/ 1701800 h 4081780"/>
                  <a:gd name="connsiteX41" fmla="*/ 3261360 w 3850336"/>
                  <a:gd name="connsiteY41" fmla="*/ 1720850 h 4081780"/>
                  <a:gd name="connsiteX42" fmla="*/ 3312160 w 3850336"/>
                  <a:gd name="connsiteY42" fmla="*/ 1822450 h 4081780"/>
                  <a:gd name="connsiteX43" fmla="*/ 3255012 w 3850336"/>
                  <a:gd name="connsiteY43" fmla="*/ 1924050 h 4081780"/>
                  <a:gd name="connsiteX44" fmla="*/ 3172460 w 3850336"/>
                  <a:gd name="connsiteY44" fmla="*/ 1924050 h 4081780"/>
                  <a:gd name="connsiteX45" fmla="*/ 3166108 w 3850336"/>
                  <a:gd name="connsiteY45" fmla="*/ 2025650 h 4081780"/>
                  <a:gd name="connsiteX46" fmla="*/ 3102612 w 3850336"/>
                  <a:gd name="connsiteY46" fmla="*/ 2127250 h 4081780"/>
                  <a:gd name="connsiteX47" fmla="*/ 3166108 w 3850336"/>
                  <a:gd name="connsiteY47" fmla="*/ 2209800 h 4081780"/>
                  <a:gd name="connsiteX48" fmla="*/ 3153412 w 3850336"/>
                  <a:gd name="connsiteY48" fmla="*/ 2260600 h 4081780"/>
                  <a:gd name="connsiteX49" fmla="*/ 3083560 w 3850336"/>
                  <a:gd name="connsiteY49" fmla="*/ 2279650 h 4081780"/>
                  <a:gd name="connsiteX50" fmla="*/ 3077212 w 3850336"/>
                  <a:gd name="connsiteY50" fmla="*/ 2317750 h 4081780"/>
                  <a:gd name="connsiteX51" fmla="*/ 2956560 w 3850336"/>
                  <a:gd name="connsiteY51" fmla="*/ 2501900 h 4081780"/>
                  <a:gd name="connsiteX52" fmla="*/ 2943860 w 3850336"/>
                  <a:gd name="connsiteY52" fmla="*/ 2622550 h 4081780"/>
                  <a:gd name="connsiteX53" fmla="*/ 3039108 w 3850336"/>
                  <a:gd name="connsiteY53" fmla="*/ 2724150 h 4081780"/>
                  <a:gd name="connsiteX54" fmla="*/ 3102612 w 3850336"/>
                  <a:gd name="connsiteY54" fmla="*/ 2736850 h 4081780"/>
                  <a:gd name="connsiteX55" fmla="*/ 3115308 w 3850336"/>
                  <a:gd name="connsiteY55" fmla="*/ 2768600 h 4081780"/>
                  <a:gd name="connsiteX56" fmla="*/ 3096260 w 3850336"/>
                  <a:gd name="connsiteY56" fmla="*/ 2813050 h 4081780"/>
                  <a:gd name="connsiteX57" fmla="*/ 3255012 w 3850336"/>
                  <a:gd name="connsiteY57" fmla="*/ 2984500 h 4081780"/>
                  <a:gd name="connsiteX58" fmla="*/ 3369308 w 3850336"/>
                  <a:gd name="connsiteY58" fmla="*/ 2984500 h 4081780"/>
                  <a:gd name="connsiteX59" fmla="*/ 3451860 w 3850336"/>
                  <a:gd name="connsiteY59" fmla="*/ 2952750 h 4081780"/>
                  <a:gd name="connsiteX60" fmla="*/ 3528060 w 3850336"/>
                  <a:gd name="connsiteY60" fmla="*/ 2965450 h 4081780"/>
                  <a:gd name="connsiteX61" fmla="*/ 3553460 w 3850336"/>
                  <a:gd name="connsiteY61" fmla="*/ 2990850 h 4081780"/>
                  <a:gd name="connsiteX62" fmla="*/ 3693160 w 3850336"/>
                  <a:gd name="connsiteY62" fmla="*/ 2997200 h 4081780"/>
                  <a:gd name="connsiteX63" fmla="*/ 3705860 w 3850336"/>
                  <a:gd name="connsiteY63" fmla="*/ 2984500 h 4081780"/>
                  <a:gd name="connsiteX64" fmla="*/ 3775708 w 3850336"/>
                  <a:gd name="connsiteY64" fmla="*/ 2978150 h 4081780"/>
                  <a:gd name="connsiteX65" fmla="*/ 3769360 w 3850336"/>
                  <a:gd name="connsiteY65" fmla="*/ 3054350 h 4081780"/>
                  <a:gd name="connsiteX66" fmla="*/ 3839212 w 3850336"/>
                  <a:gd name="connsiteY66" fmla="*/ 3168650 h 4081780"/>
                  <a:gd name="connsiteX67" fmla="*/ 3845560 w 3850336"/>
                  <a:gd name="connsiteY67" fmla="*/ 3213100 h 4081780"/>
                  <a:gd name="connsiteX68" fmla="*/ 3850336 w 3850336"/>
                  <a:gd name="connsiteY68" fmla="*/ 3216008 h 4081780"/>
                  <a:gd name="connsiteX69" fmla="*/ 3802380 w 3850336"/>
                  <a:gd name="connsiteY69" fmla="*/ 3274060 h 4081780"/>
                  <a:gd name="connsiteX70" fmla="*/ 3741420 w 3850336"/>
                  <a:gd name="connsiteY70" fmla="*/ 3296920 h 4081780"/>
                  <a:gd name="connsiteX71" fmla="*/ 3672840 w 3850336"/>
                  <a:gd name="connsiteY71" fmla="*/ 3251200 h 4081780"/>
                  <a:gd name="connsiteX72" fmla="*/ 3627120 w 3850336"/>
                  <a:gd name="connsiteY72" fmla="*/ 3235960 h 4081780"/>
                  <a:gd name="connsiteX73" fmla="*/ 3421380 w 3850336"/>
                  <a:gd name="connsiteY73" fmla="*/ 3289300 h 4081780"/>
                  <a:gd name="connsiteX74" fmla="*/ 3360420 w 3850336"/>
                  <a:gd name="connsiteY74" fmla="*/ 3281680 h 4081780"/>
                  <a:gd name="connsiteX75" fmla="*/ 3329940 w 3850336"/>
                  <a:gd name="connsiteY75" fmla="*/ 3304540 h 4081780"/>
                  <a:gd name="connsiteX76" fmla="*/ 3223260 w 3850336"/>
                  <a:gd name="connsiteY76" fmla="*/ 3304540 h 4081780"/>
                  <a:gd name="connsiteX77" fmla="*/ 3032760 w 3850336"/>
                  <a:gd name="connsiteY77" fmla="*/ 3152140 h 4081780"/>
                  <a:gd name="connsiteX78" fmla="*/ 2903220 w 3850336"/>
                  <a:gd name="connsiteY78" fmla="*/ 3068320 h 4081780"/>
                  <a:gd name="connsiteX79" fmla="*/ 2796540 w 3850336"/>
                  <a:gd name="connsiteY79" fmla="*/ 3114040 h 4081780"/>
                  <a:gd name="connsiteX80" fmla="*/ 2606040 w 3850336"/>
                  <a:gd name="connsiteY80" fmla="*/ 3091180 h 4081780"/>
                  <a:gd name="connsiteX81" fmla="*/ 2529840 w 3850336"/>
                  <a:gd name="connsiteY81" fmla="*/ 3060700 h 4081780"/>
                  <a:gd name="connsiteX82" fmla="*/ 2339340 w 3850336"/>
                  <a:gd name="connsiteY82" fmla="*/ 2961640 h 4081780"/>
                  <a:gd name="connsiteX83" fmla="*/ 2217420 w 3850336"/>
                  <a:gd name="connsiteY83" fmla="*/ 2969260 h 4081780"/>
                  <a:gd name="connsiteX84" fmla="*/ 2004060 w 3850336"/>
                  <a:gd name="connsiteY84" fmla="*/ 3304540 h 4081780"/>
                  <a:gd name="connsiteX85" fmla="*/ 2004060 w 3850336"/>
                  <a:gd name="connsiteY85" fmla="*/ 3456940 h 4081780"/>
                  <a:gd name="connsiteX86" fmla="*/ 1958340 w 3850336"/>
                  <a:gd name="connsiteY86" fmla="*/ 3456940 h 4081780"/>
                  <a:gd name="connsiteX87" fmla="*/ 1950720 w 3850336"/>
                  <a:gd name="connsiteY87" fmla="*/ 3517900 h 4081780"/>
                  <a:gd name="connsiteX88" fmla="*/ 1882140 w 3850336"/>
                  <a:gd name="connsiteY88" fmla="*/ 3517900 h 4081780"/>
                  <a:gd name="connsiteX89" fmla="*/ 1760220 w 3850336"/>
                  <a:gd name="connsiteY89" fmla="*/ 3571240 h 4081780"/>
                  <a:gd name="connsiteX90" fmla="*/ 1706880 w 3850336"/>
                  <a:gd name="connsiteY90" fmla="*/ 3548380 h 4081780"/>
                  <a:gd name="connsiteX91" fmla="*/ 1684020 w 3850336"/>
                  <a:gd name="connsiteY91" fmla="*/ 3624580 h 4081780"/>
                  <a:gd name="connsiteX92" fmla="*/ 1623060 w 3850336"/>
                  <a:gd name="connsiteY92" fmla="*/ 3693160 h 4081780"/>
                  <a:gd name="connsiteX93" fmla="*/ 1546860 w 3850336"/>
                  <a:gd name="connsiteY93" fmla="*/ 3670300 h 4081780"/>
                  <a:gd name="connsiteX94" fmla="*/ 1386840 w 3850336"/>
                  <a:gd name="connsiteY94" fmla="*/ 3738880 h 4081780"/>
                  <a:gd name="connsiteX95" fmla="*/ 1318260 w 3850336"/>
                  <a:gd name="connsiteY95" fmla="*/ 3807460 h 4081780"/>
                  <a:gd name="connsiteX96" fmla="*/ 1303020 w 3850336"/>
                  <a:gd name="connsiteY96" fmla="*/ 3883660 h 4081780"/>
                  <a:gd name="connsiteX97" fmla="*/ 1181100 w 3850336"/>
                  <a:gd name="connsiteY97" fmla="*/ 3883660 h 4081780"/>
                  <a:gd name="connsiteX98" fmla="*/ 1120140 w 3850336"/>
                  <a:gd name="connsiteY98" fmla="*/ 3860800 h 4081780"/>
                  <a:gd name="connsiteX99" fmla="*/ 1074420 w 3850336"/>
                  <a:gd name="connsiteY99" fmla="*/ 3898900 h 4081780"/>
                  <a:gd name="connsiteX100" fmla="*/ 1043940 w 3850336"/>
                  <a:gd name="connsiteY100" fmla="*/ 4005580 h 4081780"/>
                  <a:gd name="connsiteX101" fmla="*/ 952500 w 3850336"/>
                  <a:gd name="connsiteY101" fmla="*/ 4081780 h 4081780"/>
                  <a:gd name="connsiteX102" fmla="*/ 723900 w 3850336"/>
                  <a:gd name="connsiteY102" fmla="*/ 3914140 h 4081780"/>
                  <a:gd name="connsiteX103" fmla="*/ 739140 w 3850336"/>
                  <a:gd name="connsiteY103" fmla="*/ 3792220 h 4081780"/>
                  <a:gd name="connsiteX104" fmla="*/ 708660 w 3850336"/>
                  <a:gd name="connsiteY104" fmla="*/ 3685540 h 4081780"/>
                  <a:gd name="connsiteX105" fmla="*/ 762000 w 3850336"/>
                  <a:gd name="connsiteY105" fmla="*/ 3616960 h 4081780"/>
                  <a:gd name="connsiteX106" fmla="*/ 723900 w 3850336"/>
                  <a:gd name="connsiteY106" fmla="*/ 3517900 h 4081780"/>
                  <a:gd name="connsiteX107" fmla="*/ 601980 w 3850336"/>
                  <a:gd name="connsiteY107" fmla="*/ 3510280 h 4081780"/>
                  <a:gd name="connsiteX108" fmla="*/ 571500 w 3850336"/>
                  <a:gd name="connsiteY108" fmla="*/ 3395980 h 4081780"/>
                  <a:gd name="connsiteX109" fmla="*/ 708660 w 3850336"/>
                  <a:gd name="connsiteY109" fmla="*/ 3365500 h 4081780"/>
                  <a:gd name="connsiteX110" fmla="*/ 693420 w 3850336"/>
                  <a:gd name="connsiteY110" fmla="*/ 3281680 h 4081780"/>
                  <a:gd name="connsiteX111" fmla="*/ 701040 w 3850336"/>
                  <a:gd name="connsiteY111" fmla="*/ 3205480 h 4081780"/>
                  <a:gd name="connsiteX112" fmla="*/ 701040 w 3850336"/>
                  <a:gd name="connsiteY112" fmla="*/ 3175000 h 4081780"/>
                  <a:gd name="connsiteX113" fmla="*/ 624840 w 3850336"/>
                  <a:gd name="connsiteY113" fmla="*/ 3098800 h 4081780"/>
                  <a:gd name="connsiteX114" fmla="*/ 609600 w 3850336"/>
                  <a:gd name="connsiteY114" fmla="*/ 2992120 h 4081780"/>
                  <a:gd name="connsiteX115" fmla="*/ 731520 w 3850336"/>
                  <a:gd name="connsiteY115" fmla="*/ 2931160 h 4081780"/>
                  <a:gd name="connsiteX116" fmla="*/ 769620 w 3850336"/>
                  <a:gd name="connsiteY116" fmla="*/ 2885440 h 4081780"/>
                  <a:gd name="connsiteX117" fmla="*/ 769620 w 3850336"/>
                  <a:gd name="connsiteY117" fmla="*/ 2725420 h 4081780"/>
                  <a:gd name="connsiteX118" fmla="*/ 754380 w 3850336"/>
                  <a:gd name="connsiteY118" fmla="*/ 2512060 h 4081780"/>
                  <a:gd name="connsiteX119" fmla="*/ 701040 w 3850336"/>
                  <a:gd name="connsiteY119" fmla="*/ 2435860 h 4081780"/>
                  <a:gd name="connsiteX120" fmla="*/ 518160 w 3850336"/>
                  <a:gd name="connsiteY120" fmla="*/ 2428240 h 4081780"/>
                  <a:gd name="connsiteX121" fmla="*/ 396240 w 3850336"/>
                  <a:gd name="connsiteY121" fmla="*/ 2504440 h 4081780"/>
                  <a:gd name="connsiteX122" fmla="*/ 281940 w 3850336"/>
                  <a:gd name="connsiteY122" fmla="*/ 2443480 h 4081780"/>
                  <a:gd name="connsiteX123" fmla="*/ 266700 w 3850336"/>
                  <a:gd name="connsiteY123" fmla="*/ 2496820 h 4081780"/>
                  <a:gd name="connsiteX124" fmla="*/ 198120 w 3850336"/>
                  <a:gd name="connsiteY124" fmla="*/ 2489200 h 4081780"/>
                  <a:gd name="connsiteX125" fmla="*/ 144780 w 3850336"/>
                  <a:gd name="connsiteY125" fmla="*/ 2420620 h 4081780"/>
                  <a:gd name="connsiteX126" fmla="*/ 0 w 3850336"/>
                  <a:gd name="connsiteY126" fmla="*/ 2367280 h 4081780"/>
                  <a:gd name="connsiteX127" fmla="*/ 15240 w 3850336"/>
                  <a:gd name="connsiteY127" fmla="*/ 2009140 h 4081780"/>
                  <a:gd name="connsiteX128" fmla="*/ 83820 w 3850336"/>
                  <a:gd name="connsiteY128" fmla="*/ 1902460 h 4081780"/>
                  <a:gd name="connsiteX129" fmla="*/ 60960 w 3850336"/>
                  <a:gd name="connsiteY129" fmla="*/ 1818640 h 4081780"/>
                  <a:gd name="connsiteX130" fmla="*/ 83820 w 3850336"/>
                  <a:gd name="connsiteY130" fmla="*/ 1757680 h 4081780"/>
                  <a:gd name="connsiteX131" fmla="*/ 175260 w 3850336"/>
                  <a:gd name="connsiteY131" fmla="*/ 1658620 h 4081780"/>
                  <a:gd name="connsiteX132" fmla="*/ 205740 w 3850336"/>
                  <a:gd name="connsiteY132" fmla="*/ 1597660 h 4081780"/>
                  <a:gd name="connsiteX133" fmla="*/ 358140 w 3850336"/>
                  <a:gd name="connsiteY133" fmla="*/ 1567180 h 4081780"/>
                  <a:gd name="connsiteX134" fmla="*/ 373380 w 3850336"/>
                  <a:gd name="connsiteY134" fmla="*/ 1460500 h 4081780"/>
                  <a:gd name="connsiteX135" fmla="*/ 373380 w 3850336"/>
                  <a:gd name="connsiteY135" fmla="*/ 1384300 h 4081780"/>
                  <a:gd name="connsiteX136" fmla="*/ 495300 w 3850336"/>
                  <a:gd name="connsiteY136" fmla="*/ 1338580 h 4081780"/>
                  <a:gd name="connsiteX137" fmla="*/ 586740 w 3850336"/>
                  <a:gd name="connsiteY137" fmla="*/ 1361440 h 4081780"/>
                  <a:gd name="connsiteX138" fmla="*/ 640080 w 3850336"/>
                  <a:gd name="connsiteY138" fmla="*/ 1285240 h 4081780"/>
                  <a:gd name="connsiteX139" fmla="*/ 886100 w 3850336"/>
                  <a:gd name="connsiteY139" fmla="*/ 1210688 h 4081780"/>
                  <a:gd name="connsiteX140" fmla="*/ 886460 w 3850336"/>
                  <a:gd name="connsiteY140" fmla="*/ 1212850 h 4081780"/>
                  <a:gd name="connsiteX141" fmla="*/ 943612 w 3850336"/>
                  <a:gd name="connsiteY141" fmla="*/ 1212850 h 4081780"/>
                  <a:gd name="connsiteX142" fmla="*/ 981708 w 3850336"/>
                  <a:gd name="connsiteY142" fmla="*/ 1136650 h 4081780"/>
                  <a:gd name="connsiteX143" fmla="*/ 1019812 w 3850336"/>
                  <a:gd name="connsiteY143" fmla="*/ 1130300 h 4081780"/>
                  <a:gd name="connsiteX144" fmla="*/ 1146812 w 3850336"/>
                  <a:gd name="connsiteY144" fmla="*/ 1174750 h 4081780"/>
                  <a:gd name="connsiteX145" fmla="*/ 1191260 w 3850336"/>
                  <a:gd name="connsiteY145" fmla="*/ 1174750 h 4081780"/>
                  <a:gd name="connsiteX146" fmla="*/ 1223012 w 3850336"/>
                  <a:gd name="connsiteY146" fmla="*/ 1117600 h 4081780"/>
                  <a:gd name="connsiteX147" fmla="*/ 1261108 w 3850336"/>
                  <a:gd name="connsiteY147" fmla="*/ 1111250 h 4081780"/>
                  <a:gd name="connsiteX148" fmla="*/ 1311908 w 3850336"/>
                  <a:gd name="connsiteY148" fmla="*/ 1035050 h 4081780"/>
                  <a:gd name="connsiteX149" fmla="*/ 1292860 w 3850336"/>
                  <a:gd name="connsiteY149" fmla="*/ 920750 h 4081780"/>
                  <a:gd name="connsiteX150" fmla="*/ 1394460 w 3850336"/>
                  <a:gd name="connsiteY150" fmla="*/ 920750 h 4081780"/>
                  <a:gd name="connsiteX151" fmla="*/ 1438908 w 3850336"/>
                  <a:gd name="connsiteY151" fmla="*/ 869950 h 4081780"/>
                  <a:gd name="connsiteX152" fmla="*/ 1553212 w 3850336"/>
                  <a:gd name="connsiteY152" fmla="*/ 876300 h 4081780"/>
                  <a:gd name="connsiteX153" fmla="*/ 1591308 w 3850336"/>
                  <a:gd name="connsiteY153" fmla="*/ 863600 h 4081780"/>
                  <a:gd name="connsiteX154" fmla="*/ 1604012 w 3850336"/>
                  <a:gd name="connsiteY154" fmla="*/ 800100 h 4081780"/>
                  <a:gd name="connsiteX155" fmla="*/ 1584960 w 3850336"/>
                  <a:gd name="connsiteY155" fmla="*/ 685800 h 4081780"/>
                  <a:gd name="connsiteX156" fmla="*/ 1616708 w 3850336"/>
                  <a:gd name="connsiteY156" fmla="*/ 647700 h 4081780"/>
                  <a:gd name="connsiteX157" fmla="*/ 1680212 w 3850336"/>
                  <a:gd name="connsiteY157" fmla="*/ 628650 h 4081780"/>
                  <a:gd name="connsiteX158" fmla="*/ 1769108 w 3850336"/>
                  <a:gd name="connsiteY158" fmla="*/ 641350 h 4081780"/>
                  <a:gd name="connsiteX159" fmla="*/ 1769108 w 3850336"/>
                  <a:gd name="connsiteY159" fmla="*/ 508000 h 4081780"/>
                  <a:gd name="connsiteX160" fmla="*/ 1718308 w 3850336"/>
                  <a:gd name="connsiteY160" fmla="*/ 457200 h 4081780"/>
                  <a:gd name="connsiteX161" fmla="*/ 1724660 w 3850336"/>
                  <a:gd name="connsiteY161" fmla="*/ 317500 h 4081780"/>
                  <a:gd name="connsiteX162" fmla="*/ 1762760 w 3850336"/>
                  <a:gd name="connsiteY162" fmla="*/ 285750 h 4081780"/>
                  <a:gd name="connsiteX163" fmla="*/ 1927860 w 3850336"/>
                  <a:gd name="connsiteY163" fmla="*/ 273050 h 4081780"/>
                  <a:gd name="connsiteX164" fmla="*/ 2099308 w 3850336"/>
                  <a:gd name="connsiteY164" fmla="*/ 165100 h 4081780"/>
                  <a:gd name="connsiteX165" fmla="*/ 2105660 w 3850336"/>
                  <a:gd name="connsiteY165" fmla="*/ 44450 h 4081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</a:cxnLst>
                <a:rect l="l" t="t" r="r" b="b"/>
                <a:pathLst>
                  <a:path w="3850336" h="4081780">
                    <a:moveTo>
                      <a:pt x="2137412" y="0"/>
                    </a:moveTo>
                    <a:lnTo>
                      <a:pt x="2194560" y="38100"/>
                    </a:lnTo>
                    <a:lnTo>
                      <a:pt x="2251708" y="107950"/>
                    </a:lnTo>
                    <a:lnTo>
                      <a:pt x="2302508" y="190500"/>
                    </a:lnTo>
                    <a:lnTo>
                      <a:pt x="2359660" y="203200"/>
                    </a:lnTo>
                    <a:lnTo>
                      <a:pt x="2366012" y="311150"/>
                    </a:lnTo>
                    <a:lnTo>
                      <a:pt x="2397760" y="349250"/>
                    </a:lnTo>
                    <a:lnTo>
                      <a:pt x="2454908" y="374650"/>
                    </a:lnTo>
                    <a:lnTo>
                      <a:pt x="2499360" y="368300"/>
                    </a:lnTo>
                    <a:lnTo>
                      <a:pt x="2579400" y="379506"/>
                    </a:lnTo>
                    <a:lnTo>
                      <a:pt x="2537460" y="439420"/>
                    </a:lnTo>
                    <a:lnTo>
                      <a:pt x="2540756" y="458888"/>
                    </a:lnTo>
                    <a:lnTo>
                      <a:pt x="2569212" y="482600"/>
                    </a:lnTo>
                    <a:lnTo>
                      <a:pt x="2664460" y="457200"/>
                    </a:lnTo>
                    <a:lnTo>
                      <a:pt x="2867660" y="495300"/>
                    </a:lnTo>
                    <a:lnTo>
                      <a:pt x="2969260" y="527050"/>
                    </a:lnTo>
                    <a:lnTo>
                      <a:pt x="3001012" y="552450"/>
                    </a:lnTo>
                    <a:lnTo>
                      <a:pt x="3013708" y="546102"/>
                    </a:lnTo>
                    <a:lnTo>
                      <a:pt x="3013708" y="596900"/>
                    </a:lnTo>
                    <a:lnTo>
                      <a:pt x="2969260" y="615950"/>
                    </a:lnTo>
                    <a:lnTo>
                      <a:pt x="2956560" y="660400"/>
                    </a:lnTo>
                    <a:lnTo>
                      <a:pt x="2924812" y="666750"/>
                    </a:lnTo>
                    <a:lnTo>
                      <a:pt x="2912108" y="781050"/>
                    </a:lnTo>
                    <a:lnTo>
                      <a:pt x="2981960" y="844550"/>
                    </a:lnTo>
                    <a:lnTo>
                      <a:pt x="3026412" y="850900"/>
                    </a:lnTo>
                    <a:lnTo>
                      <a:pt x="3070860" y="901700"/>
                    </a:lnTo>
                    <a:lnTo>
                      <a:pt x="2981960" y="1022350"/>
                    </a:lnTo>
                    <a:lnTo>
                      <a:pt x="2905760" y="1092200"/>
                    </a:lnTo>
                    <a:lnTo>
                      <a:pt x="2905760" y="1130300"/>
                    </a:lnTo>
                    <a:lnTo>
                      <a:pt x="2969260" y="1206500"/>
                    </a:lnTo>
                    <a:lnTo>
                      <a:pt x="2931160" y="1289050"/>
                    </a:lnTo>
                    <a:lnTo>
                      <a:pt x="2848612" y="1403350"/>
                    </a:lnTo>
                    <a:lnTo>
                      <a:pt x="2874012" y="1454150"/>
                    </a:lnTo>
                    <a:lnTo>
                      <a:pt x="2835908" y="1530350"/>
                    </a:lnTo>
                    <a:lnTo>
                      <a:pt x="2861308" y="1631950"/>
                    </a:lnTo>
                    <a:lnTo>
                      <a:pt x="2931160" y="1695450"/>
                    </a:lnTo>
                    <a:lnTo>
                      <a:pt x="3013708" y="1701800"/>
                    </a:lnTo>
                    <a:lnTo>
                      <a:pt x="3051812" y="1720850"/>
                    </a:lnTo>
                    <a:lnTo>
                      <a:pt x="3102612" y="1720850"/>
                    </a:lnTo>
                    <a:lnTo>
                      <a:pt x="3134360" y="1746250"/>
                    </a:lnTo>
                    <a:lnTo>
                      <a:pt x="3197860" y="1701800"/>
                    </a:lnTo>
                    <a:lnTo>
                      <a:pt x="3261360" y="1720850"/>
                    </a:lnTo>
                    <a:lnTo>
                      <a:pt x="3312160" y="1822450"/>
                    </a:lnTo>
                    <a:lnTo>
                      <a:pt x="3255012" y="1924050"/>
                    </a:lnTo>
                    <a:lnTo>
                      <a:pt x="3172460" y="1924050"/>
                    </a:lnTo>
                    <a:lnTo>
                      <a:pt x="3166108" y="2025650"/>
                    </a:lnTo>
                    <a:lnTo>
                      <a:pt x="3102612" y="2127250"/>
                    </a:lnTo>
                    <a:lnTo>
                      <a:pt x="3166108" y="2209800"/>
                    </a:lnTo>
                    <a:lnTo>
                      <a:pt x="3153412" y="2260600"/>
                    </a:lnTo>
                    <a:lnTo>
                      <a:pt x="3083560" y="2279650"/>
                    </a:lnTo>
                    <a:lnTo>
                      <a:pt x="3077212" y="2317750"/>
                    </a:lnTo>
                    <a:lnTo>
                      <a:pt x="2956560" y="2501900"/>
                    </a:lnTo>
                    <a:lnTo>
                      <a:pt x="2943860" y="2622550"/>
                    </a:lnTo>
                    <a:lnTo>
                      <a:pt x="3039108" y="2724150"/>
                    </a:lnTo>
                    <a:lnTo>
                      <a:pt x="3102612" y="2736850"/>
                    </a:lnTo>
                    <a:lnTo>
                      <a:pt x="3115308" y="2768600"/>
                    </a:lnTo>
                    <a:lnTo>
                      <a:pt x="3096260" y="2813050"/>
                    </a:lnTo>
                    <a:lnTo>
                      <a:pt x="3255012" y="2984500"/>
                    </a:lnTo>
                    <a:lnTo>
                      <a:pt x="3369308" y="2984500"/>
                    </a:lnTo>
                    <a:lnTo>
                      <a:pt x="3451860" y="2952750"/>
                    </a:lnTo>
                    <a:lnTo>
                      <a:pt x="3528060" y="2965450"/>
                    </a:lnTo>
                    <a:lnTo>
                      <a:pt x="3553460" y="2990850"/>
                    </a:lnTo>
                    <a:lnTo>
                      <a:pt x="3693160" y="2997200"/>
                    </a:lnTo>
                    <a:lnTo>
                      <a:pt x="3705860" y="2984500"/>
                    </a:lnTo>
                    <a:lnTo>
                      <a:pt x="3775708" y="2978150"/>
                    </a:lnTo>
                    <a:lnTo>
                      <a:pt x="3769360" y="3054350"/>
                    </a:lnTo>
                    <a:lnTo>
                      <a:pt x="3839212" y="3168650"/>
                    </a:lnTo>
                    <a:lnTo>
                      <a:pt x="3845560" y="3213100"/>
                    </a:lnTo>
                    <a:lnTo>
                      <a:pt x="3850336" y="3216008"/>
                    </a:lnTo>
                    <a:lnTo>
                      <a:pt x="3802380" y="3274060"/>
                    </a:lnTo>
                    <a:lnTo>
                      <a:pt x="3741420" y="3296920"/>
                    </a:lnTo>
                    <a:lnTo>
                      <a:pt x="3672840" y="3251200"/>
                    </a:lnTo>
                    <a:lnTo>
                      <a:pt x="3627120" y="3235960"/>
                    </a:lnTo>
                    <a:lnTo>
                      <a:pt x="3421380" y="3289300"/>
                    </a:lnTo>
                    <a:lnTo>
                      <a:pt x="3360420" y="3281680"/>
                    </a:lnTo>
                    <a:lnTo>
                      <a:pt x="3329940" y="3304540"/>
                    </a:lnTo>
                    <a:lnTo>
                      <a:pt x="3223260" y="3304540"/>
                    </a:lnTo>
                    <a:lnTo>
                      <a:pt x="3032760" y="3152140"/>
                    </a:lnTo>
                    <a:lnTo>
                      <a:pt x="2903220" y="3068320"/>
                    </a:lnTo>
                    <a:lnTo>
                      <a:pt x="2796540" y="3114040"/>
                    </a:lnTo>
                    <a:lnTo>
                      <a:pt x="2606040" y="3091180"/>
                    </a:lnTo>
                    <a:lnTo>
                      <a:pt x="2529840" y="3060700"/>
                    </a:lnTo>
                    <a:lnTo>
                      <a:pt x="2339340" y="2961640"/>
                    </a:lnTo>
                    <a:lnTo>
                      <a:pt x="2217420" y="2969260"/>
                    </a:lnTo>
                    <a:lnTo>
                      <a:pt x="2004060" y="3304540"/>
                    </a:lnTo>
                    <a:lnTo>
                      <a:pt x="2004060" y="3456940"/>
                    </a:lnTo>
                    <a:lnTo>
                      <a:pt x="1958340" y="3456940"/>
                    </a:lnTo>
                    <a:lnTo>
                      <a:pt x="1950720" y="3517900"/>
                    </a:lnTo>
                    <a:lnTo>
                      <a:pt x="1882140" y="3517900"/>
                    </a:lnTo>
                    <a:lnTo>
                      <a:pt x="1760220" y="3571240"/>
                    </a:lnTo>
                    <a:lnTo>
                      <a:pt x="1706880" y="3548380"/>
                    </a:lnTo>
                    <a:lnTo>
                      <a:pt x="1684020" y="3624580"/>
                    </a:lnTo>
                    <a:lnTo>
                      <a:pt x="1623060" y="3693160"/>
                    </a:lnTo>
                    <a:lnTo>
                      <a:pt x="1546860" y="3670300"/>
                    </a:lnTo>
                    <a:lnTo>
                      <a:pt x="1386840" y="3738880"/>
                    </a:lnTo>
                    <a:lnTo>
                      <a:pt x="1318260" y="3807460"/>
                    </a:lnTo>
                    <a:lnTo>
                      <a:pt x="1303020" y="3883660"/>
                    </a:lnTo>
                    <a:lnTo>
                      <a:pt x="1181100" y="3883660"/>
                    </a:lnTo>
                    <a:lnTo>
                      <a:pt x="1120140" y="3860800"/>
                    </a:lnTo>
                    <a:lnTo>
                      <a:pt x="1074420" y="3898900"/>
                    </a:lnTo>
                    <a:lnTo>
                      <a:pt x="1043940" y="4005580"/>
                    </a:lnTo>
                    <a:lnTo>
                      <a:pt x="952500" y="4081780"/>
                    </a:lnTo>
                    <a:lnTo>
                      <a:pt x="723900" y="3914140"/>
                    </a:lnTo>
                    <a:lnTo>
                      <a:pt x="739140" y="3792220"/>
                    </a:lnTo>
                    <a:lnTo>
                      <a:pt x="708660" y="3685540"/>
                    </a:lnTo>
                    <a:lnTo>
                      <a:pt x="762000" y="3616960"/>
                    </a:lnTo>
                    <a:lnTo>
                      <a:pt x="723900" y="3517900"/>
                    </a:lnTo>
                    <a:lnTo>
                      <a:pt x="601980" y="3510280"/>
                    </a:lnTo>
                    <a:lnTo>
                      <a:pt x="571500" y="3395980"/>
                    </a:lnTo>
                    <a:lnTo>
                      <a:pt x="708660" y="3365500"/>
                    </a:lnTo>
                    <a:lnTo>
                      <a:pt x="693420" y="3281680"/>
                    </a:lnTo>
                    <a:lnTo>
                      <a:pt x="701040" y="3205480"/>
                    </a:lnTo>
                    <a:lnTo>
                      <a:pt x="701040" y="3175000"/>
                    </a:lnTo>
                    <a:lnTo>
                      <a:pt x="624840" y="3098800"/>
                    </a:lnTo>
                    <a:lnTo>
                      <a:pt x="609600" y="2992120"/>
                    </a:lnTo>
                    <a:lnTo>
                      <a:pt x="731520" y="2931160"/>
                    </a:lnTo>
                    <a:lnTo>
                      <a:pt x="769620" y="2885440"/>
                    </a:lnTo>
                    <a:lnTo>
                      <a:pt x="769620" y="2725420"/>
                    </a:lnTo>
                    <a:lnTo>
                      <a:pt x="754380" y="2512060"/>
                    </a:lnTo>
                    <a:lnTo>
                      <a:pt x="701040" y="2435860"/>
                    </a:lnTo>
                    <a:lnTo>
                      <a:pt x="518160" y="2428240"/>
                    </a:lnTo>
                    <a:lnTo>
                      <a:pt x="396240" y="2504440"/>
                    </a:lnTo>
                    <a:lnTo>
                      <a:pt x="281940" y="2443480"/>
                    </a:lnTo>
                    <a:lnTo>
                      <a:pt x="266700" y="2496820"/>
                    </a:lnTo>
                    <a:lnTo>
                      <a:pt x="198120" y="2489200"/>
                    </a:lnTo>
                    <a:lnTo>
                      <a:pt x="144780" y="2420620"/>
                    </a:lnTo>
                    <a:lnTo>
                      <a:pt x="0" y="2367280"/>
                    </a:lnTo>
                    <a:lnTo>
                      <a:pt x="15240" y="2009140"/>
                    </a:lnTo>
                    <a:lnTo>
                      <a:pt x="83820" y="1902460"/>
                    </a:lnTo>
                    <a:lnTo>
                      <a:pt x="60960" y="1818640"/>
                    </a:lnTo>
                    <a:lnTo>
                      <a:pt x="83820" y="1757680"/>
                    </a:lnTo>
                    <a:lnTo>
                      <a:pt x="175260" y="1658620"/>
                    </a:lnTo>
                    <a:lnTo>
                      <a:pt x="205740" y="1597660"/>
                    </a:lnTo>
                    <a:lnTo>
                      <a:pt x="358140" y="1567180"/>
                    </a:lnTo>
                    <a:lnTo>
                      <a:pt x="373380" y="1460500"/>
                    </a:lnTo>
                    <a:lnTo>
                      <a:pt x="373380" y="1384300"/>
                    </a:lnTo>
                    <a:lnTo>
                      <a:pt x="495300" y="1338580"/>
                    </a:lnTo>
                    <a:lnTo>
                      <a:pt x="586740" y="1361440"/>
                    </a:lnTo>
                    <a:lnTo>
                      <a:pt x="640080" y="1285240"/>
                    </a:lnTo>
                    <a:lnTo>
                      <a:pt x="886100" y="1210688"/>
                    </a:lnTo>
                    <a:lnTo>
                      <a:pt x="886460" y="1212850"/>
                    </a:lnTo>
                    <a:lnTo>
                      <a:pt x="943612" y="1212850"/>
                    </a:lnTo>
                    <a:lnTo>
                      <a:pt x="981708" y="1136650"/>
                    </a:lnTo>
                    <a:lnTo>
                      <a:pt x="1019812" y="1130300"/>
                    </a:lnTo>
                    <a:lnTo>
                      <a:pt x="1146812" y="1174750"/>
                    </a:lnTo>
                    <a:lnTo>
                      <a:pt x="1191260" y="1174750"/>
                    </a:lnTo>
                    <a:lnTo>
                      <a:pt x="1223012" y="1117600"/>
                    </a:lnTo>
                    <a:lnTo>
                      <a:pt x="1261108" y="1111250"/>
                    </a:lnTo>
                    <a:lnTo>
                      <a:pt x="1311908" y="1035050"/>
                    </a:lnTo>
                    <a:lnTo>
                      <a:pt x="1292860" y="920750"/>
                    </a:lnTo>
                    <a:lnTo>
                      <a:pt x="1394460" y="920750"/>
                    </a:lnTo>
                    <a:lnTo>
                      <a:pt x="1438908" y="869950"/>
                    </a:lnTo>
                    <a:lnTo>
                      <a:pt x="1553212" y="876300"/>
                    </a:lnTo>
                    <a:lnTo>
                      <a:pt x="1591308" y="863600"/>
                    </a:lnTo>
                    <a:lnTo>
                      <a:pt x="1604012" y="800100"/>
                    </a:lnTo>
                    <a:lnTo>
                      <a:pt x="1584960" y="685800"/>
                    </a:lnTo>
                    <a:lnTo>
                      <a:pt x="1616708" y="647700"/>
                    </a:lnTo>
                    <a:lnTo>
                      <a:pt x="1680212" y="628650"/>
                    </a:lnTo>
                    <a:lnTo>
                      <a:pt x="1769108" y="641350"/>
                    </a:lnTo>
                    <a:lnTo>
                      <a:pt x="1769108" y="508000"/>
                    </a:lnTo>
                    <a:lnTo>
                      <a:pt x="1718308" y="457200"/>
                    </a:lnTo>
                    <a:lnTo>
                      <a:pt x="1724660" y="317500"/>
                    </a:lnTo>
                    <a:lnTo>
                      <a:pt x="1762760" y="285750"/>
                    </a:lnTo>
                    <a:lnTo>
                      <a:pt x="1927860" y="273050"/>
                    </a:lnTo>
                    <a:lnTo>
                      <a:pt x="2099308" y="165100"/>
                    </a:lnTo>
                    <a:lnTo>
                      <a:pt x="2105660" y="4445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E8AE239A-4DC4-9233-8404-521E0DC48E42}"/>
                  </a:ext>
                </a:extLst>
              </p:cNvPr>
              <p:cNvSpPr/>
              <p:nvPr/>
            </p:nvSpPr>
            <p:spPr>
              <a:xfrm>
                <a:off x="5472296" y="4626193"/>
                <a:ext cx="463684" cy="741622"/>
              </a:xfrm>
              <a:custGeom>
                <a:avLst/>
                <a:gdLst>
                  <a:gd name="connsiteX0" fmla="*/ 1172876 w 4343400"/>
                  <a:gd name="connsiteY0" fmla="*/ 515072 h 6946900"/>
                  <a:gd name="connsiteX1" fmla="*/ 1181100 w 4343400"/>
                  <a:gd name="connsiteY1" fmla="*/ 539750 h 6946900"/>
                  <a:gd name="connsiteX2" fmla="*/ 1172876 w 4343400"/>
                  <a:gd name="connsiteY2" fmla="*/ 515074 h 6946900"/>
                  <a:gd name="connsiteX3" fmla="*/ 3632200 w 4343400"/>
                  <a:gd name="connsiteY3" fmla="*/ 0 h 6946900"/>
                  <a:gd name="connsiteX4" fmla="*/ 3663948 w 4343400"/>
                  <a:gd name="connsiteY4" fmla="*/ 25400 h 6946900"/>
                  <a:gd name="connsiteX5" fmla="*/ 3810000 w 4343400"/>
                  <a:gd name="connsiteY5" fmla="*/ 38100 h 6946900"/>
                  <a:gd name="connsiteX6" fmla="*/ 3816348 w 4343400"/>
                  <a:gd name="connsiteY6" fmla="*/ 114300 h 6946900"/>
                  <a:gd name="connsiteX7" fmla="*/ 3841748 w 4343400"/>
                  <a:gd name="connsiteY7" fmla="*/ 158750 h 6946900"/>
                  <a:gd name="connsiteX8" fmla="*/ 3867148 w 4343400"/>
                  <a:gd name="connsiteY8" fmla="*/ 393700 h 6946900"/>
                  <a:gd name="connsiteX9" fmla="*/ 3873500 w 4343400"/>
                  <a:gd name="connsiteY9" fmla="*/ 431800 h 6946900"/>
                  <a:gd name="connsiteX10" fmla="*/ 3886200 w 4343400"/>
                  <a:gd name="connsiteY10" fmla="*/ 469900 h 6946900"/>
                  <a:gd name="connsiteX11" fmla="*/ 3949700 w 4343400"/>
                  <a:gd name="connsiteY11" fmla="*/ 469900 h 6946900"/>
                  <a:gd name="connsiteX12" fmla="*/ 3949700 w 4343400"/>
                  <a:gd name="connsiteY12" fmla="*/ 546100 h 6946900"/>
                  <a:gd name="connsiteX13" fmla="*/ 4076700 w 4343400"/>
                  <a:gd name="connsiteY13" fmla="*/ 635000 h 6946900"/>
                  <a:gd name="connsiteX14" fmla="*/ 4140200 w 4343400"/>
                  <a:gd name="connsiteY14" fmla="*/ 622300 h 6946900"/>
                  <a:gd name="connsiteX15" fmla="*/ 4178300 w 4343400"/>
                  <a:gd name="connsiteY15" fmla="*/ 692150 h 6946900"/>
                  <a:gd name="connsiteX16" fmla="*/ 4152900 w 4343400"/>
                  <a:gd name="connsiteY16" fmla="*/ 787400 h 6946900"/>
                  <a:gd name="connsiteX17" fmla="*/ 4178300 w 4343400"/>
                  <a:gd name="connsiteY17" fmla="*/ 850900 h 6946900"/>
                  <a:gd name="connsiteX18" fmla="*/ 4171948 w 4343400"/>
                  <a:gd name="connsiteY18" fmla="*/ 914400 h 6946900"/>
                  <a:gd name="connsiteX19" fmla="*/ 4108452 w 4343400"/>
                  <a:gd name="connsiteY19" fmla="*/ 946150 h 6946900"/>
                  <a:gd name="connsiteX20" fmla="*/ 4108452 w 4343400"/>
                  <a:gd name="connsiteY20" fmla="*/ 984250 h 6946900"/>
                  <a:gd name="connsiteX21" fmla="*/ 4159252 w 4343400"/>
                  <a:gd name="connsiteY21" fmla="*/ 1003300 h 6946900"/>
                  <a:gd name="connsiteX22" fmla="*/ 4177940 w 4343400"/>
                  <a:gd name="connsiteY22" fmla="*/ 1115438 h 6946900"/>
                  <a:gd name="connsiteX23" fmla="*/ 3931920 w 4343400"/>
                  <a:gd name="connsiteY23" fmla="*/ 1189990 h 6946900"/>
                  <a:gd name="connsiteX24" fmla="*/ 3878580 w 4343400"/>
                  <a:gd name="connsiteY24" fmla="*/ 1266190 h 6946900"/>
                  <a:gd name="connsiteX25" fmla="*/ 3787140 w 4343400"/>
                  <a:gd name="connsiteY25" fmla="*/ 1243330 h 6946900"/>
                  <a:gd name="connsiteX26" fmla="*/ 3665220 w 4343400"/>
                  <a:gd name="connsiteY26" fmla="*/ 1289050 h 6946900"/>
                  <a:gd name="connsiteX27" fmla="*/ 3665220 w 4343400"/>
                  <a:gd name="connsiteY27" fmla="*/ 1365250 h 6946900"/>
                  <a:gd name="connsiteX28" fmla="*/ 3649980 w 4343400"/>
                  <a:gd name="connsiteY28" fmla="*/ 1471930 h 6946900"/>
                  <a:gd name="connsiteX29" fmla="*/ 3497580 w 4343400"/>
                  <a:gd name="connsiteY29" fmla="*/ 1502410 h 6946900"/>
                  <a:gd name="connsiteX30" fmla="*/ 3467100 w 4343400"/>
                  <a:gd name="connsiteY30" fmla="*/ 1563370 h 6946900"/>
                  <a:gd name="connsiteX31" fmla="*/ 3375660 w 4343400"/>
                  <a:gd name="connsiteY31" fmla="*/ 1662430 h 6946900"/>
                  <a:gd name="connsiteX32" fmla="*/ 3352800 w 4343400"/>
                  <a:gd name="connsiteY32" fmla="*/ 1723390 h 6946900"/>
                  <a:gd name="connsiteX33" fmla="*/ 3375660 w 4343400"/>
                  <a:gd name="connsiteY33" fmla="*/ 1807210 h 6946900"/>
                  <a:gd name="connsiteX34" fmla="*/ 3307080 w 4343400"/>
                  <a:gd name="connsiteY34" fmla="*/ 1913890 h 6946900"/>
                  <a:gd name="connsiteX35" fmla="*/ 3291840 w 4343400"/>
                  <a:gd name="connsiteY35" fmla="*/ 2272030 h 6946900"/>
                  <a:gd name="connsiteX36" fmla="*/ 3436620 w 4343400"/>
                  <a:gd name="connsiteY36" fmla="*/ 2325370 h 6946900"/>
                  <a:gd name="connsiteX37" fmla="*/ 3489960 w 4343400"/>
                  <a:gd name="connsiteY37" fmla="*/ 2393950 h 6946900"/>
                  <a:gd name="connsiteX38" fmla="*/ 3558540 w 4343400"/>
                  <a:gd name="connsiteY38" fmla="*/ 2401570 h 6946900"/>
                  <a:gd name="connsiteX39" fmla="*/ 3573780 w 4343400"/>
                  <a:gd name="connsiteY39" fmla="*/ 2348230 h 6946900"/>
                  <a:gd name="connsiteX40" fmla="*/ 3688080 w 4343400"/>
                  <a:gd name="connsiteY40" fmla="*/ 2409190 h 6946900"/>
                  <a:gd name="connsiteX41" fmla="*/ 3810000 w 4343400"/>
                  <a:gd name="connsiteY41" fmla="*/ 2332990 h 6946900"/>
                  <a:gd name="connsiteX42" fmla="*/ 3992880 w 4343400"/>
                  <a:gd name="connsiteY42" fmla="*/ 2340610 h 6946900"/>
                  <a:gd name="connsiteX43" fmla="*/ 4046220 w 4343400"/>
                  <a:gd name="connsiteY43" fmla="*/ 2416810 h 6946900"/>
                  <a:gd name="connsiteX44" fmla="*/ 4061460 w 4343400"/>
                  <a:gd name="connsiteY44" fmla="*/ 2630170 h 6946900"/>
                  <a:gd name="connsiteX45" fmla="*/ 4061460 w 4343400"/>
                  <a:gd name="connsiteY45" fmla="*/ 2790190 h 6946900"/>
                  <a:gd name="connsiteX46" fmla="*/ 4023360 w 4343400"/>
                  <a:gd name="connsiteY46" fmla="*/ 2835910 h 6946900"/>
                  <a:gd name="connsiteX47" fmla="*/ 3901440 w 4343400"/>
                  <a:gd name="connsiteY47" fmla="*/ 2896870 h 6946900"/>
                  <a:gd name="connsiteX48" fmla="*/ 3916680 w 4343400"/>
                  <a:gd name="connsiteY48" fmla="*/ 3003550 h 6946900"/>
                  <a:gd name="connsiteX49" fmla="*/ 3992880 w 4343400"/>
                  <a:gd name="connsiteY49" fmla="*/ 3079750 h 6946900"/>
                  <a:gd name="connsiteX50" fmla="*/ 3992880 w 4343400"/>
                  <a:gd name="connsiteY50" fmla="*/ 3110230 h 6946900"/>
                  <a:gd name="connsiteX51" fmla="*/ 3985260 w 4343400"/>
                  <a:gd name="connsiteY51" fmla="*/ 3186430 h 6946900"/>
                  <a:gd name="connsiteX52" fmla="*/ 4000500 w 4343400"/>
                  <a:gd name="connsiteY52" fmla="*/ 3270250 h 6946900"/>
                  <a:gd name="connsiteX53" fmla="*/ 3863340 w 4343400"/>
                  <a:gd name="connsiteY53" fmla="*/ 3300730 h 6946900"/>
                  <a:gd name="connsiteX54" fmla="*/ 3893820 w 4343400"/>
                  <a:gd name="connsiteY54" fmla="*/ 3415030 h 6946900"/>
                  <a:gd name="connsiteX55" fmla="*/ 4015740 w 4343400"/>
                  <a:gd name="connsiteY55" fmla="*/ 3422650 h 6946900"/>
                  <a:gd name="connsiteX56" fmla="*/ 4053840 w 4343400"/>
                  <a:gd name="connsiteY56" fmla="*/ 3521710 h 6946900"/>
                  <a:gd name="connsiteX57" fmla="*/ 4000500 w 4343400"/>
                  <a:gd name="connsiteY57" fmla="*/ 3590290 h 6946900"/>
                  <a:gd name="connsiteX58" fmla="*/ 4030980 w 4343400"/>
                  <a:gd name="connsiteY58" fmla="*/ 3696970 h 6946900"/>
                  <a:gd name="connsiteX59" fmla="*/ 4015740 w 4343400"/>
                  <a:gd name="connsiteY59" fmla="*/ 3818890 h 6946900"/>
                  <a:gd name="connsiteX60" fmla="*/ 4238624 w 4343400"/>
                  <a:gd name="connsiteY60" fmla="*/ 3982338 h 6946900"/>
                  <a:gd name="connsiteX61" fmla="*/ 4238624 w 4343400"/>
                  <a:gd name="connsiteY61" fmla="*/ 4060826 h 6946900"/>
                  <a:gd name="connsiteX62" fmla="*/ 4295776 w 4343400"/>
                  <a:gd name="connsiteY62" fmla="*/ 4108450 h 6946900"/>
                  <a:gd name="connsiteX63" fmla="*/ 4343400 w 4343400"/>
                  <a:gd name="connsiteY63" fmla="*/ 4146550 h 6946900"/>
                  <a:gd name="connsiteX64" fmla="*/ 4295776 w 4343400"/>
                  <a:gd name="connsiteY64" fmla="*/ 4279900 h 6946900"/>
                  <a:gd name="connsiteX65" fmla="*/ 4181476 w 4343400"/>
                  <a:gd name="connsiteY65" fmla="*/ 4279900 h 6946900"/>
                  <a:gd name="connsiteX66" fmla="*/ 4152900 w 4343400"/>
                  <a:gd name="connsiteY66" fmla="*/ 4318000 h 6946900"/>
                  <a:gd name="connsiteX67" fmla="*/ 4143376 w 4343400"/>
                  <a:gd name="connsiteY67" fmla="*/ 4403726 h 6946900"/>
                  <a:gd name="connsiteX68" fmla="*/ 3933824 w 4343400"/>
                  <a:gd name="connsiteY68" fmla="*/ 4403726 h 6946900"/>
                  <a:gd name="connsiteX69" fmla="*/ 3933824 w 4343400"/>
                  <a:gd name="connsiteY69" fmla="*/ 4279900 h 6946900"/>
                  <a:gd name="connsiteX70" fmla="*/ 3886200 w 4343400"/>
                  <a:gd name="connsiteY70" fmla="*/ 4232274 h 6946900"/>
                  <a:gd name="connsiteX71" fmla="*/ 3829052 w 4343400"/>
                  <a:gd name="connsiteY71" fmla="*/ 4251326 h 6946900"/>
                  <a:gd name="connsiteX72" fmla="*/ 3771900 w 4343400"/>
                  <a:gd name="connsiteY72" fmla="*/ 4232274 h 6946900"/>
                  <a:gd name="connsiteX73" fmla="*/ 3619500 w 4343400"/>
                  <a:gd name="connsiteY73" fmla="*/ 4241800 h 6946900"/>
                  <a:gd name="connsiteX74" fmla="*/ 3590924 w 4343400"/>
                  <a:gd name="connsiteY74" fmla="*/ 4270374 h 6946900"/>
                  <a:gd name="connsiteX75" fmla="*/ 3571876 w 4343400"/>
                  <a:gd name="connsiteY75" fmla="*/ 4308474 h 6946900"/>
                  <a:gd name="connsiteX76" fmla="*/ 3486148 w 4343400"/>
                  <a:gd name="connsiteY76" fmla="*/ 4318000 h 6946900"/>
                  <a:gd name="connsiteX77" fmla="*/ 3429000 w 4343400"/>
                  <a:gd name="connsiteY77" fmla="*/ 4270374 h 6946900"/>
                  <a:gd name="connsiteX78" fmla="*/ 3429000 w 4343400"/>
                  <a:gd name="connsiteY78" fmla="*/ 4203700 h 6946900"/>
                  <a:gd name="connsiteX79" fmla="*/ 3419476 w 4343400"/>
                  <a:gd name="connsiteY79" fmla="*/ 4137026 h 6946900"/>
                  <a:gd name="connsiteX80" fmla="*/ 3362324 w 4343400"/>
                  <a:gd name="connsiteY80" fmla="*/ 4089400 h 6946900"/>
                  <a:gd name="connsiteX81" fmla="*/ 3190876 w 4343400"/>
                  <a:gd name="connsiteY81" fmla="*/ 4051300 h 6946900"/>
                  <a:gd name="connsiteX82" fmla="*/ 2933700 w 4343400"/>
                  <a:gd name="connsiteY82" fmla="*/ 4460874 h 6946900"/>
                  <a:gd name="connsiteX83" fmla="*/ 2867024 w 4343400"/>
                  <a:gd name="connsiteY83" fmla="*/ 4365626 h 6946900"/>
                  <a:gd name="connsiteX84" fmla="*/ 2790824 w 4343400"/>
                  <a:gd name="connsiteY84" fmla="*/ 4365626 h 6946900"/>
                  <a:gd name="connsiteX85" fmla="*/ 2714624 w 4343400"/>
                  <a:gd name="connsiteY85" fmla="*/ 4575174 h 6946900"/>
                  <a:gd name="connsiteX86" fmla="*/ 2686052 w 4343400"/>
                  <a:gd name="connsiteY86" fmla="*/ 4613274 h 6946900"/>
                  <a:gd name="connsiteX87" fmla="*/ 2628900 w 4343400"/>
                  <a:gd name="connsiteY87" fmla="*/ 4708526 h 6946900"/>
                  <a:gd name="connsiteX88" fmla="*/ 2638424 w 4343400"/>
                  <a:gd name="connsiteY88" fmla="*/ 4746626 h 6946900"/>
                  <a:gd name="connsiteX89" fmla="*/ 2771776 w 4343400"/>
                  <a:gd name="connsiteY89" fmla="*/ 4851400 h 6946900"/>
                  <a:gd name="connsiteX90" fmla="*/ 2619376 w 4343400"/>
                  <a:gd name="connsiteY90" fmla="*/ 5003800 h 6946900"/>
                  <a:gd name="connsiteX91" fmla="*/ 2667000 w 4343400"/>
                  <a:gd name="connsiteY91" fmla="*/ 5041900 h 6946900"/>
                  <a:gd name="connsiteX92" fmla="*/ 2667000 w 4343400"/>
                  <a:gd name="connsiteY92" fmla="*/ 5156200 h 6946900"/>
                  <a:gd name="connsiteX93" fmla="*/ 2733676 w 4343400"/>
                  <a:gd name="connsiteY93" fmla="*/ 5280026 h 6946900"/>
                  <a:gd name="connsiteX94" fmla="*/ 2686052 w 4343400"/>
                  <a:gd name="connsiteY94" fmla="*/ 5346700 h 6946900"/>
                  <a:gd name="connsiteX95" fmla="*/ 2686052 w 4343400"/>
                  <a:gd name="connsiteY95" fmla="*/ 5422900 h 6946900"/>
                  <a:gd name="connsiteX96" fmla="*/ 2638424 w 4343400"/>
                  <a:gd name="connsiteY96" fmla="*/ 5518150 h 6946900"/>
                  <a:gd name="connsiteX97" fmla="*/ 2571748 w 4343400"/>
                  <a:gd name="connsiteY97" fmla="*/ 5499100 h 6946900"/>
                  <a:gd name="connsiteX98" fmla="*/ 2524124 w 4343400"/>
                  <a:gd name="connsiteY98" fmla="*/ 5575300 h 6946900"/>
                  <a:gd name="connsiteX99" fmla="*/ 2533652 w 4343400"/>
                  <a:gd name="connsiteY99" fmla="*/ 5613400 h 6946900"/>
                  <a:gd name="connsiteX100" fmla="*/ 2476500 w 4343400"/>
                  <a:gd name="connsiteY100" fmla="*/ 5765800 h 6946900"/>
                  <a:gd name="connsiteX101" fmla="*/ 2562224 w 4343400"/>
                  <a:gd name="connsiteY101" fmla="*/ 5822950 h 6946900"/>
                  <a:gd name="connsiteX102" fmla="*/ 2543176 w 4343400"/>
                  <a:gd name="connsiteY102" fmla="*/ 5965826 h 6946900"/>
                  <a:gd name="connsiteX103" fmla="*/ 2447924 w 4343400"/>
                  <a:gd name="connsiteY103" fmla="*/ 5965826 h 6946900"/>
                  <a:gd name="connsiteX104" fmla="*/ 2438400 w 4343400"/>
                  <a:gd name="connsiteY104" fmla="*/ 6032500 h 6946900"/>
                  <a:gd name="connsiteX105" fmla="*/ 2466976 w 4343400"/>
                  <a:gd name="connsiteY105" fmla="*/ 6089650 h 6946900"/>
                  <a:gd name="connsiteX106" fmla="*/ 2457452 w 4343400"/>
                  <a:gd name="connsiteY106" fmla="*/ 6137274 h 6946900"/>
                  <a:gd name="connsiteX107" fmla="*/ 2524124 w 4343400"/>
                  <a:gd name="connsiteY107" fmla="*/ 6194426 h 6946900"/>
                  <a:gd name="connsiteX108" fmla="*/ 2495548 w 4343400"/>
                  <a:gd name="connsiteY108" fmla="*/ 6318250 h 6946900"/>
                  <a:gd name="connsiteX109" fmla="*/ 2362200 w 4343400"/>
                  <a:gd name="connsiteY109" fmla="*/ 6337300 h 6946900"/>
                  <a:gd name="connsiteX110" fmla="*/ 2352676 w 4343400"/>
                  <a:gd name="connsiteY110" fmla="*/ 6403974 h 6946900"/>
                  <a:gd name="connsiteX111" fmla="*/ 2276476 w 4343400"/>
                  <a:gd name="connsiteY111" fmla="*/ 6375400 h 6946900"/>
                  <a:gd name="connsiteX112" fmla="*/ 2181224 w 4343400"/>
                  <a:gd name="connsiteY112" fmla="*/ 6423026 h 6946900"/>
                  <a:gd name="connsiteX113" fmla="*/ 2143124 w 4343400"/>
                  <a:gd name="connsiteY113" fmla="*/ 6527800 h 6946900"/>
                  <a:gd name="connsiteX114" fmla="*/ 2047876 w 4343400"/>
                  <a:gd name="connsiteY114" fmla="*/ 6556374 h 6946900"/>
                  <a:gd name="connsiteX115" fmla="*/ 2000252 w 4343400"/>
                  <a:gd name="connsiteY115" fmla="*/ 6613526 h 6946900"/>
                  <a:gd name="connsiteX116" fmla="*/ 1876424 w 4343400"/>
                  <a:gd name="connsiteY116" fmla="*/ 6642100 h 6946900"/>
                  <a:gd name="connsiteX117" fmla="*/ 1847852 w 4343400"/>
                  <a:gd name="connsiteY117" fmla="*/ 6689726 h 6946900"/>
                  <a:gd name="connsiteX118" fmla="*/ 1733548 w 4343400"/>
                  <a:gd name="connsiteY118" fmla="*/ 6708774 h 6946900"/>
                  <a:gd name="connsiteX119" fmla="*/ 1714500 w 4343400"/>
                  <a:gd name="connsiteY119" fmla="*/ 6775450 h 6946900"/>
                  <a:gd name="connsiteX120" fmla="*/ 1704976 w 4343400"/>
                  <a:gd name="connsiteY120" fmla="*/ 6861174 h 6946900"/>
                  <a:gd name="connsiteX121" fmla="*/ 1562100 w 4343400"/>
                  <a:gd name="connsiteY121" fmla="*/ 6861174 h 6946900"/>
                  <a:gd name="connsiteX122" fmla="*/ 1390652 w 4343400"/>
                  <a:gd name="connsiteY122" fmla="*/ 6918326 h 6946900"/>
                  <a:gd name="connsiteX123" fmla="*/ 1333500 w 4343400"/>
                  <a:gd name="connsiteY123" fmla="*/ 6870700 h 6946900"/>
                  <a:gd name="connsiteX124" fmla="*/ 1238252 w 4343400"/>
                  <a:gd name="connsiteY124" fmla="*/ 6861174 h 6946900"/>
                  <a:gd name="connsiteX125" fmla="*/ 1200148 w 4343400"/>
                  <a:gd name="connsiteY125" fmla="*/ 6804026 h 6946900"/>
                  <a:gd name="connsiteX126" fmla="*/ 1038224 w 4343400"/>
                  <a:gd name="connsiteY126" fmla="*/ 6823074 h 6946900"/>
                  <a:gd name="connsiteX127" fmla="*/ 1000124 w 4343400"/>
                  <a:gd name="connsiteY127" fmla="*/ 6889750 h 6946900"/>
                  <a:gd name="connsiteX128" fmla="*/ 914400 w 4343400"/>
                  <a:gd name="connsiteY128" fmla="*/ 6889750 h 6946900"/>
                  <a:gd name="connsiteX129" fmla="*/ 771524 w 4343400"/>
                  <a:gd name="connsiteY129" fmla="*/ 6946900 h 6946900"/>
                  <a:gd name="connsiteX130" fmla="*/ 685800 w 4343400"/>
                  <a:gd name="connsiteY130" fmla="*/ 6784974 h 6946900"/>
                  <a:gd name="connsiteX131" fmla="*/ 714376 w 4343400"/>
                  <a:gd name="connsiteY131" fmla="*/ 6651626 h 6946900"/>
                  <a:gd name="connsiteX132" fmla="*/ 704852 w 4343400"/>
                  <a:gd name="connsiteY132" fmla="*/ 6527800 h 6946900"/>
                  <a:gd name="connsiteX133" fmla="*/ 819148 w 4343400"/>
                  <a:gd name="connsiteY133" fmla="*/ 6470650 h 6946900"/>
                  <a:gd name="connsiteX134" fmla="*/ 828676 w 4343400"/>
                  <a:gd name="connsiteY134" fmla="*/ 6308726 h 6946900"/>
                  <a:gd name="connsiteX135" fmla="*/ 781052 w 4343400"/>
                  <a:gd name="connsiteY135" fmla="*/ 6213474 h 6946900"/>
                  <a:gd name="connsiteX136" fmla="*/ 962024 w 4343400"/>
                  <a:gd name="connsiteY136" fmla="*/ 6194426 h 6946900"/>
                  <a:gd name="connsiteX137" fmla="*/ 866776 w 4343400"/>
                  <a:gd name="connsiteY137" fmla="*/ 6070600 h 6946900"/>
                  <a:gd name="connsiteX138" fmla="*/ 838200 w 4343400"/>
                  <a:gd name="connsiteY138" fmla="*/ 6032500 h 6946900"/>
                  <a:gd name="connsiteX139" fmla="*/ 876300 w 4343400"/>
                  <a:gd name="connsiteY139" fmla="*/ 5946774 h 6946900"/>
                  <a:gd name="connsiteX140" fmla="*/ 914400 w 4343400"/>
                  <a:gd name="connsiteY140" fmla="*/ 5937250 h 6946900"/>
                  <a:gd name="connsiteX141" fmla="*/ 923924 w 4343400"/>
                  <a:gd name="connsiteY141" fmla="*/ 5794374 h 6946900"/>
                  <a:gd name="connsiteX142" fmla="*/ 876300 w 4343400"/>
                  <a:gd name="connsiteY142" fmla="*/ 5699126 h 6946900"/>
                  <a:gd name="connsiteX143" fmla="*/ 752476 w 4343400"/>
                  <a:gd name="connsiteY143" fmla="*/ 5622926 h 6946900"/>
                  <a:gd name="connsiteX144" fmla="*/ 742948 w 4343400"/>
                  <a:gd name="connsiteY144" fmla="*/ 5499100 h 6946900"/>
                  <a:gd name="connsiteX145" fmla="*/ 638176 w 4343400"/>
                  <a:gd name="connsiteY145" fmla="*/ 5499100 h 6946900"/>
                  <a:gd name="connsiteX146" fmla="*/ 581024 w 4343400"/>
                  <a:gd name="connsiteY146" fmla="*/ 5403850 h 6946900"/>
                  <a:gd name="connsiteX147" fmla="*/ 590548 w 4343400"/>
                  <a:gd name="connsiteY147" fmla="*/ 5327650 h 6946900"/>
                  <a:gd name="connsiteX148" fmla="*/ 666748 w 4343400"/>
                  <a:gd name="connsiteY148" fmla="*/ 5260974 h 6946900"/>
                  <a:gd name="connsiteX149" fmla="*/ 619124 w 4343400"/>
                  <a:gd name="connsiteY149" fmla="*/ 5156200 h 6946900"/>
                  <a:gd name="connsiteX150" fmla="*/ 523876 w 4343400"/>
                  <a:gd name="connsiteY150" fmla="*/ 5137150 h 6946900"/>
                  <a:gd name="connsiteX151" fmla="*/ 495300 w 4343400"/>
                  <a:gd name="connsiteY151" fmla="*/ 5003800 h 6946900"/>
                  <a:gd name="connsiteX152" fmla="*/ 457200 w 4343400"/>
                  <a:gd name="connsiteY152" fmla="*/ 4927600 h 6946900"/>
                  <a:gd name="connsiteX153" fmla="*/ 447676 w 4343400"/>
                  <a:gd name="connsiteY153" fmla="*/ 4870450 h 6946900"/>
                  <a:gd name="connsiteX154" fmla="*/ 409576 w 4343400"/>
                  <a:gd name="connsiteY154" fmla="*/ 4832350 h 6946900"/>
                  <a:gd name="connsiteX155" fmla="*/ 352424 w 4343400"/>
                  <a:gd name="connsiteY155" fmla="*/ 4851400 h 6946900"/>
                  <a:gd name="connsiteX156" fmla="*/ 314324 w 4343400"/>
                  <a:gd name="connsiteY156" fmla="*/ 4775200 h 6946900"/>
                  <a:gd name="connsiteX157" fmla="*/ 219076 w 4343400"/>
                  <a:gd name="connsiteY157" fmla="*/ 4775200 h 6946900"/>
                  <a:gd name="connsiteX158" fmla="*/ 209548 w 4343400"/>
                  <a:gd name="connsiteY158" fmla="*/ 4689474 h 6946900"/>
                  <a:gd name="connsiteX159" fmla="*/ 76200 w 4343400"/>
                  <a:gd name="connsiteY159" fmla="*/ 4689474 h 6946900"/>
                  <a:gd name="connsiteX160" fmla="*/ 0 w 4343400"/>
                  <a:gd name="connsiteY160" fmla="*/ 4632326 h 6946900"/>
                  <a:gd name="connsiteX161" fmla="*/ 38100 w 4343400"/>
                  <a:gd name="connsiteY161" fmla="*/ 4518026 h 6946900"/>
                  <a:gd name="connsiteX162" fmla="*/ 114300 w 4343400"/>
                  <a:gd name="connsiteY162" fmla="*/ 4518026 h 6946900"/>
                  <a:gd name="connsiteX163" fmla="*/ 152400 w 4343400"/>
                  <a:gd name="connsiteY163" fmla="*/ 4489450 h 6946900"/>
                  <a:gd name="connsiteX164" fmla="*/ 142876 w 4343400"/>
                  <a:gd name="connsiteY164" fmla="*/ 4375150 h 6946900"/>
                  <a:gd name="connsiteX165" fmla="*/ 209548 w 4343400"/>
                  <a:gd name="connsiteY165" fmla="*/ 4308474 h 6946900"/>
                  <a:gd name="connsiteX166" fmla="*/ 323852 w 4343400"/>
                  <a:gd name="connsiteY166" fmla="*/ 4298950 h 6946900"/>
                  <a:gd name="connsiteX167" fmla="*/ 419100 w 4343400"/>
                  <a:gd name="connsiteY167" fmla="*/ 4337050 h 6946900"/>
                  <a:gd name="connsiteX168" fmla="*/ 476252 w 4343400"/>
                  <a:gd name="connsiteY168" fmla="*/ 4327526 h 6946900"/>
                  <a:gd name="connsiteX169" fmla="*/ 485776 w 4343400"/>
                  <a:gd name="connsiteY169" fmla="*/ 4232274 h 6946900"/>
                  <a:gd name="connsiteX170" fmla="*/ 542924 w 4343400"/>
                  <a:gd name="connsiteY170" fmla="*/ 4165600 h 6946900"/>
                  <a:gd name="connsiteX171" fmla="*/ 590548 w 4343400"/>
                  <a:gd name="connsiteY171" fmla="*/ 4165600 h 6946900"/>
                  <a:gd name="connsiteX172" fmla="*/ 676276 w 4343400"/>
                  <a:gd name="connsiteY172" fmla="*/ 3965574 h 6946900"/>
                  <a:gd name="connsiteX173" fmla="*/ 819148 w 4343400"/>
                  <a:gd name="connsiteY173" fmla="*/ 3889374 h 6946900"/>
                  <a:gd name="connsiteX174" fmla="*/ 819148 w 4343400"/>
                  <a:gd name="connsiteY174" fmla="*/ 3803650 h 6946900"/>
                  <a:gd name="connsiteX175" fmla="*/ 885824 w 4343400"/>
                  <a:gd name="connsiteY175" fmla="*/ 3660774 h 6946900"/>
                  <a:gd name="connsiteX176" fmla="*/ 790576 w 4343400"/>
                  <a:gd name="connsiteY176" fmla="*/ 3632200 h 6946900"/>
                  <a:gd name="connsiteX177" fmla="*/ 704852 w 4343400"/>
                  <a:gd name="connsiteY177" fmla="*/ 3517900 h 6946900"/>
                  <a:gd name="connsiteX178" fmla="*/ 714376 w 4343400"/>
                  <a:gd name="connsiteY178" fmla="*/ 3460750 h 6946900"/>
                  <a:gd name="connsiteX179" fmla="*/ 695324 w 4343400"/>
                  <a:gd name="connsiteY179" fmla="*/ 3394074 h 6946900"/>
                  <a:gd name="connsiteX180" fmla="*/ 742948 w 4343400"/>
                  <a:gd name="connsiteY180" fmla="*/ 3327400 h 6946900"/>
                  <a:gd name="connsiteX181" fmla="*/ 819148 w 4343400"/>
                  <a:gd name="connsiteY181" fmla="*/ 3336926 h 6946900"/>
                  <a:gd name="connsiteX182" fmla="*/ 819148 w 4343400"/>
                  <a:gd name="connsiteY182" fmla="*/ 3213100 h 6946900"/>
                  <a:gd name="connsiteX183" fmla="*/ 762000 w 4343400"/>
                  <a:gd name="connsiteY183" fmla="*/ 3194050 h 6946900"/>
                  <a:gd name="connsiteX184" fmla="*/ 771524 w 4343400"/>
                  <a:gd name="connsiteY184" fmla="*/ 3108326 h 6946900"/>
                  <a:gd name="connsiteX185" fmla="*/ 990600 w 4343400"/>
                  <a:gd name="connsiteY185" fmla="*/ 2813050 h 6946900"/>
                  <a:gd name="connsiteX186" fmla="*/ 1000124 w 4343400"/>
                  <a:gd name="connsiteY186" fmla="*/ 2679700 h 6946900"/>
                  <a:gd name="connsiteX187" fmla="*/ 914400 w 4343400"/>
                  <a:gd name="connsiteY187" fmla="*/ 2603500 h 6946900"/>
                  <a:gd name="connsiteX188" fmla="*/ 904876 w 4343400"/>
                  <a:gd name="connsiteY188" fmla="*/ 2546350 h 6946900"/>
                  <a:gd name="connsiteX189" fmla="*/ 809624 w 4343400"/>
                  <a:gd name="connsiteY189" fmla="*/ 2517774 h 6946900"/>
                  <a:gd name="connsiteX190" fmla="*/ 794512 w 4343400"/>
                  <a:gd name="connsiteY190" fmla="*/ 2448024 h 6946900"/>
                  <a:gd name="connsiteX191" fmla="*/ 807720 w 4343400"/>
                  <a:gd name="connsiteY191" fmla="*/ 2447290 h 6946900"/>
                  <a:gd name="connsiteX192" fmla="*/ 853440 w 4343400"/>
                  <a:gd name="connsiteY192" fmla="*/ 2416810 h 6946900"/>
                  <a:gd name="connsiteX193" fmla="*/ 861060 w 4343400"/>
                  <a:gd name="connsiteY193" fmla="*/ 2355850 h 6946900"/>
                  <a:gd name="connsiteX194" fmla="*/ 914400 w 4343400"/>
                  <a:gd name="connsiteY194" fmla="*/ 2340610 h 6946900"/>
                  <a:gd name="connsiteX195" fmla="*/ 929640 w 4343400"/>
                  <a:gd name="connsiteY195" fmla="*/ 2279650 h 6946900"/>
                  <a:gd name="connsiteX196" fmla="*/ 1021080 w 4343400"/>
                  <a:gd name="connsiteY196" fmla="*/ 2195830 h 6946900"/>
                  <a:gd name="connsiteX197" fmla="*/ 975360 w 4343400"/>
                  <a:gd name="connsiteY197" fmla="*/ 2134870 h 6946900"/>
                  <a:gd name="connsiteX198" fmla="*/ 975360 w 4343400"/>
                  <a:gd name="connsiteY198" fmla="*/ 2089150 h 6946900"/>
                  <a:gd name="connsiteX199" fmla="*/ 1036320 w 4343400"/>
                  <a:gd name="connsiteY199" fmla="*/ 2073910 h 6946900"/>
                  <a:gd name="connsiteX200" fmla="*/ 1059180 w 4343400"/>
                  <a:gd name="connsiteY200" fmla="*/ 2012950 h 6946900"/>
                  <a:gd name="connsiteX201" fmla="*/ 1143000 w 4343400"/>
                  <a:gd name="connsiteY201" fmla="*/ 1982470 h 6946900"/>
                  <a:gd name="connsiteX202" fmla="*/ 1173480 w 4343400"/>
                  <a:gd name="connsiteY202" fmla="*/ 1891030 h 6946900"/>
                  <a:gd name="connsiteX203" fmla="*/ 1089660 w 4343400"/>
                  <a:gd name="connsiteY203" fmla="*/ 1883410 h 6946900"/>
                  <a:gd name="connsiteX204" fmla="*/ 1104900 w 4343400"/>
                  <a:gd name="connsiteY204" fmla="*/ 1799590 h 6946900"/>
                  <a:gd name="connsiteX205" fmla="*/ 1219200 w 4343400"/>
                  <a:gd name="connsiteY205" fmla="*/ 1700530 h 6946900"/>
                  <a:gd name="connsiteX206" fmla="*/ 1303020 w 4343400"/>
                  <a:gd name="connsiteY206" fmla="*/ 1700530 h 6946900"/>
                  <a:gd name="connsiteX207" fmla="*/ 1280160 w 4343400"/>
                  <a:gd name="connsiteY207" fmla="*/ 1570990 h 6946900"/>
                  <a:gd name="connsiteX208" fmla="*/ 1318260 w 4343400"/>
                  <a:gd name="connsiteY208" fmla="*/ 1510030 h 6946900"/>
                  <a:gd name="connsiteX209" fmla="*/ 1341120 w 4343400"/>
                  <a:gd name="connsiteY209" fmla="*/ 1395730 h 6946900"/>
                  <a:gd name="connsiteX210" fmla="*/ 1295400 w 4343400"/>
                  <a:gd name="connsiteY210" fmla="*/ 1266190 h 6946900"/>
                  <a:gd name="connsiteX211" fmla="*/ 1325880 w 4343400"/>
                  <a:gd name="connsiteY211" fmla="*/ 999490 h 6946900"/>
                  <a:gd name="connsiteX212" fmla="*/ 1326468 w 4343400"/>
                  <a:gd name="connsiteY212" fmla="*/ 996268 h 6946900"/>
                  <a:gd name="connsiteX213" fmla="*/ 1346200 w 4343400"/>
                  <a:gd name="connsiteY213" fmla="*/ 1016000 h 6946900"/>
                  <a:gd name="connsiteX214" fmla="*/ 1428748 w 4343400"/>
                  <a:gd name="connsiteY214" fmla="*/ 971550 h 6946900"/>
                  <a:gd name="connsiteX215" fmla="*/ 1441452 w 4343400"/>
                  <a:gd name="connsiteY215" fmla="*/ 939800 h 6946900"/>
                  <a:gd name="connsiteX216" fmla="*/ 1479548 w 4343400"/>
                  <a:gd name="connsiteY216" fmla="*/ 901700 h 6946900"/>
                  <a:gd name="connsiteX217" fmla="*/ 1619252 w 4343400"/>
                  <a:gd name="connsiteY217" fmla="*/ 711200 h 6946900"/>
                  <a:gd name="connsiteX218" fmla="*/ 1670052 w 4343400"/>
                  <a:gd name="connsiteY218" fmla="*/ 647700 h 6946900"/>
                  <a:gd name="connsiteX219" fmla="*/ 1670052 w 4343400"/>
                  <a:gd name="connsiteY219" fmla="*/ 590550 h 6946900"/>
                  <a:gd name="connsiteX220" fmla="*/ 1638300 w 4343400"/>
                  <a:gd name="connsiteY220" fmla="*/ 546100 h 6946900"/>
                  <a:gd name="connsiteX221" fmla="*/ 1657348 w 4343400"/>
                  <a:gd name="connsiteY221" fmla="*/ 450850 h 6946900"/>
                  <a:gd name="connsiteX222" fmla="*/ 1727200 w 4343400"/>
                  <a:gd name="connsiteY222" fmla="*/ 469900 h 6946900"/>
                  <a:gd name="connsiteX223" fmla="*/ 1790700 w 4343400"/>
                  <a:gd name="connsiteY223" fmla="*/ 425450 h 6946900"/>
                  <a:gd name="connsiteX224" fmla="*/ 1943100 w 4343400"/>
                  <a:gd name="connsiteY224" fmla="*/ 488950 h 6946900"/>
                  <a:gd name="connsiteX225" fmla="*/ 1987548 w 4343400"/>
                  <a:gd name="connsiteY225" fmla="*/ 450850 h 6946900"/>
                  <a:gd name="connsiteX226" fmla="*/ 2044700 w 4343400"/>
                  <a:gd name="connsiteY226" fmla="*/ 457200 h 6946900"/>
                  <a:gd name="connsiteX227" fmla="*/ 2051052 w 4343400"/>
                  <a:gd name="connsiteY227" fmla="*/ 495300 h 6946900"/>
                  <a:gd name="connsiteX228" fmla="*/ 2082800 w 4343400"/>
                  <a:gd name="connsiteY228" fmla="*/ 495300 h 6946900"/>
                  <a:gd name="connsiteX229" fmla="*/ 2108200 w 4343400"/>
                  <a:gd name="connsiteY229" fmla="*/ 533400 h 6946900"/>
                  <a:gd name="connsiteX230" fmla="*/ 2139948 w 4343400"/>
                  <a:gd name="connsiteY230" fmla="*/ 533400 h 6946900"/>
                  <a:gd name="connsiteX231" fmla="*/ 2146300 w 4343400"/>
                  <a:gd name="connsiteY231" fmla="*/ 603250 h 6946900"/>
                  <a:gd name="connsiteX232" fmla="*/ 2108200 w 4343400"/>
                  <a:gd name="connsiteY232" fmla="*/ 673100 h 6946900"/>
                  <a:gd name="connsiteX233" fmla="*/ 2114548 w 4343400"/>
                  <a:gd name="connsiteY233" fmla="*/ 711200 h 6946900"/>
                  <a:gd name="connsiteX234" fmla="*/ 2070100 w 4343400"/>
                  <a:gd name="connsiteY234" fmla="*/ 781050 h 6946900"/>
                  <a:gd name="connsiteX235" fmla="*/ 2254252 w 4343400"/>
                  <a:gd name="connsiteY235" fmla="*/ 863600 h 6946900"/>
                  <a:gd name="connsiteX236" fmla="*/ 2298700 w 4343400"/>
                  <a:gd name="connsiteY236" fmla="*/ 850900 h 6946900"/>
                  <a:gd name="connsiteX237" fmla="*/ 2298700 w 4343400"/>
                  <a:gd name="connsiteY237" fmla="*/ 800100 h 6946900"/>
                  <a:gd name="connsiteX238" fmla="*/ 2381252 w 4343400"/>
                  <a:gd name="connsiteY238" fmla="*/ 698500 h 6946900"/>
                  <a:gd name="connsiteX239" fmla="*/ 2444748 w 4343400"/>
                  <a:gd name="connsiteY239" fmla="*/ 698500 h 6946900"/>
                  <a:gd name="connsiteX240" fmla="*/ 2533652 w 4343400"/>
                  <a:gd name="connsiteY240" fmla="*/ 711200 h 6946900"/>
                  <a:gd name="connsiteX241" fmla="*/ 2641600 w 4343400"/>
                  <a:gd name="connsiteY241" fmla="*/ 692150 h 6946900"/>
                  <a:gd name="connsiteX242" fmla="*/ 2705100 w 4343400"/>
                  <a:gd name="connsiteY242" fmla="*/ 635000 h 6946900"/>
                  <a:gd name="connsiteX243" fmla="*/ 2794000 w 4343400"/>
                  <a:gd name="connsiteY243" fmla="*/ 641350 h 6946900"/>
                  <a:gd name="connsiteX244" fmla="*/ 2825748 w 4343400"/>
                  <a:gd name="connsiteY244" fmla="*/ 615950 h 6946900"/>
                  <a:gd name="connsiteX245" fmla="*/ 2895600 w 4343400"/>
                  <a:gd name="connsiteY245" fmla="*/ 660400 h 6946900"/>
                  <a:gd name="connsiteX246" fmla="*/ 2914652 w 4343400"/>
                  <a:gd name="connsiteY246" fmla="*/ 730250 h 6946900"/>
                  <a:gd name="connsiteX247" fmla="*/ 2978148 w 4343400"/>
                  <a:gd name="connsiteY247" fmla="*/ 679450 h 6946900"/>
                  <a:gd name="connsiteX248" fmla="*/ 2959100 w 4343400"/>
                  <a:gd name="connsiteY248" fmla="*/ 622300 h 6946900"/>
                  <a:gd name="connsiteX249" fmla="*/ 2978148 w 4343400"/>
                  <a:gd name="connsiteY249" fmla="*/ 584200 h 6946900"/>
                  <a:gd name="connsiteX250" fmla="*/ 2959100 w 4343400"/>
                  <a:gd name="connsiteY250" fmla="*/ 488950 h 6946900"/>
                  <a:gd name="connsiteX251" fmla="*/ 3028948 w 4343400"/>
                  <a:gd name="connsiteY251" fmla="*/ 419100 h 6946900"/>
                  <a:gd name="connsiteX252" fmla="*/ 3073400 w 4343400"/>
                  <a:gd name="connsiteY252" fmla="*/ 400050 h 6946900"/>
                  <a:gd name="connsiteX253" fmla="*/ 3194052 w 4343400"/>
                  <a:gd name="connsiteY253" fmla="*/ 336550 h 6946900"/>
                  <a:gd name="connsiteX254" fmla="*/ 3206748 w 4343400"/>
                  <a:gd name="connsiteY254" fmla="*/ 222250 h 6946900"/>
                  <a:gd name="connsiteX255" fmla="*/ 3251200 w 4343400"/>
                  <a:gd name="connsiteY255" fmla="*/ 133350 h 6946900"/>
                  <a:gd name="connsiteX0" fmla="*/ 1172876 w 4343400"/>
                  <a:gd name="connsiteY0" fmla="*/ 515074 h 6946900"/>
                  <a:gd name="connsiteX1" fmla="*/ 1181100 w 4343400"/>
                  <a:gd name="connsiteY1" fmla="*/ 539750 h 6946900"/>
                  <a:gd name="connsiteX2" fmla="*/ 1172876 w 4343400"/>
                  <a:gd name="connsiteY2" fmla="*/ 515074 h 6946900"/>
                  <a:gd name="connsiteX3" fmla="*/ 3632200 w 4343400"/>
                  <a:gd name="connsiteY3" fmla="*/ 0 h 6946900"/>
                  <a:gd name="connsiteX4" fmla="*/ 3663948 w 4343400"/>
                  <a:gd name="connsiteY4" fmla="*/ 25400 h 6946900"/>
                  <a:gd name="connsiteX5" fmla="*/ 3810000 w 4343400"/>
                  <a:gd name="connsiteY5" fmla="*/ 38100 h 6946900"/>
                  <a:gd name="connsiteX6" fmla="*/ 3816348 w 4343400"/>
                  <a:gd name="connsiteY6" fmla="*/ 114300 h 6946900"/>
                  <a:gd name="connsiteX7" fmla="*/ 3841748 w 4343400"/>
                  <a:gd name="connsiteY7" fmla="*/ 158750 h 6946900"/>
                  <a:gd name="connsiteX8" fmla="*/ 3867148 w 4343400"/>
                  <a:gd name="connsiteY8" fmla="*/ 393700 h 6946900"/>
                  <a:gd name="connsiteX9" fmla="*/ 3873500 w 4343400"/>
                  <a:gd name="connsiteY9" fmla="*/ 431800 h 6946900"/>
                  <a:gd name="connsiteX10" fmla="*/ 3886200 w 4343400"/>
                  <a:gd name="connsiteY10" fmla="*/ 469900 h 6946900"/>
                  <a:gd name="connsiteX11" fmla="*/ 3949700 w 4343400"/>
                  <a:gd name="connsiteY11" fmla="*/ 469900 h 6946900"/>
                  <a:gd name="connsiteX12" fmla="*/ 3949700 w 4343400"/>
                  <a:gd name="connsiteY12" fmla="*/ 546100 h 6946900"/>
                  <a:gd name="connsiteX13" fmla="*/ 4076700 w 4343400"/>
                  <a:gd name="connsiteY13" fmla="*/ 635000 h 6946900"/>
                  <a:gd name="connsiteX14" fmla="*/ 4140200 w 4343400"/>
                  <a:gd name="connsiteY14" fmla="*/ 622300 h 6946900"/>
                  <a:gd name="connsiteX15" fmla="*/ 4178300 w 4343400"/>
                  <a:gd name="connsiteY15" fmla="*/ 692150 h 6946900"/>
                  <a:gd name="connsiteX16" fmla="*/ 4152900 w 4343400"/>
                  <a:gd name="connsiteY16" fmla="*/ 787400 h 6946900"/>
                  <a:gd name="connsiteX17" fmla="*/ 4178300 w 4343400"/>
                  <a:gd name="connsiteY17" fmla="*/ 850900 h 6946900"/>
                  <a:gd name="connsiteX18" fmla="*/ 4171948 w 4343400"/>
                  <a:gd name="connsiteY18" fmla="*/ 914400 h 6946900"/>
                  <a:gd name="connsiteX19" fmla="*/ 4108452 w 4343400"/>
                  <a:gd name="connsiteY19" fmla="*/ 946150 h 6946900"/>
                  <a:gd name="connsiteX20" fmla="*/ 4108452 w 4343400"/>
                  <a:gd name="connsiteY20" fmla="*/ 984250 h 6946900"/>
                  <a:gd name="connsiteX21" fmla="*/ 4159252 w 4343400"/>
                  <a:gd name="connsiteY21" fmla="*/ 1003300 h 6946900"/>
                  <a:gd name="connsiteX22" fmla="*/ 4177940 w 4343400"/>
                  <a:gd name="connsiteY22" fmla="*/ 1115438 h 6946900"/>
                  <a:gd name="connsiteX23" fmla="*/ 3931920 w 4343400"/>
                  <a:gd name="connsiteY23" fmla="*/ 1189990 h 6946900"/>
                  <a:gd name="connsiteX24" fmla="*/ 3878580 w 4343400"/>
                  <a:gd name="connsiteY24" fmla="*/ 1266190 h 6946900"/>
                  <a:gd name="connsiteX25" fmla="*/ 3787140 w 4343400"/>
                  <a:gd name="connsiteY25" fmla="*/ 1243330 h 6946900"/>
                  <a:gd name="connsiteX26" fmla="*/ 3665220 w 4343400"/>
                  <a:gd name="connsiteY26" fmla="*/ 1289050 h 6946900"/>
                  <a:gd name="connsiteX27" fmla="*/ 3665220 w 4343400"/>
                  <a:gd name="connsiteY27" fmla="*/ 1365250 h 6946900"/>
                  <a:gd name="connsiteX28" fmla="*/ 3649980 w 4343400"/>
                  <a:gd name="connsiteY28" fmla="*/ 1471930 h 6946900"/>
                  <a:gd name="connsiteX29" fmla="*/ 3497580 w 4343400"/>
                  <a:gd name="connsiteY29" fmla="*/ 1502410 h 6946900"/>
                  <a:gd name="connsiteX30" fmla="*/ 3467100 w 4343400"/>
                  <a:gd name="connsiteY30" fmla="*/ 1563370 h 6946900"/>
                  <a:gd name="connsiteX31" fmla="*/ 3375660 w 4343400"/>
                  <a:gd name="connsiteY31" fmla="*/ 1662430 h 6946900"/>
                  <a:gd name="connsiteX32" fmla="*/ 3352800 w 4343400"/>
                  <a:gd name="connsiteY32" fmla="*/ 1723390 h 6946900"/>
                  <a:gd name="connsiteX33" fmla="*/ 3375660 w 4343400"/>
                  <a:gd name="connsiteY33" fmla="*/ 1807210 h 6946900"/>
                  <a:gd name="connsiteX34" fmla="*/ 3307080 w 4343400"/>
                  <a:gd name="connsiteY34" fmla="*/ 1913890 h 6946900"/>
                  <a:gd name="connsiteX35" fmla="*/ 3291840 w 4343400"/>
                  <a:gd name="connsiteY35" fmla="*/ 2272030 h 6946900"/>
                  <a:gd name="connsiteX36" fmla="*/ 3436620 w 4343400"/>
                  <a:gd name="connsiteY36" fmla="*/ 2325370 h 6946900"/>
                  <a:gd name="connsiteX37" fmla="*/ 3489960 w 4343400"/>
                  <a:gd name="connsiteY37" fmla="*/ 2393950 h 6946900"/>
                  <a:gd name="connsiteX38" fmla="*/ 3558540 w 4343400"/>
                  <a:gd name="connsiteY38" fmla="*/ 2401570 h 6946900"/>
                  <a:gd name="connsiteX39" fmla="*/ 3573780 w 4343400"/>
                  <a:gd name="connsiteY39" fmla="*/ 2348230 h 6946900"/>
                  <a:gd name="connsiteX40" fmla="*/ 3688080 w 4343400"/>
                  <a:gd name="connsiteY40" fmla="*/ 2409190 h 6946900"/>
                  <a:gd name="connsiteX41" fmla="*/ 3810000 w 4343400"/>
                  <a:gd name="connsiteY41" fmla="*/ 2332990 h 6946900"/>
                  <a:gd name="connsiteX42" fmla="*/ 3992880 w 4343400"/>
                  <a:gd name="connsiteY42" fmla="*/ 2340610 h 6946900"/>
                  <a:gd name="connsiteX43" fmla="*/ 4046220 w 4343400"/>
                  <a:gd name="connsiteY43" fmla="*/ 2416810 h 6946900"/>
                  <a:gd name="connsiteX44" fmla="*/ 4061460 w 4343400"/>
                  <a:gd name="connsiteY44" fmla="*/ 2630170 h 6946900"/>
                  <a:gd name="connsiteX45" fmla="*/ 4061460 w 4343400"/>
                  <a:gd name="connsiteY45" fmla="*/ 2790190 h 6946900"/>
                  <a:gd name="connsiteX46" fmla="*/ 4023360 w 4343400"/>
                  <a:gd name="connsiteY46" fmla="*/ 2835910 h 6946900"/>
                  <a:gd name="connsiteX47" fmla="*/ 3901440 w 4343400"/>
                  <a:gd name="connsiteY47" fmla="*/ 2896870 h 6946900"/>
                  <a:gd name="connsiteX48" fmla="*/ 3916680 w 4343400"/>
                  <a:gd name="connsiteY48" fmla="*/ 3003550 h 6946900"/>
                  <a:gd name="connsiteX49" fmla="*/ 3992880 w 4343400"/>
                  <a:gd name="connsiteY49" fmla="*/ 3079750 h 6946900"/>
                  <a:gd name="connsiteX50" fmla="*/ 3992880 w 4343400"/>
                  <a:gd name="connsiteY50" fmla="*/ 3110230 h 6946900"/>
                  <a:gd name="connsiteX51" fmla="*/ 3985260 w 4343400"/>
                  <a:gd name="connsiteY51" fmla="*/ 3186430 h 6946900"/>
                  <a:gd name="connsiteX52" fmla="*/ 4000500 w 4343400"/>
                  <a:gd name="connsiteY52" fmla="*/ 3270250 h 6946900"/>
                  <a:gd name="connsiteX53" fmla="*/ 3863340 w 4343400"/>
                  <a:gd name="connsiteY53" fmla="*/ 3300730 h 6946900"/>
                  <a:gd name="connsiteX54" fmla="*/ 3893820 w 4343400"/>
                  <a:gd name="connsiteY54" fmla="*/ 3415030 h 6946900"/>
                  <a:gd name="connsiteX55" fmla="*/ 4015740 w 4343400"/>
                  <a:gd name="connsiteY55" fmla="*/ 3422650 h 6946900"/>
                  <a:gd name="connsiteX56" fmla="*/ 4053840 w 4343400"/>
                  <a:gd name="connsiteY56" fmla="*/ 3521710 h 6946900"/>
                  <a:gd name="connsiteX57" fmla="*/ 4000500 w 4343400"/>
                  <a:gd name="connsiteY57" fmla="*/ 3590290 h 6946900"/>
                  <a:gd name="connsiteX58" fmla="*/ 4030980 w 4343400"/>
                  <a:gd name="connsiteY58" fmla="*/ 3696970 h 6946900"/>
                  <a:gd name="connsiteX59" fmla="*/ 4015740 w 4343400"/>
                  <a:gd name="connsiteY59" fmla="*/ 3818890 h 6946900"/>
                  <a:gd name="connsiteX60" fmla="*/ 4238624 w 4343400"/>
                  <a:gd name="connsiteY60" fmla="*/ 3982338 h 6946900"/>
                  <a:gd name="connsiteX61" fmla="*/ 4238624 w 4343400"/>
                  <a:gd name="connsiteY61" fmla="*/ 4060826 h 6946900"/>
                  <a:gd name="connsiteX62" fmla="*/ 4295776 w 4343400"/>
                  <a:gd name="connsiteY62" fmla="*/ 4108450 h 6946900"/>
                  <a:gd name="connsiteX63" fmla="*/ 4343400 w 4343400"/>
                  <a:gd name="connsiteY63" fmla="*/ 4146550 h 6946900"/>
                  <a:gd name="connsiteX64" fmla="*/ 4295776 w 4343400"/>
                  <a:gd name="connsiteY64" fmla="*/ 4279900 h 6946900"/>
                  <a:gd name="connsiteX65" fmla="*/ 4181476 w 4343400"/>
                  <a:gd name="connsiteY65" fmla="*/ 4279900 h 6946900"/>
                  <a:gd name="connsiteX66" fmla="*/ 4152900 w 4343400"/>
                  <a:gd name="connsiteY66" fmla="*/ 4318000 h 6946900"/>
                  <a:gd name="connsiteX67" fmla="*/ 4143376 w 4343400"/>
                  <a:gd name="connsiteY67" fmla="*/ 4403726 h 6946900"/>
                  <a:gd name="connsiteX68" fmla="*/ 3933824 w 4343400"/>
                  <a:gd name="connsiteY68" fmla="*/ 4403726 h 6946900"/>
                  <a:gd name="connsiteX69" fmla="*/ 3933824 w 4343400"/>
                  <a:gd name="connsiteY69" fmla="*/ 4279900 h 6946900"/>
                  <a:gd name="connsiteX70" fmla="*/ 3886200 w 4343400"/>
                  <a:gd name="connsiteY70" fmla="*/ 4232274 h 6946900"/>
                  <a:gd name="connsiteX71" fmla="*/ 3829052 w 4343400"/>
                  <a:gd name="connsiteY71" fmla="*/ 4251326 h 6946900"/>
                  <a:gd name="connsiteX72" fmla="*/ 3771900 w 4343400"/>
                  <a:gd name="connsiteY72" fmla="*/ 4232274 h 6946900"/>
                  <a:gd name="connsiteX73" fmla="*/ 3619500 w 4343400"/>
                  <a:gd name="connsiteY73" fmla="*/ 4241800 h 6946900"/>
                  <a:gd name="connsiteX74" fmla="*/ 3590924 w 4343400"/>
                  <a:gd name="connsiteY74" fmla="*/ 4270374 h 6946900"/>
                  <a:gd name="connsiteX75" fmla="*/ 3571876 w 4343400"/>
                  <a:gd name="connsiteY75" fmla="*/ 4308474 h 6946900"/>
                  <a:gd name="connsiteX76" fmla="*/ 3486148 w 4343400"/>
                  <a:gd name="connsiteY76" fmla="*/ 4318000 h 6946900"/>
                  <a:gd name="connsiteX77" fmla="*/ 3429000 w 4343400"/>
                  <a:gd name="connsiteY77" fmla="*/ 4270374 h 6946900"/>
                  <a:gd name="connsiteX78" fmla="*/ 3429000 w 4343400"/>
                  <a:gd name="connsiteY78" fmla="*/ 4203700 h 6946900"/>
                  <a:gd name="connsiteX79" fmla="*/ 3419476 w 4343400"/>
                  <a:gd name="connsiteY79" fmla="*/ 4137026 h 6946900"/>
                  <a:gd name="connsiteX80" fmla="*/ 3362324 w 4343400"/>
                  <a:gd name="connsiteY80" fmla="*/ 4089400 h 6946900"/>
                  <a:gd name="connsiteX81" fmla="*/ 3190876 w 4343400"/>
                  <a:gd name="connsiteY81" fmla="*/ 4051300 h 6946900"/>
                  <a:gd name="connsiteX82" fmla="*/ 2933700 w 4343400"/>
                  <a:gd name="connsiteY82" fmla="*/ 4460874 h 6946900"/>
                  <a:gd name="connsiteX83" fmla="*/ 2867024 w 4343400"/>
                  <a:gd name="connsiteY83" fmla="*/ 4365626 h 6946900"/>
                  <a:gd name="connsiteX84" fmla="*/ 2790824 w 4343400"/>
                  <a:gd name="connsiteY84" fmla="*/ 4365626 h 6946900"/>
                  <a:gd name="connsiteX85" fmla="*/ 2714624 w 4343400"/>
                  <a:gd name="connsiteY85" fmla="*/ 4575174 h 6946900"/>
                  <a:gd name="connsiteX86" fmla="*/ 2686052 w 4343400"/>
                  <a:gd name="connsiteY86" fmla="*/ 4613274 h 6946900"/>
                  <a:gd name="connsiteX87" fmla="*/ 2628900 w 4343400"/>
                  <a:gd name="connsiteY87" fmla="*/ 4708526 h 6946900"/>
                  <a:gd name="connsiteX88" fmla="*/ 2638424 w 4343400"/>
                  <a:gd name="connsiteY88" fmla="*/ 4746626 h 6946900"/>
                  <a:gd name="connsiteX89" fmla="*/ 2771776 w 4343400"/>
                  <a:gd name="connsiteY89" fmla="*/ 4851400 h 6946900"/>
                  <a:gd name="connsiteX90" fmla="*/ 2619376 w 4343400"/>
                  <a:gd name="connsiteY90" fmla="*/ 5003800 h 6946900"/>
                  <a:gd name="connsiteX91" fmla="*/ 2667000 w 4343400"/>
                  <a:gd name="connsiteY91" fmla="*/ 5041900 h 6946900"/>
                  <a:gd name="connsiteX92" fmla="*/ 2667000 w 4343400"/>
                  <a:gd name="connsiteY92" fmla="*/ 5156200 h 6946900"/>
                  <a:gd name="connsiteX93" fmla="*/ 2733676 w 4343400"/>
                  <a:gd name="connsiteY93" fmla="*/ 5280026 h 6946900"/>
                  <a:gd name="connsiteX94" fmla="*/ 2686052 w 4343400"/>
                  <a:gd name="connsiteY94" fmla="*/ 5346700 h 6946900"/>
                  <a:gd name="connsiteX95" fmla="*/ 2686052 w 4343400"/>
                  <a:gd name="connsiteY95" fmla="*/ 5422900 h 6946900"/>
                  <a:gd name="connsiteX96" fmla="*/ 2638424 w 4343400"/>
                  <a:gd name="connsiteY96" fmla="*/ 5518150 h 6946900"/>
                  <a:gd name="connsiteX97" fmla="*/ 2571748 w 4343400"/>
                  <a:gd name="connsiteY97" fmla="*/ 5499100 h 6946900"/>
                  <a:gd name="connsiteX98" fmla="*/ 2524124 w 4343400"/>
                  <a:gd name="connsiteY98" fmla="*/ 5575300 h 6946900"/>
                  <a:gd name="connsiteX99" fmla="*/ 2533652 w 4343400"/>
                  <a:gd name="connsiteY99" fmla="*/ 5613400 h 6946900"/>
                  <a:gd name="connsiteX100" fmla="*/ 2476500 w 4343400"/>
                  <a:gd name="connsiteY100" fmla="*/ 5765800 h 6946900"/>
                  <a:gd name="connsiteX101" fmla="*/ 2562224 w 4343400"/>
                  <a:gd name="connsiteY101" fmla="*/ 5822950 h 6946900"/>
                  <a:gd name="connsiteX102" fmla="*/ 2543176 w 4343400"/>
                  <a:gd name="connsiteY102" fmla="*/ 5965826 h 6946900"/>
                  <a:gd name="connsiteX103" fmla="*/ 2447924 w 4343400"/>
                  <a:gd name="connsiteY103" fmla="*/ 5965826 h 6946900"/>
                  <a:gd name="connsiteX104" fmla="*/ 2438400 w 4343400"/>
                  <a:gd name="connsiteY104" fmla="*/ 6032500 h 6946900"/>
                  <a:gd name="connsiteX105" fmla="*/ 2466976 w 4343400"/>
                  <a:gd name="connsiteY105" fmla="*/ 6089650 h 6946900"/>
                  <a:gd name="connsiteX106" fmla="*/ 2457452 w 4343400"/>
                  <a:gd name="connsiteY106" fmla="*/ 6137274 h 6946900"/>
                  <a:gd name="connsiteX107" fmla="*/ 2524124 w 4343400"/>
                  <a:gd name="connsiteY107" fmla="*/ 6194426 h 6946900"/>
                  <a:gd name="connsiteX108" fmla="*/ 2495548 w 4343400"/>
                  <a:gd name="connsiteY108" fmla="*/ 6318250 h 6946900"/>
                  <a:gd name="connsiteX109" fmla="*/ 2362200 w 4343400"/>
                  <a:gd name="connsiteY109" fmla="*/ 6337300 h 6946900"/>
                  <a:gd name="connsiteX110" fmla="*/ 2352676 w 4343400"/>
                  <a:gd name="connsiteY110" fmla="*/ 6403974 h 6946900"/>
                  <a:gd name="connsiteX111" fmla="*/ 2276476 w 4343400"/>
                  <a:gd name="connsiteY111" fmla="*/ 6375400 h 6946900"/>
                  <a:gd name="connsiteX112" fmla="*/ 2181224 w 4343400"/>
                  <a:gd name="connsiteY112" fmla="*/ 6423026 h 6946900"/>
                  <a:gd name="connsiteX113" fmla="*/ 2143124 w 4343400"/>
                  <a:gd name="connsiteY113" fmla="*/ 6527800 h 6946900"/>
                  <a:gd name="connsiteX114" fmla="*/ 2047876 w 4343400"/>
                  <a:gd name="connsiteY114" fmla="*/ 6556374 h 6946900"/>
                  <a:gd name="connsiteX115" fmla="*/ 2000252 w 4343400"/>
                  <a:gd name="connsiteY115" fmla="*/ 6613526 h 6946900"/>
                  <a:gd name="connsiteX116" fmla="*/ 1876424 w 4343400"/>
                  <a:gd name="connsiteY116" fmla="*/ 6642100 h 6946900"/>
                  <a:gd name="connsiteX117" fmla="*/ 1847852 w 4343400"/>
                  <a:gd name="connsiteY117" fmla="*/ 6689726 h 6946900"/>
                  <a:gd name="connsiteX118" fmla="*/ 1733548 w 4343400"/>
                  <a:gd name="connsiteY118" fmla="*/ 6708774 h 6946900"/>
                  <a:gd name="connsiteX119" fmla="*/ 1714500 w 4343400"/>
                  <a:gd name="connsiteY119" fmla="*/ 6775450 h 6946900"/>
                  <a:gd name="connsiteX120" fmla="*/ 1704976 w 4343400"/>
                  <a:gd name="connsiteY120" fmla="*/ 6861174 h 6946900"/>
                  <a:gd name="connsiteX121" fmla="*/ 1562100 w 4343400"/>
                  <a:gd name="connsiteY121" fmla="*/ 6861174 h 6946900"/>
                  <a:gd name="connsiteX122" fmla="*/ 1390652 w 4343400"/>
                  <a:gd name="connsiteY122" fmla="*/ 6918326 h 6946900"/>
                  <a:gd name="connsiteX123" fmla="*/ 1333500 w 4343400"/>
                  <a:gd name="connsiteY123" fmla="*/ 6870700 h 6946900"/>
                  <a:gd name="connsiteX124" fmla="*/ 1238252 w 4343400"/>
                  <a:gd name="connsiteY124" fmla="*/ 6861174 h 6946900"/>
                  <a:gd name="connsiteX125" fmla="*/ 1200148 w 4343400"/>
                  <a:gd name="connsiteY125" fmla="*/ 6804026 h 6946900"/>
                  <a:gd name="connsiteX126" fmla="*/ 1038224 w 4343400"/>
                  <a:gd name="connsiteY126" fmla="*/ 6823074 h 6946900"/>
                  <a:gd name="connsiteX127" fmla="*/ 1000124 w 4343400"/>
                  <a:gd name="connsiteY127" fmla="*/ 6889750 h 6946900"/>
                  <a:gd name="connsiteX128" fmla="*/ 914400 w 4343400"/>
                  <a:gd name="connsiteY128" fmla="*/ 6889750 h 6946900"/>
                  <a:gd name="connsiteX129" fmla="*/ 771524 w 4343400"/>
                  <a:gd name="connsiteY129" fmla="*/ 6946900 h 6946900"/>
                  <a:gd name="connsiteX130" fmla="*/ 685800 w 4343400"/>
                  <a:gd name="connsiteY130" fmla="*/ 6784974 h 6946900"/>
                  <a:gd name="connsiteX131" fmla="*/ 714376 w 4343400"/>
                  <a:gd name="connsiteY131" fmla="*/ 6651626 h 6946900"/>
                  <a:gd name="connsiteX132" fmla="*/ 704852 w 4343400"/>
                  <a:gd name="connsiteY132" fmla="*/ 6527800 h 6946900"/>
                  <a:gd name="connsiteX133" fmla="*/ 819148 w 4343400"/>
                  <a:gd name="connsiteY133" fmla="*/ 6470650 h 6946900"/>
                  <a:gd name="connsiteX134" fmla="*/ 828676 w 4343400"/>
                  <a:gd name="connsiteY134" fmla="*/ 6308726 h 6946900"/>
                  <a:gd name="connsiteX135" fmla="*/ 781052 w 4343400"/>
                  <a:gd name="connsiteY135" fmla="*/ 6213474 h 6946900"/>
                  <a:gd name="connsiteX136" fmla="*/ 962024 w 4343400"/>
                  <a:gd name="connsiteY136" fmla="*/ 6194426 h 6946900"/>
                  <a:gd name="connsiteX137" fmla="*/ 866776 w 4343400"/>
                  <a:gd name="connsiteY137" fmla="*/ 6070600 h 6946900"/>
                  <a:gd name="connsiteX138" fmla="*/ 838200 w 4343400"/>
                  <a:gd name="connsiteY138" fmla="*/ 6032500 h 6946900"/>
                  <a:gd name="connsiteX139" fmla="*/ 876300 w 4343400"/>
                  <a:gd name="connsiteY139" fmla="*/ 5946774 h 6946900"/>
                  <a:gd name="connsiteX140" fmla="*/ 914400 w 4343400"/>
                  <a:gd name="connsiteY140" fmla="*/ 5937250 h 6946900"/>
                  <a:gd name="connsiteX141" fmla="*/ 923924 w 4343400"/>
                  <a:gd name="connsiteY141" fmla="*/ 5794374 h 6946900"/>
                  <a:gd name="connsiteX142" fmla="*/ 876300 w 4343400"/>
                  <a:gd name="connsiteY142" fmla="*/ 5699126 h 6946900"/>
                  <a:gd name="connsiteX143" fmla="*/ 752476 w 4343400"/>
                  <a:gd name="connsiteY143" fmla="*/ 5622926 h 6946900"/>
                  <a:gd name="connsiteX144" fmla="*/ 742948 w 4343400"/>
                  <a:gd name="connsiteY144" fmla="*/ 5499100 h 6946900"/>
                  <a:gd name="connsiteX145" fmla="*/ 638176 w 4343400"/>
                  <a:gd name="connsiteY145" fmla="*/ 5499100 h 6946900"/>
                  <a:gd name="connsiteX146" fmla="*/ 581024 w 4343400"/>
                  <a:gd name="connsiteY146" fmla="*/ 5403850 h 6946900"/>
                  <a:gd name="connsiteX147" fmla="*/ 590548 w 4343400"/>
                  <a:gd name="connsiteY147" fmla="*/ 5327650 h 6946900"/>
                  <a:gd name="connsiteX148" fmla="*/ 666748 w 4343400"/>
                  <a:gd name="connsiteY148" fmla="*/ 5260974 h 6946900"/>
                  <a:gd name="connsiteX149" fmla="*/ 619124 w 4343400"/>
                  <a:gd name="connsiteY149" fmla="*/ 5156200 h 6946900"/>
                  <a:gd name="connsiteX150" fmla="*/ 523876 w 4343400"/>
                  <a:gd name="connsiteY150" fmla="*/ 5137150 h 6946900"/>
                  <a:gd name="connsiteX151" fmla="*/ 495300 w 4343400"/>
                  <a:gd name="connsiteY151" fmla="*/ 5003800 h 6946900"/>
                  <a:gd name="connsiteX152" fmla="*/ 457200 w 4343400"/>
                  <a:gd name="connsiteY152" fmla="*/ 4927600 h 6946900"/>
                  <a:gd name="connsiteX153" fmla="*/ 447676 w 4343400"/>
                  <a:gd name="connsiteY153" fmla="*/ 4870450 h 6946900"/>
                  <a:gd name="connsiteX154" fmla="*/ 409576 w 4343400"/>
                  <a:gd name="connsiteY154" fmla="*/ 4832350 h 6946900"/>
                  <a:gd name="connsiteX155" fmla="*/ 352424 w 4343400"/>
                  <a:gd name="connsiteY155" fmla="*/ 4851400 h 6946900"/>
                  <a:gd name="connsiteX156" fmla="*/ 314324 w 4343400"/>
                  <a:gd name="connsiteY156" fmla="*/ 4775200 h 6946900"/>
                  <a:gd name="connsiteX157" fmla="*/ 219076 w 4343400"/>
                  <a:gd name="connsiteY157" fmla="*/ 4775200 h 6946900"/>
                  <a:gd name="connsiteX158" fmla="*/ 209548 w 4343400"/>
                  <a:gd name="connsiteY158" fmla="*/ 4689474 h 6946900"/>
                  <a:gd name="connsiteX159" fmla="*/ 76200 w 4343400"/>
                  <a:gd name="connsiteY159" fmla="*/ 4689474 h 6946900"/>
                  <a:gd name="connsiteX160" fmla="*/ 0 w 4343400"/>
                  <a:gd name="connsiteY160" fmla="*/ 4632326 h 6946900"/>
                  <a:gd name="connsiteX161" fmla="*/ 38100 w 4343400"/>
                  <a:gd name="connsiteY161" fmla="*/ 4518026 h 6946900"/>
                  <a:gd name="connsiteX162" fmla="*/ 114300 w 4343400"/>
                  <a:gd name="connsiteY162" fmla="*/ 4518026 h 6946900"/>
                  <a:gd name="connsiteX163" fmla="*/ 152400 w 4343400"/>
                  <a:gd name="connsiteY163" fmla="*/ 4489450 h 6946900"/>
                  <a:gd name="connsiteX164" fmla="*/ 142876 w 4343400"/>
                  <a:gd name="connsiteY164" fmla="*/ 4375150 h 6946900"/>
                  <a:gd name="connsiteX165" fmla="*/ 209548 w 4343400"/>
                  <a:gd name="connsiteY165" fmla="*/ 4308474 h 6946900"/>
                  <a:gd name="connsiteX166" fmla="*/ 323852 w 4343400"/>
                  <a:gd name="connsiteY166" fmla="*/ 4298950 h 6946900"/>
                  <a:gd name="connsiteX167" fmla="*/ 419100 w 4343400"/>
                  <a:gd name="connsiteY167" fmla="*/ 4337050 h 6946900"/>
                  <a:gd name="connsiteX168" fmla="*/ 476252 w 4343400"/>
                  <a:gd name="connsiteY168" fmla="*/ 4327526 h 6946900"/>
                  <a:gd name="connsiteX169" fmla="*/ 485776 w 4343400"/>
                  <a:gd name="connsiteY169" fmla="*/ 4232274 h 6946900"/>
                  <a:gd name="connsiteX170" fmla="*/ 542924 w 4343400"/>
                  <a:gd name="connsiteY170" fmla="*/ 4165600 h 6946900"/>
                  <a:gd name="connsiteX171" fmla="*/ 590548 w 4343400"/>
                  <a:gd name="connsiteY171" fmla="*/ 4165600 h 6946900"/>
                  <a:gd name="connsiteX172" fmla="*/ 676276 w 4343400"/>
                  <a:gd name="connsiteY172" fmla="*/ 3965574 h 6946900"/>
                  <a:gd name="connsiteX173" fmla="*/ 819148 w 4343400"/>
                  <a:gd name="connsiteY173" fmla="*/ 3889374 h 6946900"/>
                  <a:gd name="connsiteX174" fmla="*/ 819148 w 4343400"/>
                  <a:gd name="connsiteY174" fmla="*/ 3803650 h 6946900"/>
                  <a:gd name="connsiteX175" fmla="*/ 885824 w 4343400"/>
                  <a:gd name="connsiteY175" fmla="*/ 3660774 h 6946900"/>
                  <a:gd name="connsiteX176" fmla="*/ 790576 w 4343400"/>
                  <a:gd name="connsiteY176" fmla="*/ 3632200 h 6946900"/>
                  <a:gd name="connsiteX177" fmla="*/ 704852 w 4343400"/>
                  <a:gd name="connsiteY177" fmla="*/ 3517900 h 6946900"/>
                  <a:gd name="connsiteX178" fmla="*/ 714376 w 4343400"/>
                  <a:gd name="connsiteY178" fmla="*/ 3460750 h 6946900"/>
                  <a:gd name="connsiteX179" fmla="*/ 695324 w 4343400"/>
                  <a:gd name="connsiteY179" fmla="*/ 3394074 h 6946900"/>
                  <a:gd name="connsiteX180" fmla="*/ 742948 w 4343400"/>
                  <a:gd name="connsiteY180" fmla="*/ 3327400 h 6946900"/>
                  <a:gd name="connsiteX181" fmla="*/ 819148 w 4343400"/>
                  <a:gd name="connsiteY181" fmla="*/ 3336926 h 6946900"/>
                  <a:gd name="connsiteX182" fmla="*/ 819148 w 4343400"/>
                  <a:gd name="connsiteY182" fmla="*/ 3213100 h 6946900"/>
                  <a:gd name="connsiteX183" fmla="*/ 762000 w 4343400"/>
                  <a:gd name="connsiteY183" fmla="*/ 3194050 h 6946900"/>
                  <a:gd name="connsiteX184" fmla="*/ 771524 w 4343400"/>
                  <a:gd name="connsiteY184" fmla="*/ 3108326 h 6946900"/>
                  <a:gd name="connsiteX185" fmla="*/ 990600 w 4343400"/>
                  <a:gd name="connsiteY185" fmla="*/ 2813050 h 6946900"/>
                  <a:gd name="connsiteX186" fmla="*/ 1000124 w 4343400"/>
                  <a:gd name="connsiteY186" fmla="*/ 2679700 h 6946900"/>
                  <a:gd name="connsiteX187" fmla="*/ 914400 w 4343400"/>
                  <a:gd name="connsiteY187" fmla="*/ 2603500 h 6946900"/>
                  <a:gd name="connsiteX188" fmla="*/ 904876 w 4343400"/>
                  <a:gd name="connsiteY188" fmla="*/ 2546350 h 6946900"/>
                  <a:gd name="connsiteX189" fmla="*/ 809624 w 4343400"/>
                  <a:gd name="connsiteY189" fmla="*/ 2517774 h 6946900"/>
                  <a:gd name="connsiteX190" fmla="*/ 794512 w 4343400"/>
                  <a:gd name="connsiteY190" fmla="*/ 2448024 h 6946900"/>
                  <a:gd name="connsiteX191" fmla="*/ 807720 w 4343400"/>
                  <a:gd name="connsiteY191" fmla="*/ 2447290 h 6946900"/>
                  <a:gd name="connsiteX192" fmla="*/ 853440 w 4343400"/>
                  <a:gd name="connsiteY192" fmla="*/ 2416810 h 6946900"/>
                  <a:gd name="connsiteX193" fmla="*/ 861060 w 4343400"/>
                  <a:gd name="connsiteY193" fmla="*/ 2355850 h 6946900"/>
                  <a:gd name="connsiteX194" fmla="*/ 914400 w 4343400"/>
                  <a:gd name="connsiteY194" fmla="*/ 2340610 h 6946900"/>
                  <a:gd name="connsiteX195" fmla="*/ 929640 w 4343400"/>
                  <a:gd name="connsiteY195" fmla="*/ 2279650 h 6946900"/>
                  <a:gd name="connsiteX196" fmla="*/ 1021080 w 4343400"/>
                  <a:gd name="connsiteY196" fmla="*/ 2195830 h 6946900"/>
                  <a:gd name="connsiteX197" fmla="*/ 975360 w 4343400"/>
                  <a:gd name="connsiteY197" fmla="*/ 2134870 h 6946900"/>
                  <a:gd name="connsiteX198" fmla="*/ 975360 w 4343400"/>
                  <a:gd name="connsiteY198" fmla="*/ 2089150 h 6946900"/>
                  <a:gd name="connsiteX199" fmla="*/ 1036320 w 4343400"/>
                  <a:gd name="connsiteY199" fmla="*/ 2073910 h 6946900"/>
                  <a:gd name="connsiteX200" fmla="*/ 1059180 w 4343400"/>
                  <a:gd name="connsiteY200" fmla="*/ 2012950 h 6946900"/>
                  <a:gd name="connsiteX201" fmla="*/ 1143000 w 4343400"/>
                  <a:gd name="connsiteY201" fmla="*/ 1982470 h 6946900"/>
                  <a:gd name="connsiteX202" fmla="*/ 1173480 w 4343400"/>
                  <a:gd name="connsiteY202" fmla="*/ 1891030 h 6946900"/>
                  <a:gd name="connsiteX203" fmla="*/ 1089660 w 4343400"/>
                  <a:gd name="connsiteY203" fmla="*/ 1883410 h 6946900"/>
                  <a:gd name="connsiteX204" fmla="*/ 1104900 w 4343400"/>
                  <a:gd name="connsiteY204" fmla="*/ 1799590 h 6946900"/>
                  <a:gd name="connsiteX205" fmla="*/ 1219200 w 4343400"/>
                  <a:gd name="connsiteY205" fmla="*/ 1700530 h 6946900"/>
                  <a:gd name="connsiteX206" fmla="*/ 1303020 w 4343400"/>
                  <a:gd name="connsiteY206" fmla="*/ 1700530 h 6946900"/>
                  <a:gd name="connsiteX207" fmla="*/ 1280160 w 4343400"/>
                  <a:gd name="connsiteY207" fmla="*/ 1570990 h 6946900"/>
                  <a:gd name="connsiteX208" fmla="*/ 1318260 w 4343400"/>
                  <a:gd name="connsiteY208" fmla="*/ 1510030 h 6946900"/>
                  <a:gd name="connsiteX209" fmla="*/ 1341120 w 4343400"/>
                  <a:gd name="connsiteY209" fmla="*/ 1395730 h 6946900"/>
                  <a:gd name="connsiteX210" fmla="*/ 1295400 w 4343400"/>
                  <a:gd name="connsiteY210" fmla="*/ 1266190 h 6946900"/>
                  <a:gd name="connsiteX211" fmla="*/ 1325880 w 4343400"/>
                  <a:gd name="connsiteY211" fmla="*/ 999490 h 6946900"/>
                  <a:gd name="connsiteX212" fmla="*/ 1326468 w 4343400"/>
                  <a:gd name="connsiteY212" fmla="*/ 996268 h 6946900"/>
                  <a:gd name="connsiteX213" fmla="*/ 1346200 w 4343400"/>
                  <a:gd name="connsiteY213" fmla="*/ 1016000 h 6946900"/>
                  <a:gd name="connsiteX214" fmla="*/ 1428748 w 4343400"/>
                  <a:gd name="connsiteY214" fmla="*/ 971550 h 6946900"/>
                  <a:gd name="connsiteX215" fmla="*/ 1441452 w 4343400"/>
                  <a:gd name="connsiteY215" fmla="*/ 939800 h 6946900"/>
                  <a:gd name="connsiteX216" fmla="*/ 1479548 w 4343400"/>
                  <a:gd name="connsiteY216" fmla="*/ 901700 h 6946900"/>
                  <a:gd name="connsiteX217" fmla="*/ 1619252 w 4343400"/>
                  <a:gd name="connsiteY217" fmla="*/ 711200 h 6946900"/>
                  <a:gd name="connsiteX218" fmla="*/ 1670052 w 4343400"/>
                  <a:gd name="connsiteY218" fmla="*/ 647700 h 6946900"/>
                  <a:gd name="connsiteX219" fmla="*/ 1670052 w 4343400"/>
                  <a:gd name="connsiteY219" fmla="*/ 590550 h 6946900"/>
                  <a:gd name="connsiteX220" fmla="*/ 1638300 w 4343400"/>
                  <a:gd name="connsiteY220" fmla="*/ 546100 h 6946900"/>
                  <a:gd name="connsiteX221" fmla="*/ 1657348 w 4343400"/>
                  <a:gd name="connsiteY221" fmla="*/ 450850 h 6946900"/>
                  <a:gd name="connsiteX222" fmla="*/ 1727200 w 4343400"/>
                  <a:gd name="connsiteY222" fmla="*/ 469900 h 6946900"/>
                  <a:gd name="connsiteX223" fmla="*/ 1790700 w 4343400"/>
                  <a:gd name="connsiteY223" fmla="*/ 425450 h 6946900"/>
                  <a:gd name="connsiteX224" fmla="*/ 1943100 w 4343400"/>
                  <a:gd name="connsiteY224" fmla="*/ 488950 h 6946900"/>
                  <a:gd name="connsiteX225" fmla="*/ 1987548 w 4343400"/>
                  <a:gd name="connsiteY225" fmla="*/ 450850 h 6946900"/>
                  <a:gd name="connsiteX226" fmla="*/ 2044700 w 4343400"/>
                  <a:gd name="connsiteY226" fmla="*/ 457200 h 6946900"/>
                  <a:gd name="connsiteX227" fmla="*/ 2051052 w 4343400"/>
                  <a:gd name="connsiteY227" fmla="*/ 495300 h 6946900"/>
                  <a:gd name="connsiteX228" fmla="*/ 2082800 w 4343400"/>
                  <a:gd name="connsiteY228" fmla="*/ 495300 h 6946900"/>
                  <a:gd name="connsiteX229" fmla="*/ 2108200 w 4343400"/>
                  <a:gd name="connsiteY229" fmla="*/ 533400 h 6946900"/>
                  <a:gd name="connsiteX230" fmla="*/ 2139948 w 4343400"/>
                  <a:gd name="connsiteY230" fmla="*/ 533400 h 6946900"/>
                  <a:gd name="connsiteX231" fmla="*/ 2146300 w 4343400"/>
                  <a:gd name="connsiteY231" fmla="*/ 603250 h 6946900"/>
                  <a:gd name="connsiteX232" fmla="*/ 2108200 w 4343400"/>
                  <a:gd name="connsiteY232" fmla="*/ 673100 h 6946900"/>
                  <a:gd name="connsiteX233" fmla="*/ 2114548 w 4343400"/>
                  <a:gd name="connsiteY233" fmla="*/ 711200 h 6946900"/>
                  <a:gd name="connsiteX234" fmla="*/ 2070100 w 4343400"/>
                  <a:gd name="connsiteY234" fmla="*/ 781050 h 6946900"/>
                  <a:gd name="connsiteX235" fmla="*/ 2254252 w 4343400"/>
                  <a:gd name="connsiteY235" fmla="*/ 863600 h 6946900"/>
                  <a:gd name="connsiteX236" fmla="*/ 2298700 w 4343400"/>
                  <a:gd name="connsiteY236" fmla="*/ 850900 h 6946900"/>
                  <a:gd name="connsiteX237" fmla="*/ 2298700 w 4343400"/>
                  <a:gd name="connsiteY237" fmla="*/ 800100 h 6946900"/>
                  <a:gd name="connsiteX238" fmla="*/ 2381252 w 4343400"/>
                  <a:gd name="connsiteY238" fmla="*/ 698500 h 6946900"/>
                  <a:gd name="connsiteX239" fmla="*/ 2444748 w 4343400"/>
                  <a:gd name="connsiteY239" fmla="*/ 698500 h 6946900"/>
                  <a:gd name="connsiteX240" fmla="*/ 2533652 w 4343400"/>
                  <a:gd name="connsiteY240" fmla="*/ 711200 h 6946900"/>
                  <a:gd name="connsiteX241" fmla="*/ 2641600 w 4343400"/>
                  <a:gd name="connsiteY241" fmla="*/ 692150 h 6946900"/>
                  <a:gd name="connsiteX242" fmla="*/ 2705100 w 4343400"/>
                  <a:gd name="connsiteY242" fmla="*/ 635000 h 6946900"/>
                  <a:gd name="connsiteX243" fmla="*/ 2794000 w 4343400"/>
                  <a:gd name="connsiteY243" fmla="*/ 641350 h 6946900"/>
                  <a:gd name="connsiteX244" fmla="*/ 2825748 w 4343400"/>
                  <a:gd name="connsiteY244" fmla="*/ 615950 h 6946900"/>
                  <a:gd name="connsiteX245" fmla="*/ 2895600 w 4343400"/>
                  <a:gd name="connsiteY245" fmla="*/ 660400 h 6946900"/>
                  <a:gd name="connsiteX246" fmla="*/ 2914652 w 4343400"/>
                  <a:gd name="connsiteY246" fmla="*/ 730250 h 6946900"/>
                  <a:gd name="connsiteX247" fmla="*/ 2978148 w 4343400"/>
                  <a:gd name="connsiteY247" fmla="*/ 679450 h 6946900"/>
                  <a:gd name="connsiteX248" fmla="*/ 2959100 w 4343400"/>
                  <a:gd name="connsiteY248" fmla="*/ 622300 h 6946900"/>
                  <a:gd name="connsiteX249" fmla="*/ 2978148 w 4343400"/>
                  <a:gd name="connsiteY249" fmla="*/ 584200 h 6946900"/>
                  <a:gd name="connsiteX250" fmla="*/ 2959100 w 4343400"/>
                  <a:gd name="connsiteY250" fmla="*/ 488950 h 6946900"/>
                  <a:gd name="connsiteX251" fmla="*/ 3028948 w 4343400"/>
                  <a:gd name="connsiteY251" fmla="*/ 419100 h 6946900"/>
                  <a:gd name="connsiteX252" fmla="*/ 3073400 w 4343400"/>
                  <a:gd name="connsiteY252" fmla="*/ 400050 h 6946900"/>
                  <a:gd name="connsiteX253" fmla="*/ 3194052 w 4343400"/>
                  <a:gd name="connsiteY253" fmla="*/ 336550 h 6946900"/>
                  <a:gd name="connsiteX254" fmla="*/ 3206748 w 4343400"/>
                  <a:gd name="connsiteY254" fmla="*/ 222250 h 6946900"/>
                  <a:gd name="connsiteX255" fmla="*/ 3251200 w 4343400"/>
                  <a:gd name="connsiteY255" fmla="*/ 133350 h 6946900"/>
                  <a:gd name="connsiteX256" fmla="*/ 3632200 w 4343400"/>
                  <a:gd name="connsiteY256" fmla="*/ 0 h 6946900"/>
                  <a:gd name="connsiteX0" fmla="*/ 3632200 w 4343400"/>
                  <a:gd name="connsiteY0" fmla="*/ 0 h 6946900"/>
                  <a:gd name="connsiteX1" fmla="*/ 3663948 w 4343400"/>
                  <a:gd name="connsiteY1" fmla="*/ 25400 h 6946900"/>
                  <a:gd name="connsiteX2" fmla="*/ 3810000 w 4343400"/>
                  <a:gd name="connsiteY2" fmla="*/ 38100 h 6946900"/>
                  <a:gd name="connsiteX3" fmla="*/ 3816348 w 4343400"/>
                  <a:gd name="connsiteY3" fmla="*/ 114300 h 6946900"/>
                  <a:gd name="connsiteX4" fmla="*/ 3841748 w 4343400"/>
                  <a:gd name="connsiteY4" fmla="*/ 158750 h 6946900"/>
                  <a:gd name="connsiteX5" fmla="*/ 3867148 w 4343400"/>
                  <a:gd name="connsiteY5" fmla="*/ 393700 h 6946900"/>
                  <a:gd name="connsiteX6" fmla="*/ 3873500 w 4343400"/>
                  <a:gd name="connsiteY6" fmla="*/ 431800 h 6946900"/>
                  <a:gd name="connsiteX7" fmla="*/ 3886200 w 4343400"/>
                  <a:gd name="connsiteY7" fmla="*/ 469900 h 6946900"/>
                  <a:gd name="connsiteX8" fmla="*/ 3949700 w 4343400"/>
                  <a:gd name="connsiteY8" fmla="*/ 469900 h 6946900"/>
                  <a:gd name="connsiteX9" fmla="*/ 3949700 w 4343400"/>
                  <a:gd name="connsiteY9" fmla="*/ 546100 h 6946900"/>
                  <a:gd name="connsiteX10" fmla="*/ 4076700 w 4343400"/>
                  <a:gd name="connsiteY10" fmla="*/ 635000 h 6946900"/>
                  <a:gd name="connsiteX11" fmla="*/ 4140200 w 4343400"/>
                  <a:gd name="connsiteY11" fmla="*/ 622300 h 6946900"/>
                  <a:gd name="connsiteX12" fmla="*/ 4178300 w 4343400"/>
                  <a:gd name="connsiteY12" fmla="*/ 692150 h 6946900"/>
                  <a:gd name="connsiteX13" fmla="*/ 4152900 w 4343400"/>
                  <a:gd name="connsiteY13" fmla="*/ 787400 h 6946900"/>
                  <a:gd name="connsiteX14" fmla="*/ 4178300 w 4343400"/>
                  <a:gd name="connsiteY14" fmla="*/ 850900 h 6946900"/>
                  <a:gd name="connsiteX15" fmla="*/ 4171948 w 4343400"/>
                  <a:gd name="connsiteY15" fmla="*/ 914400 h 6946900"/>
                  <a:gd name="connsiteX16" fmla="*/ 4108452 w 4343400"/>
                  <a:gd name="connsiteY16" fmla="*/ 946150 h 6946900"/>
                  <a:gd name="connsiteX17" fmla="*/ 4108452 w 4343400"/>
                  <a:gd name="connsiteY17" fmla="*/ 984250 h 6946900"/>
                  <a:gd name="connsiteX18" fmla="*/ 4159252 w 4343400"/>
                  <a:gd name="connsiteY18" fmla="*/ 1003300 h 6946900"/>
                  <a:gd name="connsiteX19" fmla="*/ 4177940 w 4343400"/>
                  <a:gd name="connsiteY19" fmla="*/ 1115438 h 6946900"/>
                  <a:gd name="connsiteX20" fmla="*/ 3931920 w 4343400"/>
                  <a:gd name="connsiteY20" fmla="*/ 1189990 h 6946900"/>
                  <a:gd name="connsiteX21" fmla="*/ 3878580 w 4343400"/>
                  <a:gd name="connsiteY21" fmla="*/ 1266190 h 6946900"/>
                  <a:gd name="connsiteX22" fmla="*/ 3787140 w 4343400"/>
                  <a:gd name="connsiteY22" fmla="*/ 1243330 h 6946900"/>
                  <a:gd name="connsiteX23" fmla="*/ 3665220 w 4343400"/>
                  <a:gd name="connsiteY23" fmla="*/ 1289050 h 6946900"/>
                  <a:gd name="connsiteX24" fmla="*/ 3665220 w 4343400"/>
                  <a:gd name="connsiteY24" fmla="*/ 1365250 h 6946900"/>
                  <a:gd name="connsiteX25" fmla="*/ 3649980 w 4343400"/>
                  <a:gd name="connsiteY25" fmla="*/ 1471930 h 6946900"/>
                  <a:gd name="connsiteX26" fmla="*/ 3497580 w 4343400"/>
                  <a:gd name="connsiteY26" fmla="*/ 1502410 h 6946900"/>
                  <a:gd name="connsiteX27" fmla="*/ 3467100 w 4343400"/>
                  <a:gd name="connsiteY27" fmla="*/ 1563370 h 6946900"/>
                  <a:gd name="connsiteX28" fmla="*/ 3375660 w 4343400"/>
                  <a:gd name="connsiteY28" fmla="*/ 1662430 h 6946900"/>
                  <a:gd name="connsiteX29" fmla="*/ 3352800 w 4343400"/>
                  <a:gd name="connsiteY29" fmla="*/ 1723390 h 6946900"/>
                  <a:gd name="connsiteX30" fmla="*/ 3375660 w 4343400"/>
                  <a:gd name="connsiteY30" fmla="*/ 1807210 h 6946900"/>
                  <a:gd name="connsiteX31" fmla="*/ 3307080 w 4343400"/>
                  <a:gd name="connsiteY31" fmla="*/ 1913890 h 6946900"/>
                  <a:gd name="connsiteX32" fmla="*/ 3291840 w 4343400"/>
                  <a:gd name="connsiteY32" fmla="*/ 2272030 h 6946900"/>
                  <a:gd name="connsiteX33" fmla="*/ 3436620 w 4343400"/>
                  <a:gd name="connsiteY33" fmla="*/ 2325370 h 6946900"/>
                  <a:gd name="connsiteX34" fmla="*/ 3489960 w 4343400"/>
                  <a:gd name="connsiteY34" fmla="*/ 2393950 h 6946900"/>
                  <a:gd name="connsiteX35" fmla="*/ 3558540 w 4343400"/>
                  <a:gd name="connsiteY35" fmla="*/ 2401570 h 6946900"/>
                  <a:gd name="connsiteX36" fmla="*/ 3573780 w 4343400"/>
                  <a:gd name="connsiteY36" fmla="*/ 2348230 h 6946900"/>
                  <a:gd name="connsiteX37" fmla="*/ 3688080 w 4343400"/>
                  <a:gd name="connsiteY37" fmla="*/ 2409190 h 6946900"/>
                  <a:gd name="connsiteX38" fmla="*/ 3810000 w 4343400"/>
                  <a:gd name="connsiteY38" fmla="*/ 2332990 h 6946900"/>
                  <a:gd name="connsiteX39" fmla="*/ 3992880 w 4343400"/>
                  <a:gd name="connsiteY39" fmla="*/ 2340610 h 6946900"/>
                  <a:gd name="connsiteX40" fmla="*/ 4046220 w 4343400"/>
                  <a:gd name="connsiteY40" fmla="*/ 2416810 h 6946900"/>
                  <a:gd name="connsiteX41" fmla="*/ 4061460 w 4343400"/>
                  <a:gd name="connsiteY41" fmla="*/ 2630170 h 6946900"/>
                  <a:gd name="connsiteX42" fmla="*/ 4061460 w 4343400"/>
                  <a:gd name="connsiteY42" fmla="*/ 2790190 h 6946900"/>
                  <a:gd name="connsiteX43" fmla="*/ 4023360 w 4343400"/>
                  <a:gd name="connsiteY43" fmla="*/ 2835910 h 6946900"/>
                  <a:gd name="connsiteX44" fmla="*/ 3901440 w 4343400"/>
                  <a:gd name="connsiteY44" fmla="*/ 2896870 h 6946900"/>
                  <a:gd name="connsiteX45" fmla="*/ 3916680 w 4343400"/>
                  <a:gd name="connsiteY45" fmla="*/ 3003550 h 6946900"/>
                  <a:gd name="connsiteX46" fmla="*/ 3992880 w 4343400"/>
                  <a:gd name="connsiteY46" fmla="*/ 3079750 h 6946900"/>
                  <a:gd name="connsiteX47" fmla="*/ 3992880 w 4343400"/>
                  <a:gd name="connsiteY47" fmla="*/ 3110230 h 6946900"/>
                  <a:gd name="connsiteX48" fmla="*/ 3985260 w 4343400"/>
                  <a:gd name="connsiteY48" fmla="*/ 3186430 h 6946900"/>
                  <a:gd name="connsiteX49" fmla="*/ 4000500 w 4343400"/>
                  <a:gd name="connsiteY49" fmla="*/ 3270250 h 6946900"/>
                  <a:gd name="connsiteX50" fmla="*/ 3863340 w 4343400"/>
                  <a:gd name="connsiteY50" fmla="*/ 3300730 h 6946900"/>
                  <a:gd name="connsiteX51" fmla="*/ 3893820 w 4343400"/>
                  <a:gd name="connsiteY51" fmla="*/ 3415030 h 6946900"/>
                  <a:gd name="connsiteX52" fmla="*/ 4015740 w 4343400"/>
                  <a:gd name="connsiteY52" fmla="*/ 3422650 h 6946900"/>
                  <a:gd name="connsiteX53" fmla="*/ 4053840 w 4343400"/>
                  <a:gd name="connsiteY53" fmla="*/ 3521710 h 6946900"/>
                  <a:gd name="connsiteX54" fmla="*/ 4000500 w 4343400"/>
                  <a:gd name="connsiteY54" fmla="*/ 3590290 h 6946900"/>
                  <a:gd name="connsiteX55" fmla="*/ 4030980 w 4343400"/>
                  <a:gd name="connsiteY55" fmla="*/ 3696970 h 6946900"/>
                  <a:gd name="connsiteX56" fmla="*/ 4015740 w 4343400"/>
                  <a:gd name="connsiteY56" fmla="*/ 3818890 h 6946900"/>
                  <a:gd name="connsiteX57" fmla="*/ 4238624 w 4343400"/>
                  <a:gd name="connsiteY57" fmla="*/ 3982338 h 6946900"/>
                  <a:gd name="connsiteX58" fmla="*/ 4238624 w 4343400"/>
                  <a:gd name="connsiteY58" fmla="*/ 4060826 h 6946900"/>
                  <a:gd name="connsiteX59" fmla="*/ 4295776 w 4343400"/>
                  <a:gd name="connsiteY59" fmla="*/ 4108450 h 6946900"/>
                  <a:gd name="connsiteX60" fmla="*/ 4343400 w 4343400"/>
                  <a:gd name="connsiteY60" fmla="*/ 4146550 h 6946900"/>
                  <a:gd name="connsiteX61" fmla="*/ 4295776 w 4343400"/>
                  <a:gd name="connsiteY61" fmla="*/ 4279900 h 6946900"/>
                  <a:gd name="connsiteX62" fmla="*/ 4181476 w 4343400"/>
                  <a:gd name="connsiteY62" fmla="*/ 4279900 h 6946900"/>
                  <a:gd name="connsiteX63" fmla="*/ 4152900 w 4343400"/>
                  <a:gd name="connsiteY63" fmla="*/ 4318000 h 6946900"/>
                  <a:gd name="connsiteX64" fmla="*/ 4143376 w 4343400"/>
                  <a:gd name="connsiteY64" fmla="*/ 4403726 h 6946900"/>
                  <a:gd name="connsiteX65" fmla="*/ 3933824 w 4343400"/>
                  <a:gd name="connsiteY65" fmla="*/ 4403726 h 6946900"/>
                  <a:gd name="connsiteX66" fmla="*/ 3933824 w 4343400"/>
                  <a:gd name="connsiteY66" fmla="*/ 4279900 h 6946900"/>
                  <a:gd name="connsiteX67" fmla="*/ 3886200 w 4343400"/>
                  <a:gd name="connsiteY67" fmla="*/ 4232274 h 6946900"/>
                  <a:gd name="connsiteX68" fmla="*/ 3829052 w 4343400"/>
                  <a:gd name="connsiteY68" fmla="*/ 4251326 h 6946900"/>
                  <a:gd name="connsiteX69" fmla="*/ 3771900 w 4343400"/>
                  <a:gd name="connsiteY69" fmla="*/ 4232274 h 6946900"/>
                  <a:gd name="connsiteX70" fmla="*/ 3619500 w 4343400"/>
                  <a:gd name="connsiteY70" fmla="*/ 4241800 h 6946900"/>
                  <a:gd name="connsiteX71" fmla="*/ 3590924 w 4343400"/>
                  <a:gd name="connsiteY71" fmla="*/ 4270374 h 6946900"/>
                  <a:gd name="connsiteX72" fmla="*/ 3571876 w 4343400"/>
                  <a:gd name="connsiteY72" fmla="*/ 4308474 h 6946900"/>
                  <a:gd name="connsiteX73" fmla="*/ 3486148 w 4343400"/>
                  <a:gd name="connsiteY73" fmla="*/ 4318000 h 6946900"/>
                  <a:gd name="connsiteX74" fmla="*/ 3429000 w 4343400"/>
                  <a:gd name="connsiteY74" fmla="*/ 4270374 h 6946900"/>
                  <a:gd name="connsiteX75" fmla="*/ 3429000 w 4343400"/>
                  <a:gd name="connsiteY75" fmla="*/ 4203700 h 6946900"/>
                  <a:gd name="connsiteX76" fmla="*/ 3419476 w 4343400"/>
                  <a:gd name="connsiteY76" fmla="*/ 4137026 h 6946900"/>
                  <a:gd name="connsiteX77" fmla="*/ 3362324 w 4343400"/>
                  <a:gd name="connsiteY77" fmla="*/ 4089400 h 6946900"/>
                  <a:gd name="connsiteX78" fmla="*/ 3190876 w 4343400"/>
                  <a:gd name="connsiteY78" fmla="*/ 4051300 h 6946900"/>
                  <a:gd name="connsiteX79" fmla="*/ 2933700 w 4343400"/>
                  <a:gd name="connsiteY79" fmla="*/ 4460874 h 6946900"/>
                  <a:gd name="connsiteX80" fmla="*/ 2867024 w 4343400"/>
                  <a:gd name="connsiteY80" fmla="*/ 4365626 h 6946900"/>
                  <a:gd name="connsiteX81" fmla="*/ 2790824 w 4343400"/>
                  <a:gd name="connsiteY81" fmla="*/ 4365626 h 6946900"/>
                  <a:gd name="connsiteX82" fmla="*/ 2714624 w 4343400"/>
                  <a:gd name="connsiteY82" fmla="*/ 4575174 h 6946900"/>
                  <a:gd name="connsiteX83" fmla="*/ 2686052 w 4343400"/>
                  <a:gd name="connsiteY83" fmla="*/ 4613274 h 6946900"/>
                  <a:gd name="connsiteX84" fmla="*/ 2628900 w 4343400"/>
                  <a:gd name="connsiteY84" fmla="*/ 4708526 h 6946900"/>
                  <a:gd name="connsiteX85" fmla="*/ 2638424 w 4343400"/>
                  <a:gd name="connsiteY85" fmla="*/ 4746626 h 6946900"/>
                  <a:gd name="connsiteX86" fmla="*/ 2771776 w 4343400"/>
                  <a:gd name="connsiteY86" fmla="*/ 4851400 h 6946900"/>
                  <a:gd name="connsiteX87" fmla="*/ 2619376 w 4343400"/>
                  <a:gd name="connsiteY87" fmla="*/ 5003800 h 6946900"/>
                  <a:gd name="connsiteX88" fmla="*/ 2667000 w 4343400"/>
                  <a:gd name="connsiteY88" fmla="*/ 5041900 h 6946900"/>
                  <a:gd name="connsiteX89" fmla="*/ 2667000 w 4343400"/>
                  <a:gd name="connsiteY89" fmla="*/ 5156200 h 6946900"/>
                  <a:gd name="connsiteX90" fmla="*/ 2733676 w 4343400"/>
                  <a:gd name="connsiteY90" fmla="*/ 5280026 h 6946900"/>
                  <a:gd name="connsiteX91" fmla="*/ 2686052 w 4343400"/>
                  <a:gd name="connsiteY91" fmla="*/ 5346700 h 6946900"/>
                  <a:gd name="connsiteX92" fmla="*/ 2686052 w 4343400"/>
                  <a:gd name="connsiteY92" fmla="*/ 5422900 h 6946900"/>
                  <a:gd name="connsiteX93" fmla="*/ 2638424 w 4343400"/>
                  <a:gd name="connsiteY93" fmla="*/ 5518150 h 6946900"/>
                  <a:gd name="connsiteX94" fmla="*/ 2571748 w 4343400"/>
                  <a:gd name="connsiteY94" fmla="*/ 5499100 h 6946900"/>
                  <a:gd name="connsiteX95" fmla="*/ 2524124 w 4343400"/>
                  <a:gd name="connsiteY95" fmla="*/ 5575300 h 6946900"/>
                  <a:gd name="connsiteX96" fmla="*/ 2533652 w 4343400"/>
                  <a:gd name="connsiteY96" fmla="*/ 5613400 h 6946900"/>
                  <a:gd name="connsiteX97" fmla="*/ 2476500 w 4343400"/>
                  <a:gd name="connsiteY97" fmla="*/ 5765800 h 6946900"/>
                  <a:gd name="connsiteX98" fmla="*/ 2562224 w 4343400"/>
                  <a:gd name="connsiteY98" fmla="*/ 5822950 h 6946900"/>
                  <a:gd name="connsiteX99" fmla="*/ 2543176 w 4343400"/>
                  <a:gd name="connsiteY99" fmla="*/ 5965826 h 6946900"/>
                  <a:gd name="connsiteX100" fmla="*/ 2447924 w 4343400"/>
                  <a:gd name="connsiteY100" fmla="*/ 5965826 h 6946900"/>
                  <a:gd name="connsiteX101" fmla="*/ 2438400 w 4343400"/>
                  <a:gd name="connsiteY101" fmla="*/ 6032500 h 6946900"/>
                  <a:gd name="connsiteX102" fmla="*/ 2466976 w 4343400"/>
                  <a:gd name="connsiteY102" fmla="*/ 6089650 h 6946900"/>
                  <a:gd name="connsiteX103" fmla="*/ 2457452 w 4343400"/>
                  <a:gd name="connsiteY103" fmla="*/ 6137274 h 6946900"/>
                  <a:gd name="connsiteX104" fmla="*/ 2524124 w 4343400"/>
                  <a:gd name="connsiteY104" fmla="*/ 6194426 h 6946900"/>
                  <a:gd name="connsiteX105" fmla="*/ 2495548 w 4343400"/>
                  <a:gd name="connsiteY105" fmla="*/ 6318250 h 6946900"/>
                  <a:gd name="connsiteX106" fmla="*/ 2362200 w 4343400"/>
                  <a:gd name="connsiteY106" fmla="*/ 6337300 h 6946900"/>
                  <a:gd name="connsiteX107" fmla="*/ 2352676 w 4343400"/>
                  <a:gd name="connsiteY107" fmla="*/ 6403974 h 6946900"/>
                  <a:gd name="connsiteX108" fmla="*/ 2276476 w 4343400"/>
                  <a:gd name="connsiteY108" fmla="*/ 6375400 h 6946900"/>
                  <a:gd name="connsiteX109" fmla="*/ 2181224 w 4343400"/>
                  <a:gd name="connsiteY109" fmla="*/ 6423026 h 6946900"/>
                  <a:gd name="connsiteX110" fmla="*/ 2143124 w 4343400"/>
                  <a:gd name="connsiteY110" fmla="*/ 6527800 h 6946900"/>
                  <a:gd name="connsiteX111" fmla="*/ 2047876 w 4343400"/>
                  <a:gd name="connsiteY111" fmla="*/ 6556374 h 6946900"/>
                  <a:gd name="connsiteX112" fmla="*/ 2000252 w 4343400"/>
                  <a:gd name="connsiteY112" fmla="*/ 6613526 h 6946900"/>
                  <a:gd name="connsiteX113" fmla="*/ 1876424 w 4343400"/>
                  <a:gd name="connsiteY113" fmla="*/ 6642100 h 6946900"/>
                  <a:gd name="connsiteX114" fmla="*/ 1847852 w 4343400"/>
                  <a:gd name="connsiteY114" fmla="*/ 6689726 h 6946900"/>
                  <a:gd name="connsiteX115" fmla="*/ 1733548 w 4343400"/>
                  <a:gd name="connsiteY115" fmla="*/ 6708774 h 6946900"/>
                  <a:gd name="connsiteX116" fmla="*/ 1714500 w 4343400"/>
                  <a:gd name="connsiteY116" fmla="*/ 6775450 h 6946900"/>
                  <a:gd name="connsiteX117" fmla="*/ 1704976 w 4343400"/>
                  <a:gd name="connsiteY117" fmla="*/ 6861174 h 6946900"/>
                  <a:gd name="connsiteX118" fmla="*/ 1562100 w 4343400"/>
                  <a:gd name="connsiteY118" fmla="*/ 6861174 h 6946900"/>
                  <a:gd name="connsiteX119" fmla="*/ 1390652 w 4343400"/>
                  <a:gd name="connsiteY119" fmla="*/ 6918326 h 6946900"/>
                  <a:gd name="connsiteX120" fmla="*/ 1333500 w 4343400"/>
                  <a:gd name="connsiteY120" fmla="*/ 6870700 h 6946900"/>
                  <a:gd name="connsiteX121" fmla="*/ 1238252 w 4343400"/>
                  <a:gd name="connsiteY121" fmla="*/ 6861174 h 6946900"/>
                  <a:gd name="connsiteX122" fmla="*/ 1200148 w 4343400"/>
                  <a:gd name="connsiteY122" fmla="*/ 6804026 h 6946900"/>
                  <a:gd name="connsiteX123" fmla="*/ 1038224 w 4343400"/>
                  <a:gd name="connsiteY123" fmla="*/ 6823074 h 6946900"/>
                  <a:gd name="connsiteX124" fmla="*/ 1000124 w 4343400"/>
                  <a:gd name="connsiteY124" fmla="*/ 6889750 h 6946900"/>
                  <a:gd name="connsiteX125" fmla="*/ 914400 w 4343400"/>
                  <a:gd name="connsiteY125" fmla="*/ 6889750 h 6946900"/>
                  <a:gd name="connsiteX126" fmla="*/ 771524 w 4343400"/>
                  <a:gd name="connsiteY126" fmla="*/ 6946900 h 6946900"/>
                  <a:gd name="connsiteX127" fmla="*/ 685800 w 4343400"/>
                  <a:gd name="connsiteY127" fmla="*/ 6784974 h 6946900"/>
                  <a:gd name="connsiteX128" fmla="*/ 714376 w 4343400"/>
                  <a:gd name="connsiteY128" fmla="*/ 6651626 h 6946900"/>
                  <a:gd name="connsiteX129" fmla="*/ 704852 w 4343400"/>
                  <a:gd name="connsiteY129" fmla="*/ 6527800 h 6946900"/>
                  <a:gd name="connsiteX130" fmla="*/ 819148 w 4343400"/>
                  <a:gd name="connsiteY130" fmla="*/ 6470650 h 6946900"/>
                  <a:gd name="connsiteX131" fmla="*/ 828676 w 4343400"/>
                  <a:gd name="connsiteY131" fmla="*/ 6308726 h 6946900"/>
                  <a:gd name="connsiteX132" fmla="*/ 781052 w 4343400"/>
                  <a:gd name="connsiteY132" fmla="*/ 6213474 h 6946900"/>
                  <a:gd name="connsiteX133" fmla="*/ 962024 w 4343400"/>
                  <a:gd name="connsiteY133" fmla="*/ 6194426 h 6946900"/>
                  <a:gd name="connsiteX134" fmla="*/ 866776 w 4343400"/>
                  <a:gd name="connsiteY134" fmla="*/ 6070600 h 6946900"/>
                  <a:gd name="connsiteX135" fmla="*/ 838200 w 4343400"/>
                  <a:gd name="connsiteY135" fmla="*/ 6032500 h 6946900"/>
                  <a:gd name="connsiteX136" fmla="*/ 876300 w 4343400"/>
                  <a:gd name="connsiteY136" fmla="*/ 5946774 h 6946900"/>
                  <a:gd name="connsiteX137" fmla="*/ 914400 w 4343400"/>
                  <a:gd name="connsiteY137" fmla="*/ 5937250 h 6946900"/>
                  <a:gd name="connsiteX138" fmla="*/ 923924 w 4343400"/>
                  <a:gd name="connsiteY138" fmla="*/ 5794374 h 6946900"/>
                  <a:gd name="connsiteX139" fmla="*/ 876300 w 4343400"/>
                  <a:gd name="connsiteY139" fmla="*/ 5699126 h 6946900"/>
                  <a:gd name="connsiteX140" fmla="*/ 752476 w 4343400"/>
                  <a:gd name="connsiteY140" fmla="*/ 5622926 h 6946900"/>
                  <a:gd name="connsiteX141" fmla="*/ 742948 w 4343400"/>
                  <a:gd name="connsiteY141" fmla="*/ 5499100 h 6946900"/>
                  <a:gd name="connsiteX142" fmla="*/ 638176 w 4343400"/>
                  <a:gd name="connsiteY142" fmla="*/ 5499100 h 6946900"/>
                  <a:gd name="connsiteX143" fmla="*/ 581024 w 4343400"/>
                  <a:gd name="connsiteY143" fmla="*/ 5403850 h 6946900"/>
                  <a:gd name="connsiteX144" fmla="*/ 590548 w 4343400"/>
                  <a:gd name="connsiteY144" fmla="*/ 5327650 h 6946900"/>
                  <a:gd name="connsiteX145" fmla="*/ 666748 w 4343400"/>
                  <a:gd name="connsiteY145" fmla="*/ 5260974 h 6946900"/>
                  <a:gd name="connsiteX146" fmla="*/ 619124 w 4343400"/>
                  <a:gd name="connsiteY146" fmla="*/ 5156200 h 6946900"/>
                  <a:gd name="connsiteX147" fmla="*/ 523876 w 4343400"/>
                  <a:gd name="connsiteY147" fmla="*/ 5137150 h 6946900"/>
                  <a:gd name="connsiteX148" fmla="*/ 495300 w 4343400"/>
                  <a:gd name="connsiteY148" fmla="*/ 5003800 h 6946900"/>
                  <a:gd name="connsiteX149" fmla="*/ 457200 w 4343400"/>
                  <a:gd name="connsiteY149" fmla="*/ 4927600 h 6946900"/>
                  <a:gd name="connsiteX150" fmla="*/ 447676 w 4343400"/>
                  <a:gd name="connsiteY150" fmla="*/ 4870450 h 6946900"/>
                  <a:gd name="connsiteX151" fmla="*/ 409576 w 4343400"/>
                  <a:gd name="connsiteY151" fmla="*/ 4832350 h 6946900"/>
                  <a:gd name="connsiteX152" fmla="*/ 352424 w 4343400"/>
                  <a:gd name="connsiteY152" fmla="*/ 4851400 h 6946900"/>
                  <a:gd name="connsiteX153" fmla="*/ 314324 w 4343400"/>
                  <a:gd name="connsiteY153" fmla="*/ 4775200 h 6946900"/>
                  <a:gd name="connsiteX154" fmla="*/ 219076 w 4343400"/>
                  <a:gd name="connsiteY154" fmla="*/ 4775200 h 6946900"/>
                  <a:gd name="connsiteX155" fmla="*/ 209548 w 4343400"/>
                  <a:gd name="connsiteY155" fmla="*/ 4689474 h 6946900"/>
                  <a:gd name="connsiteX156" fmla="*/ 76200 w 4343400"/>
                  <a:gd name="connsiteY156" fmla="*/ 4689474 h 6946900"/>
                  <a:gd name="connsiteX157" fmla="*/ 0 w 4343400"/>
                  <a:gd name="connsiteY157" fmla="*/ 4632326 h 6946900"/>
                  <a:gd name="connsiteX158" fmla="*/ 38100 w 4343400"/>
                  <a:gd name="connsiteY158" fmla="*/ 4518026 h 6946900"/>
                  <a:gd name="connsiteX159" fmla="*/ 114300 w 4343400"/>
                  <a:gd name="connsiteY159" fmla="*/ 4518026 h 6946900"/>
                  <a:gd name="connsiteX160" fmla="*/ 152400 w 4343400"/>
                  <a:gd name="connsiteY160" fmla="*/ 4489450 h 6946900"/>
                  <a:gd name="connsiteX161" fmla="*/ 142876 w 4343400"/>
                  <a:gd name="connsiteY161" fmla="*/ 4375150 h 6946900"/>
                  <a:gd name="connsiteX162" fmla="*/ 209548 w 4343400"/>
                  <a:gd name="connsiteY162" fmla="*/ 4308474 h 6946900"/>
                  <a:gd name="connsiteX163" fmla="*/ 323852 w 4343400"/>
                  <a:gd name="connsiteY163" fmla="*/ 4298950 h 6946900"/>
                  <a:gd name="connsiteX164" fmla="*/ 419100 w 4343400"/>
                  <a:gd name="connsiteY164" fmla="*/ 4337050 h 6946900"/>
                  <a:gd name="connsiteX165" fmla="*/ 476252 w 4343400"/>
                  <a:gd name="connsiteY165" fmla="*/ 4327526 h 6946900"/>
                  <a:gd name="connsiteX166" fmla="*/ 485776 w 4343400"/>
                  <a:gd name="connsiteY166" fmla="*/ 4232274 h 6946900"/>
                  <a:gd name="connsiteX167" fmla="*/ 542924 w 4343400"/>
                  <a:gd name="connsiteY167" fmla="*/ 4165600 h 6946900"/>
                  <a:gd name="connsiteX168" fmla="*/ 590548 w 4343400"/>
                  <a:gd name="connsiteY168" fmla="*/ 4165600 h 6946900"/>
                  <a:gd name="connsiteX169" fmla="*/ 676276 w 4343400"/>
                  <a:gd name="connsiteY169" fmla="*/ 3965574 h 6946900"/>
                  <a:gd name="connsiteX170" fmla="*/ 819148 w 4343400"/>
                  <a:gd name="connsiteY170" fmla="*/ 3889374 h 6946900"/>
                  <a:gd name="connsiteX171" fmla="*/ 819148 w 4343400"/>
                  <a:gd name="connsiteY171" fmla="*/ 3803650 h 6946900"/>
                  <a:gd name="connsiteX172" fmla="*/ 885824 w 4343400"/>
                  <a:gd name="connsiteY172" fmla="*/ 3660774 h 6946900"/>
                  <a:gd name="connsiteX173" fmla="*/ 790576 w 4343400"/>
                  <a:gd name="connsiteY173" fmla="*/ 3632200 h 6946900"/>
                  <a:gd name="connsiteX174" fmla="*/ 704852 w 4343400"/>
                  <a:gd name="connsiteY174" fmla="*/ 3517900 h 6946900"/>
                  <a:gd name="connsiteX175" fmla="*/ 714376 w 4343400"/>
                  <a:gd name="connsiteY175" fmla="*/ 3460750 h 6946900"/>
                  <a:gd name="connsiteX176" fmla="*/ 695324 w 4343400"/>
                  <a:gd name="connsiteY176" fmla="*/ 3394074 h 6946900"/>
                  <a:gd name="connsiteX177" fmla="*/ 742948 w 4343400"/>
                  <a:gd name="connsiteY177" fmla="*/ 3327400 h 6946900"/>
                  <a:gd name="connsiteX178" fmla="*/ 819148 w 4343400"/>
                  <a:gd name="connsiteY178" fmla="*/ 3336926 h 6946900"/>
                  <a:gd name="connsiteX179" fmla="*/ 819148 w 4343400"/>
                  <a:gd name="connsiteY179" fmla="*/ 3213100 h 6946900"/>
                  <a:gd name="connsiteX180" fmla="*/ 762000 w 4343400"/>
                  <a:gd name="connsiteY180" fmla="*/ 3194050 h 6946900"/>
                  <a:gd name="connsiteX181" fmla="*/ 771524 w 4343400"/>
                  <a:gd name="connsiteY181" fmla="*/ 3108326 h 6946900"/>
                  <a:gd name="connsiteX182" fmla="*/ 990600 w 4343400"/>
                  <a:gd name="connsiteY182" fmla="*/ 2813050 h 6946900"/>
                  <a:gd name="connsiteX183" fmla="*/ 1000124 w 4343400"/>
                  <a:gd name="connsiteY183" fmla="*/ 2679700 h 6946900"/>
                  <a:gd name="connsiteX184" fmla="*/ 914400 w 4343400"/>
                  <a:gd name="connsiteY184" fmla="*/ 2603500 h 6946900"/>
                  <a:gd name="connsiteX185" fmla="*/ 904876 w 4343400"/>
                  <a:gd name="connsiteY185" fmla="*/ 2546350 h 6946900"/>
                  <a:gd name="connsiteX186" fmla="*/ 809624 w 4343400"/>
                  <a:gd name="connsiteY186" fmla="*/ 2517774 h 6946900"/>
                  <a:gd name="connsiteX187" fmla="*/ 794512 w 4343400"/>
                  <a:gd name="connsiteY187" fmla="*/ 2448024 h 6946900"/>
                  <a:gd name="connsiteX188" fmla="*/ 807720 w 4343400"/>
                  <a:gd name="connsiteY188" fmla="*/ 2447290 h 6946900"/>
                  <a:gd name="connsiteX189" fmla="*/ 853440 w 4343400"/>
                  <a:gd name="connsiteY189" fmla="*/ 2416810 h 6946900"/>
                  <a:gd name="connsiteX190" fmla="*/ 861060 w 4343400"/>
                  <a:gd name="connsiteY190" fmla="*/ 2355850 h 6946900"/>
                  <a:gd name="connsiteX191" fmla="*/ 914400 w 4343400"/>
                  <a:gd name="connsiteY191" fmla="*/ 2340610 h 6946900"/>
                  <a:gd name="connsiteX192" fmla="*/ 929640 w 4343400"/>
                  <a:gd name="connsiteY192" fmla="*/ 2279650 h 6946900"/>
                  <a:gd name="connsiteX193" fmla="*/ 1021080 w 4343400"/>
                  <a:gd name="connsiteY193" fmla="*/ 2195830 h 6946900"/>
                  <a:gd name="connsiteX194" fmla="*/ 975360 w 4343400"/>
                  <a:gd name="connsiteY194" fmla="*/ 2134870 h 6946900"/>
                  <a:gd name="connsiteX195" fmla="*/ 975360 w 4343400"/>
                  <a:gd name="connsiteY195" fmla="*/ 2089150 h 6946900"/>
                  <a:gd name="connsiteX196" fmla="*/ 1036320 w 4343400"/>
                  <a:gd name="connsiteY196" fmla="*/ 2073910 h 6946900"/>
                  <a:gd name="connsiteX197" fmla="*/ 1059180 w 4343400"/>
                  <a:gd name="connsiteY197" fmla="*/ 2012950 h 6946900"/>
                  <a:gd name="connsiteX198" fmla="*/ 1143000 w 4343400"/>
                  <a:gd name="connsiteY198" fmla="*/ 1982470 h 6946900"/>
                  <a:gd name="connsiteX199" fmla="*/ 1173480 w 4343400"/>
                  <a:gd name="connsiteY199" fmla="*/ 1891030 h 6946900"/>
                  <a:gd name="connsiteX200" fmla="*/ 1089660 w 4343400"/>
                  <a:gd name="connsiteY200" fmla="*/ 1883410 h 6946900"/>
                  <a:gd name="connsiteX201" fmla="*/ 1104900 w 4343400"/>
                  <a:gd name="connsiteY201" fmla="*/ 1799590 h 6946900"/>
                  <a:gd name="connsiteX202" fmla="*/ 1219200 w 4343400"/>
                  <a:gd name="connsiteY202" fmla="*/ 1700530 h 6946900"/>
                  <a:gd name="connsiteX203" fmla="*/ 1303020 w 4343400"/>
                  <a:gd name="connsiteY203" fmla="*/ 1700530 h 6946900"/>
                  <a:gd name="connsiteX204" fmla="*/ 1280160 w 4343400"/>
                  <a:gd name="connsiteY204" fmla="*/ 1570990 h 6946900"/>
                  <a:gd name="connsiteX205" fmla="*/ 1318260 w 4343400"/>
                  <a:gd name="connsiteY205" fmla="*/ 1510030 h 6946900"/>
                  <a:gd name="connsiteX206" fmla="*/ 1341120 w 4343400"/>
                  <a:gd name="connsiteY206" fmla="*/ 1395730 h 6946900"/>
                  <a:gd name="connsiteX207" fmla="*/ 1295400 w 4343400"/>
                  <a:gd name="connsiteY207" fmla="*/ 1266190 h 6946900"/>
                  <a:gd name="connsiteX208" fmla="*/ 1325880 w 4343400"/>
                  <a:gd name="connsiteY208" fmla="*/ 999490 h 6946900"/>
                  <a:gd name="connsiteX209" fmla="*/ 1326468 w 4343400"/>
                  <a:gd name="connsiteY209" fmla="*/ 996268 h 6946900"/>
                  <a:gd name="connsiteX210" fmla="*/ 1346200 w 4343400"/>
                  <a:gd name="connsiteY210" fmla="*/ 1016000 h 6946900"/>
                  <a:gd name="connsiteX211" fmla="*/ 1428748 w 4343400"/>
                  <a:gd name="connsiteY211" fmla="*/ 971550 h 6946900"/>
                  <a:gd name="connsiteX212" fmla="*/ 1441452 w 4343400"/>
                  <a:gd name="connsiteY212" fmla="*/ 939800 h 6946900"/>
                  <a:gd name="connsiteX213" fmla="*/ 1479548 w 4343400"/>
                  <a:gd name="connsiteY213" fmla="*/ 901700 h 6946900"/>
                  <a:gd name="connsiteX214" fmla="*/ 1619252 w 4343400"/>
                  <a:gd name="connsiteY214" fmla="*/ 711200 h 6946900"/>
                  <a:gd name="connsiteX215" fmla="*/ 1670052 w 4343400"/>
                  <a:gd name="connsiteY215" fmla="*/ 647700 h 6946900"/>
                  <a:gd name="connsiteX216" fmla="*/ 1670052 w 4343400"/>
                  <a:gd name="connsiteY216" fmla="*/ 590550 h 6946900"/>
                  <a:gd name="connsiteX217" fmla="*/ 1638300 w 4343400"/>
                  <a:gd name="connsiteY217" fmla="*/ 546100 h 6946900"/>
                  <a:gd name="connsiteX218" fmla="*/ 1657348 w 4343400"/>
                  <a:gd name="connsiteY218" fmla="*/ 450850 h 6946900"/>
                  <a:gd name="connsiteX219" fmla="*/ 1727200 w 4343400"/>
                  <a:gd name="connsiteY219" fmla="*/ 469900 h 6946900"/>
                  <a:gd name="connsiteX220" fmla="*/ 1790700 w 4343400"/>
                  <a:gd name="connsiteY220" fmla="*/ 425450 h 6946900"/>
                  <a:gd name="connsiteX221" fmla="*/ 1943100 w 4343400"/>
                  <a:gd name="connsiteY221" fmla="*/ 488950 h 6946900"/>
                  <a:gd name="connsiteX222" fmla="*/ 1987548 w 4343400"/>
                  <a:gd name="connsiteY222" fmla="*/ 450850 h 6946900"/>
                  <a:gd name="connsiteX223" fmla="*/ 2044700 w 4343400"/>
                  <a:gd name="connsiteY223" fmla="*/ 457200 h 6946900"/>
                  <a:gd name="connsiteX224" fmla="*/ 2051052 w 4343400"/>
                  <a:gd name="connsiteY224" fmla="*/ 495300 h 6946900"/>
                  <a:gd name="connsiteX225" fmla="*/ 2082800 w 4343400"/>
                  <a:gd name="connsiteY225" fmla="*/ 495300 h 6946900"/>
                  <a:gd name="connsiteX226" fmla="*/ 2108200 w 4343400"/>
                  <a:gd name="connsiteY226" fmla="*/ 533400 h 6946900"/>
                  <a:gd name="connsiteX227" fmla="*/ 2139948 w 4343400"/>
                  <a:gd name="connsiteY227" fmla="*/ 533400 h 6946900"/>
                  <a:gd name="connsiteX228" fmla="*/ 2146300 w 4343400"/>
                  <a:gd name="connsiteY228" fmla="*/ 603250 h 6946900"/>
                  <a:gd name="connsiteX229" fmla="*/ 2108200 w 4343400"/>
                  <a:gd name="connsiteY229" fmla="*/ 673100 h 6946900"/>
                  <a:gd name="connsiteX230" fmla="*/ 2114548 w 4343400"/>
                  <a:gd name="connsiteY230" fmla="*/ 711200 h 6946900"/>
                  <a:gd name="connsiteX231" fmla="*/ 2070100 w 4343400"/>
                  <a:gd name="connsiteY231" fmla="*/ 781050 h 6946900"/>
                  <a:gd name="connsiteX232" fmla="*/ 2254252 w 4343400"/>
                  <a:gd name="connsiteY232" fmla="*/ 863600 h 6946900"/>
                  <a:gd name="connsiteX233" fmla="*/ 2298700 w 4343400"/>
                  <a:gd name="connsiteY233" fmla="*/ 850900 h 6946900"/>
                  <a:gd name="connsiteX234" fmla="*/ 2298700 w 4343400"/>
                  <a:gd name="connsiteY234" fmla="*/ 800100 h 6946900"/>
                  <a:gd name="connsiteX235" fmla="*/ 2381252 w 4343400"/>
                  <a:gd name="connsiteY235" fmla="*/ 698500 h 6946900"/>
                  <a:gd name="connsiteX236" fmla="*/ 2444748 w 4343400"/>
                  <a:gd name="connsiteY236" fmla="*/ 698500 h 6946900"/>
                  <a:gd name="connsiteX237" fmla="*/ 2533652 w 4343400"/>
                  <a:gd name="connsiteY237" fmla="*/ 711200 h 6946900"/>
                  <a:gd name="connsiteX238" fmla="*/ 2641600 w 4343400"/>
                  <a:gd name="connsiteY238" fmla="*/ 692150 h 6946900"/>
                  <a:gd name="connsiteX239" fmla="*/ 2705100 w 4343400"/>
                  <a:gd name="connsiteY239" fmla="*/ 635000 h 6946900"/>
                  <a:gd name="connsiteX240" fmla="*/ 2794000 w 4343400"/>
                  <a:gd name="connsiteY240" fmla="*/ 641350 h 6946900"/>
                  <a:gd name="connsiteX241" fmla="*/ 2825748 w 4343400"/>
                  <a:gd name="connsiteY241" fmla="*/ 615950 h 6946900"/>
                  <a:gd name="connsiteX242" fmla="*/ 2895600 w 4343400"/>
                  <a:gd name="connsiteY242" fmla="*/ 660400 h 6946900"/>
                  <a:gd name="connsiteX243" fmla="*/ 2914652 w 4343400"/>
                  <a:gd name="connsiteY243" fmla="*/ 730250 h 6946900"/>
                  <a:gd name="connsiteX244" fmla="*/ 2978148 w 4343400"/>
                  <a:gd name="connsiteY244" fmla="*/ 679450 h 6946900"/>
                  <a:gd name="connsiteX245" fmla="*/ 2959100 w 4343400"/>
                  <a:gd name="connsiteY245" fmla="*/ 622300 h 6946900"/>
                  <a:gd name="connsiteX246" fmla="*/ 2978148 w 4343400"/>
                  <a:gd name="connsiteY246" fmla="*/ 584200 h 6946900"/>
                  <a:gd name="connsiteX247" fmla="*/ 2959100 w 4343400"/>
                  <a:gd name="connsiteY247" fmla="*/ 488950 h 6946900"/>
                  <a:gd name="connsiteX248" fmla="*/ 3028948 w 4343400"/>
                  <a:gd name="connsiteY248" fmla="*/ 419100 h 6946900"/>
                  <a:gd name="connsiteX249" fmla="*/ 3073400 w 4343400"/>
                  <a:gd name="connsiteY249" fmla="*/ 400050 h 6946900"/>
                  <a:gd name="connsiteX250" fmla="*/ 3194052 w 4343400"/>
                  <a:gd name="connsiteY250" fmla="*/ 336550 h 6946900"/>
                  <a:gd name="connsiteX251" fmla="*/ 3206748 w 4343400"/>
                  <a:gd name="connsiteY251" fmla="*/ 222250 h 6946900"/>
                  <a:gd name="connsiteX252" fmla="*/ 3251200 w 4343400"/>
                  <a:gd name="connsiteY252" fmla="*/ 133350 h 6946900"/>
                  <a:gd name="connsiteX253" fmla="*/ 3632200 w 4343400"/>
                  <a:gd name="connsiteY253" fmla="*/ 0 h 694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</a:cxnLst>
                <a:rect l="l" t="t" r="r" b="b"/>
                <a:pathLst>
                  <a:path w="4343400" h="6946900">
                    <a:moveTo>
                      <a:pt x="3632200" y="0"/>
                    </a:moveTo>
                    <a:lnTo>
                      <a:pt x="3663948" y="25400"/>
                    </a:lnTo>
                    <a:lnTo>
                      <a:pt x="3810000" y="38100"/>
                    </a:lnTo>
                    <a:lnTo>
                      <a:pt x="3816348" y="114300"/>
                    </a:lnTo>
                    <a:lnTo>
                      <a:pt x="3841748" y="158750"/>
                    </a:lnTo>
                    <a:lnTo>
                      <a:pt x="3867148" y="393700"/>
                    </a:lnTo>
                    <a:lnTo>
                      <a:pt x="3873500" y="431800"/>
                    </a:lnTo>
                    <a:lnTo>
                      <a:pt x="3886200" y="469900"/>
                    </a:lnTo>
                    <a:lnTo>
                      <a:pt x="3949700" y="469900"/>
                    </a:lnTo>
                    <a:lnTo>
                      <a:pt x="3949700" y="546100"/>
                    </a:lnTo>
                    <a:lnTo>
                      <a:pt x="4076700" y="635000"/>
                    </a:lnTo>
                    <a:lnTo>
                      <a:pt x="4140200" y="622300"/>
                    </a:lnTo>
                    <a:lnTo>
                      <a:pt x="4178300" y="692150"/>
                    </a:lnTo>
                    <a:lnTo>
                      <a:pt x="4152900" y="787400"/>
                    </a:lnTo>
                    <a:lnTo>
                      <a:pt x="4178300" y="850900"/>
                    </a:lnTo>
                    <a:lnTo>
                      <a:pt x="4171948" y="914400"/>
                    </a:lnTo>
                    <a:lnTo>
                      <a:pt x="4108452" y="946150"/>
                    </a:lnTo>
                    <a:lnTo>
                      <a:pt x="4108452" y="984250"/>
                    </a:lnTo>
                    <a:lnTo>
                      <a:pt x="4159252" y="1003300"/>
                    </a:lnTo>
                    <a:lnTo>
                      <a:pt x="4177940" y="1115438"/>
                    </a:lnTo>
                    <a:lnTo>
                      <a:pt x="3931920" y="1189990"/>
                    </a:lnTo>
                    <a:lnTo>
                      <a:pt x="3878580" y="1266190"/>
                    </a:lnTo>
                    <a:lnTo>
                      <a:pt x="3787140" y="1243330"/>
                    </a:lnTo>
                    <a:lnTo>
                      <a:pt x="3665220" y="1289050"/>
                    </a:lnTo>
                    <a:lnTo>
                      <a:pt x="3665220" y="1365250"/>
                    </a:lnTo>
                    <a:lnTo>
                      <a:pt x="3649980" y="1471930"/>
                    </a:lnTo>
                    <a:lnTo>
                      <a:pt x="3497580" y="1502410"/>
                    </a:lnTo>
                    <a:lnTo>
                      <a:pt x="3467100" y="1563370"/>
                    </a:lnTo>
                    <a:lnTo>
                      <a:pt x="3375660" y="1662430"/>
                    </a:lnTo>
                    <a:lnTo>
                      <a:pt x="3352800" y="1723390"/>
                    </a:lnTo>
                    <a:lnTo>
                      <a:pt x="3375660" y="1807210"/>
                    </a:lnTo>
                    <a:lnTo>
                      <a:pt x="3307080" y="1913890"/>
                    </a:lnTo>
                    <a:lnTo>
                      <a:pt x="3291840" y="2272030"/>
                    </a:lnTo>
                    <a:lnTo>
                      <a:pt x="3436620" y="2325370"/>
                    </a:lnTo>
                    <a:lnTo>
                      <a:pt x="3489960" y="2393950"/>
                    </a:lnTo>
                    <a:lnTo>
                      <a:pt x="3558540" y="2401570"/>
                    </a:lnTo>
                    <a:lnTo>
                      <a:pt x="3573780" y="2348230"/>
                    </a:lnTo>
                    <a:lnTo>
                      <a:pt x="3688080" y="2409190"/>
                    </a:lnTo>
                    <a:lnTo>
                      <a:pt x="3810000" y="2332990"/>
                    </a:lnTo>
                    <a:lnTo>
                      <a:pt x="3992880" y="2340610"/>
                    </a:lnTo>
                    <a:lnTo>
                      <a:pt x="4046220" y="2416810"/>
                    </a:lnTo>
                    <a:lnTo>
                      <a:pt x="4061460" y="2630170"/>
                    </a:lnTo>
                    <a:lnTo>
                      <a:pt x="4061460" y="2790190"/>
                    </a:lnTo>
                    <a:lnTo>
                      <a:pt x="4023360" y="2835910"/>
                    </a:lnTo>
                    <a:lnTo>
                      <a:pt x="3901440" y="2896870"/>
                    </a:lnTo>
                    <a:lnTo>
                      <a:pt x="3916680" y="3003550"/>
                    </a:lnTo>
                    <a:lnTo>
                      <a:pt x="3992880" y="3079750"/>
                    </a:lnTo>
                    <a:lnTo>
                      <a:pt x="3992880" y="3110230"/>
                    </a:lnTo>
                    <a:lnTo>
                      <a:pt x="3985260" y="3186430"/>
                    </a:lnTo>
                    <a:lnTo>
                      <a:pt x="4000500" y="3270250"/>
                    </a:lnTo>
                    <a:lnTo>
                      <a:pt x="3863340" y="3300730"/>
                    </a:lnTo>
                    <a:lnTo>
                      <a:pt x="3893820" y="3415030"/>
                    </a:lnTo>
                    <a:lnTo>
                      <a:pt x="4015740" y="3422650"/>
                    </a:lnTo>
                    <a:lnTo>
                      <a:pt x="4053840" y="3521710"/>
                    </a:lnTo>
                    <a:lnTo>
                      <a:pt x="4000500" y="3590290"/>
                    </a:lnTo>
                    <a:lnTo>
                      <a:pt x="4030980" y="3696970"/>
                    </a:lnTo>
                    <a:lnTo>
                      <a:pt x="4015740" y="3818890"/>
                    </a:lnTo>
                    <a:lnTo>
                      <a:pt x="4238624" y="3982338"/>
                    </a:lnTo>
                    <a:lnTo>
                      <a:pt x="4238624" y="4060826"/>
                    </a:lnTo>
                    <a:lnTo>
                      <a:pt x="4295776" y="4108450"/>
                    </a:lnTo>
                    <a:lnTo>
                      <a:pt x="4343400" y="4146550"/>
                    </a:lnTo>
                    <a:lnTo>
                      <a:pt x="4295776" y="4279900"/>
                    </a:lnTo>
                    <a:lnTo>
                      <a:pt x="4181476" y="4279900"/>
                    </a:lnTo>
                    <a:lnTo>
                      <a:pt x="4152900" y="4318000"/>
                    </a:lnTo>
                    <a:lnTo>
                      <a:pt x="4143376" y="4403726"/>
                    </a:lnTo>
                    <a:lnTo>
                      <a:pt x="3933824" y="4403726"/>
                    </a:lnTo>
                    <a:lnTo>
                      <a:pt x="3933824" y="4279900"/>
                    </a:lnTo>
                    <a:lnTo>
                      <a:pt x="3886200" y="4232274"/>
                    </a:lnTo>
                    <a:lnTo>
                      <a:pt x="3829052" y="4251326"/>
                    </a:lnTo>
                    <a:lnTo>
                      <a:pt x="3771900" y="4232274"/>
                    </a:lnTo>
                    <a:lnTo>
                      <a:pt x="3619500" y="4241800"/>
                    </a:lnTo>
                    <a:lnTo>
                      <a:pt x="3590924" y="4270374"/>
                    </a:lnTo>
                    <a:lnTo>
                      <a:pt x="3571876" y="4308474"/>
                    </a:lnTo>
                    <a:lnTo>
                      <a:pt x="3486148" y="4318000"/>
                    </a:lnTo>
                    <a:lnTo>
                      <a:pt x="3429000" y="4270374"/>
                    </a:lnTo>
                    <a:lnTo>
                      <a:pt x="3429000" y="4203700"/>
                    </a:lnTo>
                    <a:lnTo>
                      <a:pt x="3419476" y="4137026"/>
                    </a:lnTo>
                    <a:lnTo>
                      <a:pt x="3362324" y="4089400"/>
                    </a:lnTo>
                    <a:lnTo>
                      <a:pt x="3190876" y="4051300"/>
                    </a:lnTo>
                    <a:lnTo>
                      <a:pt x="2933700" y="4460874"/>
                    </a:lnTo>
                    <a:lnTo>
                      <a:pt x="2867024" y="4365626"/>
                    </a:lnTo>
                    <a:lnTo>
                      <a:pt x="2790824" y="4365626"/>
                    </a:lnTo>
                    <a:lnTo>
                      <a:pt x="2714624" y="4575174"/>
                    </a:lnTo>
                    <a:lnTo>
                      <a:pt x="2686052" y="4613274"/>
                    </a:lnTo>
                    <a:lnTo>
                      <a:pt x="2628900" y="4708526"/>
                    </a:lnTo>
                    <a:lnTo>
                      <a:pt x="2638424" y="4746626"/>
                    </a:lnTo>
                    <a:lnTo>
                      <a:pt x="2771776" y="4851400"/>
                    </a:lnTo>
                    <a:lnTo>
                      <a:pt x="2619376" y="5003800"/>
                    </a:lnTo>
                    <a:lnTo>
                      <a:pt x="2667000" y="5041900"/>
                    </a:lnTo>
                    <a:lnTo>
                      <a:pt x="2667000" y="5156200"/>
                    </a:lnTo>
                    <a:lnTo>
                      <a:pt x="2733676" y="5280026"/>
                    </a:lnTo>
                    <a:lnTo>
                      <a:pt x="2686052" y="5346700"/>
                    </a:lnTo>
                    <a:lnTo>
                      <a:pt x="2686052" y="5422900"/>
                    </a:lnTo>
                    <a:lnTo>
                      <a:pt x="2638424" y="5518150"/>
                    </a:lnTo>
                    <a:lnTo>
                      <a:pt x="2571748" y="5499100"/>
                    </a:lnTo>
                    <a:lnTo>
                      <a:pt x="2524124" y="5575300"/>
                    </a:lnTo>
                    <a:lnTo>
                      <a:pt x="2533652" y="5613400"/>
                    </a:lnTo>
                    <a:lnTo>
                      <a:pt x="2476500" y="5765800"/>
                    </a:lnTo>
                    <a:lnTo>
                      <a:pt x="2562224" y="5822950"/>
                    </a:lnTo>
                    <a:lnTo>
                      <a:pt x="2543176" y="5965826"/>
                    </a:lnTo>
                    <a:lnTo>
                      <a:pt x="2447924" y="5965826"/>
                    </a:lnTo>
                    <a:lnTo>
                      <a:pt x="2438400" y="6032500"/>
                    </a:lnTo>
                    <a:lnTo>
                      <a:pt x="2466976" y="6089650"/>
                    </a:lnTo>
                    <a:lnTo>
                      <a:pt x="2457452" y="6137274"/>
                    </a:lnTo>
                    <a:lnTo>
                      <a:pt x="2524124" y="6194426"/>
                    </a:lnTo>
                    <a:lnTo>
                      <a:pt x="2495548" y="6318250"/>
                    </a:lnTo>
                    <a:lnTo>
                      <a:pt x="2362200" y="6337300"/>
                    </a:lnTo>
                    <a:lnTo>
                      <a:pt x="2352676" y="6403974"/>
                    </a:lnTo>
                    <a:lnTo>
                      <a:pt x="2276476" y="6375400"/>
                    </a:lnTo>
                    <a:lnTo>
                      <a:pt x="2181224" y="6423026"/>
                    </a:lnTo>
                    <a:lnTo>
                      <a:pt x="2143124" y="6527800"/>
                    </a:lnTo>
                    <a:lnTo>
                      <a:pt x="2047876" y="6556374"/>
                    </a:lnTo>
                    <a:lnTo>
                      <a:pt x="2000252" y="6613526"/>
                    </a:lnTo>
                    <a:lnTo>
                      <a:pt x="1876424" y="6642100"/>
                    </a:lnTo>
                    <a:lnTo>
                      <a:pt x="1847852" y="6689726"/>
                    </a:lnTo>
                    <a:lnTo>
                      <a:pt x="1733548" y="6708774"/>
                    </a:lnTo>
                    <a:lnTo>
                      <a:pt x="1714500" y="6775450"/>
                    </a:lnTo>
                    <a:lnTo>
                      <a:pt x="1704976" y="6861174"/>
                    </a:lnTo>
                    <a:lnTo>
                      <a:pt x="1562100" y="6861174"/>
                    </a:lnTo>
                    <a:lnTo>
                      <a:pt x="1390652" y="6918326"/>
                    </a:lnTo>
                    <a:lnTo>
                      <a:pt x="1333500" y="6870700"/>
                    </a:lnTo>
                    <a:lnTo>
                      <a:pt x="1238252" y="6861174"/>
                    </a:lnTo>
                    <a:lnTo>
                      <a:pt x="1200148" y="6804026"/>
                    </a:lnTo>
                    <a:lnTo>
                      <a:pt x="1038224" y="6823074"/>
                    </a:lnTo>
                    <a:lnTo>
                      <a:pt x="1000124" y="6889750"/>
                    </a:lnTo>
                    <a:lnTo>
                      <a:pt x="914400" y="6889750"/>
                    </a:lnTo>
                    <a:lnTo>
                      <a:pt x="771524" y="6946900"/>
                    </a:lnTo>
                    <a:lnTo>
                      <a:pt x="685800" y="6784974"/>
                    </a:lnTo>
                    <a:lnTo>
                      <a:pt x="714376" y="6651626"/>
                    </a:lnTo>
                    <a:lnTo>
                      <a:pt x="704852" y="6527800"/>
                    </a:lnTo>
                    <a:lnTo>
                      <a:pt x="819148" y="6470650"/>
                    </a:lnTo>
                    <a:lnTo>
                      <a:pt x="828676" y="6308726"/>
                    </a:lnTo>
                    <a:lnTo>
                      <a:pt x="781052" y="6213474"/>
                    </a:lnTo>
                    <a:lnTo>
                      <a:pt x="962024" y="6194426"/>
                    </a:lnTo>
                    <a:lnTo>
                      <a:pt x="866776" y="6070600"/>
                    </a:lnTo>
                    <a:lnTo>
                      <a:pt x="838200" y="6032500"/>
                    </a:lnTo>
                    <a:lnTo>
                      <a:pt x="876300" y="5946774"/>
                    </a:lnTo>
                    <a:lnTo>
                      <a:pt x="914400" y="5937250"/>
                    </a:lnTo>
                    <a:lnTo>
                      <a:pt x="923924" y="5794374"/>
                    </a:lnTo>
                    <a:lnTo>
                      <a:pt x="876300" y="5699126"/>
                    </a:lnTo>
                    <a:lnTo>
                      <a:pt x="752476" y="5622926"/>
                    </a:lnTo>
                    <a:lnTo>
                      <a:pt x="742948" y="5499100"/>
                    </a:lnTo>
                    <a:lnTo>
                      <a:pt x="638176" y="5499100"/>
                    </a:lnTo>
                    <a:lnTo>
                      <a:pt x="581024" y="5403850"/>
                    </a:lnTo>
                    <a:lnTo>
                      <a:pt x="590548" y="5327650"/>
                    </a:lnTo>
                    <a:lnTo>
                      <a:pt x="666748" y="5260974"/>
                    </a:lnTo>
                    <a:lnTo>
                      <a:pt x="619124" y="5156200"/>
                    </a:lnTo>
                    <a:lnTo>
                      <a:pt x="523876" y="5137150"/>
                    </a:lnTo>
                    <a:lnTo>
                      <a:pt x="495300" y="5003800"/>
                    </a:lnTo>
                    <a:lnTo>
                      <a:pt x="457200" y="4927600"/>
                    </a:lnTo>
                    <a:lnTo>
                      <a:pt x="447676" y="4870450"/>
                    </a:lnTo>
                    <a:lnTo>
                      <a:pt x="409576" y="4832350"/>
                    </a:lnTo>
                    <a:lnTo>
                      <a:pt x="352424" y="4851400"/>
                    </a:lnTo>
                    <a:lnTo>
                      <a:pt x="314324" y="4775200"/>
                    </a:lnTo>
                    <a:lnTo>
                      <a:pt x="219076" y="4775200"/>
                    </a:lnTo>
                    <a:lnTo>
                      <a:pt x="209548" y="4689474"/>
                    </a:lnTo>
                    <a:lnTo>
                      <a:pt x="76200" y="4689474"/>
                    </a:lnTo>
                    <a:lnTo>
                      <a:pt x="0" y="4632326"/>
                    </a:lnTo>
                    <a:lnTo>
                      <a:pt x="38100" y="4518026"/>
                    </a:lnTo>
                    <a:lnTo>
                      <a:pt x="114300" y="4518026"/>
                    </a:lnTo>
                    <a:lnTo>
                      <a:pt x="152400" y="4489450"/>
                    </a:lnTo>
                    <a:lnTo>
                      <a:pt x="142876" y="4375150"/>
                    </a:lnTo>
                    <a:lnTo>
                      <a:pt x="209548" y="4308474"/>
                    </a:lnTo>
                    <a:lnTo>
                      <a:pt x="323852" y="4298950"/>
                    </a:lnTo>
                    <a:lnTo>
                      <a:pt x="419100" y="4337050"/>
                    </a:lnTo>
                    <a:lnTo>
                      <a:pt x="476252" y="4327526"/>
                    </a:lnTo>
                    <a:lnTo>
                      <a:pt x="485776" y="4232274"/>
                    </a:lnTo>
                    <a:lnTo>
                      <a:pt x="542924" y="4165600"/>
                    </a:lnTo>
                    <a:lnTo>
                      <a:pt x="590548" y="4165600"/>
                    </a:lnTo>
                    <a:lnTo>
                      <a:pt x="676276" y="3965574"/>
                    </a:lnTo>
                    <a:lnTo>
                      <a:pt x="819148" y="3889374"/>
                    </a:lnTo>
                    <a:lnTo>
                      <a:pt x="819148" y="3803650"/>
                    </a:lnTo>
                    <a:lnTo>
                      <a:pt x="885824" y="3660774"/>
                    </a:lnTo>
                    <a:lnTo>
                      <a:pt x="790576" y="3632200"/>
                    </a:lnTo>
                    <a:lnTo>
                      <a:pt x="704852" y="3517900"/>
                    </a:lnTo>
                    <a:lnTo>
                      <a:pt x="714376" y="3460750"/>
                    </a:lnTo>
                    <a:lnTo>
                      <a:pt x="695324" y="3394074"/>
                    </a:lnTo>
                    <a:lnTo>
                      <a:pt x="742948" y="3327400"/>
                    </a:lnTo>
                    <a:lnTo>
                      <a:pt x="819148" y="3336926"/>
                    </a:lnTo>
                    <a:lnTo>
                      <a:pt x="819148" y="3213100"/>
                    </a:lnTo>
                    <a:lnTo>
                      <a:pt x="762000" y="3194050"/>
                    </a:lnTo>
                    <a:lnTo>
                      <a:pt x="771524" y="3108326"/>
                    </a:lnTo>
                    <a:lnTo>
                      <a:pt x="990600" y="2813050"/>
                    </a:lnTo>
                    <a:lnTo>
                      <a:pt x="1000124" y="2679700"/>
                    </a:lnTo>
                    <a:lnTo>
                      <a:pt x="914400" y="2603500"/>
                    </a:lnTo>
                    <a:lnTo>
                      <a:pt x="904876" y="2546350"/>
                    </a:lnTo>
                    <a:lnTo>
                      <a:pt x="809624" y="2517774"/>
                    </a:lnTo>
                    <a:lnTo>
                      <a:pt x="794512" y="2448024"/>
                    </a:lnTo>
                    <a:lnTo>
                      <a:pt x="807720" y="2447290"/>
                    </a:lnTo>
                    <a:lnTo>
                      <a:pt x="853440" y="2416810"/>
                    </a:lnTo>
                    <a:lnTo>
                      <a:pt x="861060" y="2355850"/>
                    </a:lnTo>
                    <a:lnTo>
                      <a:pt x="914400" y="2340610"/>
                    </a:lnTo>
                    <a:lnTo>
                      <a:pt x="929640" y="2279650"/>
                    </a:lnTo>
                    <a:lnTo>
                      <a:pt x="1021080" y="2195830"/>
                    </a:lnTo>
                    <a:lnTo>
                      <a:pt x="975360" y="2134870"/>
                    </a:lnTo>
                    <a:lnTo>
                      <a:pt x="975360" y="2089150"/>
                    </a:lnTo>
                    <a:lnTo>
                      <a:pt x="1036320" y="2073910"/>
                    </a:lnTo>
                    <a:lnTo>
                      <a:pt x="1059180" y="2012950"/>
                    </a:lnTo>
                    <a:lnTo>
                      <a:pt x="1143000" y="1982470"/>
                    </a:lnTo>
                    <a:lnTo>
                      <a:pt x="1173480" y="1891030"/>
                    </a:lnTo>
                    <a:lnTo>
                      <a:pt x="1089660" y="1883410"/>
                    </a:lnTo>
                    <a:lnTo>
                      <a:pt x="1104900" y="1799590"/>
                    </a:lnTo>
                    <a:lnTo>
                      <a:pt x="1219200" y="1700530"/>
                    </a:lnTo>
                    <a:lnTo>
                      <a:pt x="1303020" y="1700530"/>
                    </a:lnTo>
                    <a:lnTo>
                      <a:pt x="1280160" y="1570990"/>
                    </a:lnTo>
                    <a:lnTo>
                      <a:pt x="1318260" y="1510030"/>
                    </a:lnTo>
                    <a:lnTo>
                      <a:pt x="1341120" y="1395730"/>
                    </a:lnTo>
                    <a:lnTo>
                      <a:pt x="1295400" y="1266190"/>
                    </a:lnTo>
                    <a:lnTo>
                      <a:pt x="1325880" y="999490"/>
                    </a:lnTo>
                    <a:lnTo>
                      <a:pt x="1326468" y="996268"/>
                    </a:lnTo>
                    <a:lnTo>
                      <a:pt x="1346200" y="1016000"/>
                    </a:lnTo>
                    <a:lnTo>
                      <a:pt x="1428748" y="971550"/>
                    </a:lnTo>
                    <a:lnTo>
                      <a:pt x="1441452" y="939800"/>
                    </a:lnTo>
                    <a:lnTo>
                      <a:pt x="1479548" y="901700"/>
                    </a:lnTo>
                    <a:lnTo>
                      <a:pt x="1619252" y="711200"/>
                    </a:lnTo>
                    <a:lnTo>
                      <a:pt x="1670052" y="647700"/>
                    </a:lnTo>
                    <a:lnTo>
                      <a:pt x="1670052" y="590550"/>
                    </a:lnTo>
                    <a:lnTo>
                      <a:pt x="1638300" y="546100"/>
                    </a:lnTo>
                    <a:lnTo>
                      <a:pt x="1657348" y="450850"/>
                    </a:lnTo>
                    <a:lnTo>
                      <a:pt x="1727200" y="469900"/>
                    </a:lnTo>
                    <a:lnTo>
                      <a:pt x="1790700" y="425450"/>
                    </a:lnTo>
                    <a:lnTo>
                      <a:pt x="1943100" y="488950"/>
                    </a:lnTo>
                    <a:lnTo>
                      <a:pt x="1987548" y="450850"/>
                    </a:lnTo>
                    <a:lnTo>
                      <a:pt x="2044700" y="457200"/>
                    </a:lnTo>
                    <a:lnTo>
                      <a:pt x="2051052" y="495300"/>
                    </a:lnTo>
                    <a:lnTo>
                      <a:pt x="2082800" y="495300"/>
                    </a:lnTo>
                    <a:lnTo>
                      <a:pt x="2108200" y="533400"/>
                    </a:lnTo>
                    <a:lnTo>
                      <a:pt x="2139948" y="533400"/>
                    </a:lnTo>
                    <a:lnTo>
                      <a:pt x="2146300" y="603250"/>
                    </a:lnTo>
                    <a:lnTo>
                      <a:pt x="2108200" y="673100"/>
                    </a:lnTo>
                    <a:lnTo>
                      <a:pt x="2114548" y="711200"/>
                    </a:lnTo>
                    <a:lnTo>
                      <a:pt x="2070100" y="781050"/>
                    </a:lnTo>
                    <a:lnTo>
                      <a:pt x="2254252" y="863600"/>
                    </a:lnTo>
                    <a:lnTo>
                      <a:pt x="2298700" y="850900"/>
                    </a:lnTo>
                    <a:lnTo>
                      <a:pt x="2298700" y="800100"/>
                    </a:lnTo>
                    <a:lnTo>
                      <a:pt x="2381252" y="698500"/>
                    </a:lnTo>
                    <a:lnTo>
                      <a:pt x="2444748" y="698500"/>
                    </a:lnTo>
                    <a:lnTo>
                      <a:pt x="2533652" y="711200"/>
                    </a:lnTo>
                    <a:lnTo>
                      <a:pt x="2641600" y="692150"/>
                    </a:lnTo>
                    <a:lnTo>
                      <a:pt x="2705100" y="635000"/>
                    </a:lnTo>
                    <a:lnTo>
                      <a:pt x="2794000" y="641350"/>
                    </a:lnTo>
                    <a:lnTo>
                      <a:pt x="2825748" y="615950"/>
                    </a:lnTo>
                    <a:lnTo>
                      <a:pt x="2895600" y="660400"/>
                    </a:lnTo>
                    <a:lnTo>
                      <a:pt x="2914652" y="730250"/>
                    </a:lnTo>
                    <a:lnTo>
                      <a:pt x="2978148" y="679450"/>
                    </a:lnTo>
                    <a:lnTo>
                      <a:pt x="2959100" y="622300"/>
                    </a:lnTo>
                    <a:lnTo>
                      <a:pt x="2978148" y="584200"/>
                    </a:lnTo>
                    <a:lnTo>
                      <a:pt x="2959100" y="488950"/>
                    </a:lnTo>
                    <a:lnTo>
                      <a:pt x="3028948" y="419100"/>
                    </a:lnTo>
                    <a:lnTo>
                      <a:pt x="3073400" y="400050"/>
                    </a:lnTo>
                    <a:lnTo>
                      <a:pt x="3194052" y="336550"/>
                    </a:lnTo>
                    <a:lnTo>
                      <a:pt x="3206748" y="222250"/>
                    </a:lnTo>
                    <a:lnTo>
                      <a:pt x="3251200" y="133350"/>
                    </a:lnTo>
                    <a:lnTo>
                      <a:pt x="3632200" y="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6D7254E4-A4FA-7312-A538-262D6DD9E2BE}"/>
                </a:ext>
              </a:extLst>
            </p:cNvPr>
            <p:cNvGrpSpPr/>
            <p:nvPr/>
          </p:nvGrpSpPr>
          <p:grpSpPr>
            <a:xfrm>
              <a:off x="4229197" y="5121838"/>
              <a:ext cx="102459" cy="138554"/>
              <a:chOff x="4965309" y="3938588"/>
              <a:chExt cx="232961" cy="315032"/>
            </a:xfrm>
          </p:grpSpPr>
          <p:sp>
            <p:nvSpPr>
              <p:cNvPr id="225" name="四角形: 角を丸くする 224">
                <a:extLst>
                  <a:ext uri="{FF2B5EF4-FFF2-40B4-BE49-F238E27FC236}">
                    <a16:creationId xmlns:a16="http://schemas.microsoft.com/office/drawing/2014/main" id="{E719023A-EF63-149E-01C5-26BD777549A4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四角形: 角を丸くする 225">
                <a:extLst>
                  <a:ext uri="{FF2B5EF4-FFF2-40B4-BE49-F238E27FC236}">
                    <a16:creationId xmlns:a16="http://schemas.microsoft.com/office/drawing/2014/main" id="{F5DF6663-7A16-3313-A334-ABF6D6809BD7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月 226">
                <a:extLst>
                  <a:ext uri="{FF2B5EF4-FFF2-40B4-BE49-F238E27FC236}">
                    <a16:creationId xmlns:a16="http://schemas.microsoft.com/office/drawing/2014/main" id="{1F356DCD-460E-628F-423A-2DD8E34CC953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A49D0657-921F-5900-896C-95F04D158AEA}"/>
                </a:ext>
              </a:extLst>
            </p:cNvPr>
            <p:cNvGrpSpPr/>
            <p:nvPr/>
          </p:nvGrpSpPr>
          <p:grpSpPr>
            <a:xfrm>
              <a:off x="3810890" y="4943244"/>
              <a:ext cx="102459" cy="138554"/>
              <a:chOff x="4965309" y="3938588"/>
              <a:chExt cx="232961" cy="315032"/>
            </a:xfrm>
          </p:grpSpPr>
          <p:sp>
            <p:nvSpPr>
              <p:cNvPr id="176" name="四角形: 角を丸くする 175">
                <a:extLst>
                  <a:ext uri="{FF2B5EF4-FFF2-40B4-BE49-F238E27FC236}">
                    <a16:creationId xmlns:a16="http://schemas.microsoft.com/office/drawing/2014/main" id="{0D9B76A9-3A84-DFDA-6D53-BEF4E7257794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四角形: 角を丸くする 182">
                <a:extLst>
                  <a:ext uri="{FF2B5EF4-FFF2-40B4-BE49-F238E27FC236}">
                    <a16:creationId xmlns:a16="http://schemas.microsoft.com/office/drawing/2014/main" id="{F2BF1EBE-6E4A-8953-BB5D-5B3EE12497AD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月 211">
                <a:extLst>
                  <a:ext uri="{FF2B5EF4-FFF2-40B4-BE49-F238E27FC236}">
                    <a16:creationId xmlns:a16="http://schemas.microsoft.com/office/drawing/2014/main" id="{FF0EC458-3F9B-D559-ABFF-ACF41C5575E3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8709ABB5-32EB-3078-914F-EDD6B9D14A01}"/>
                </a:ext>
              </a:extLst>
            </p:cNvPr>
            <p:cNvGrpSpPr/>
            <p:nvPr/>
          </p:nvGrpSpPr>
          <p:grpSpPr>
            <a:xfrm flipH="1">
              <a:off x="4863362" y="5020238"/>
              <a:ext cx="102459" cy="138554"/>
              <a:chOff x="4965309" y="3938588"/>
              <a:chExt cx="232961" cy="315032"/>
            </a:xfrm>
          </p:grpSpPr>
          <p:sp>
            <p:nvSpPr>
              <p:cNvPr id="173" name="四角形: 角を丸くする 172">
                <a:extLst>
                  <a:ext uri="{FF2B5EF4-FFF2-40B4-BE49-F238E27FC236}">
                    <a16:creationId xmlns:a16="http://schemas.microsoft.com/office/drawing/2014/main" id="{22CCBB24-4896-E4D1-DE5F-465BDFB8FEE2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四角形: 角を丸くする 173">
                <a:extLst>
                  <a:ext uri="{FF2B5EF4-FFF2-40B4-BE49-F238E27FC236}">
                    <a16:creationId xmlns:a16="http://schemas.microsoft.com/office/drawing/2014/main" id="{504EEF7E-B380-26E2-D4BB-44080CA63133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月 174">
                <a:extLst>
                  <a:ext uri="{FF2B5EF4-FFF2-40B4-BE49-F238E27FC236}">
                    <a16:creationId xmlns:a16="http://schemas.microsoft.com/office/drawing/2014/main" id="{650474CC-24DF-AB95-7DB4-D20867A68067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92738230-0E6E-5A97-0E03-983A24B49E05}"/>
                </a:ext>
              </a:extLst>
            </p:cNvPr>
            <p:cNvGrpSpPr/>
            <p:nvPr/>
          </p:nvGrpSpPr>
          <p:grpSpPr>
            <a:xfrm flipH="1">
              <a:off x="5176099" y="5119456"/>
              <a:ext cx="102459" cy="138554"/>
              <a:chOff x="4965309" y="3938588"/>
              <a:chExt cx="232961" cy="315032"/>
            </a:xfrm>
          </p:grpSpPr>
          <p:sp>
            <p:nvSpPr>
              <p:cNvPr id="170" name="四角形: 角を丸くする 169">
                <a:extLst>
                  <a:ext uri="{FF2B5EF4-FFF2-40B4-BE49-F238E27FC236}">
                    <a16:creationId xmlns:a16="http://schemas.microsoft.com/office/drawing/2014/main" id="{9DF452DC-68C6-F676-F96B-57F3A2EBC9DE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四角形: 角を丸くする 170">
                <a:extLst>
                  <a:ext uri="{FF2B5EF4-FFF2-40B4-BE49-F238E27FC236}">
                    <a16:creationId xmlns:a16="http://schemas.microsoft.com/office/drawing/2014/main" id="{51E7CFA3-C18A-51E6-B5CE-D3310A2CF537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月 171">
                <a:extLst>
                  <a:ext uri="{FF2B5EF4-FFF2-40B4-BE49-F238E27FC236}">
                    <a16:creationId xmlns:a16="http://schemas.microsoft.com/office/drawing/2014/main" id="{6BC7B12F-DDDE-C24A-39EA-B134C732CA56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3BAF8414-40E0-AA53-6035-FD3A39E3B647}"/>
                </a:ext>
              </a:extLst>
            </p:cNvPr>
            <p:cNvGrpSpPr/>
            <p:nvPr/>
          </p:nvGrpSpPr>
          <p:grpSpPr>
            <a:xfrm flipH="1">
              <a:off x="5629321" y="4872465"/>
              <a:ext cx="102459" cy="138554"/>
              <a:chOff x="4965309" y="3938588"/>
              <a:chExt cx="232961" cy="315032"/>
            </a:xfrm>
          </p:grpSpPr>
          <p:sp>
            <p:nvSpPr>
              <p:cNvPr id="167" name="四角形: 角を丸くする 166">
                <a:extLst>
                  <a:ext uri="{FF2B5EF4-FFF2-40B4-BE49-F238E27FC236}">
                    <a16:creationId xmlns:a16="http://schemas.microsoft.com/office/drawing/2014/main" id="{241220C4-3C6B-287D-D5D4-94788CA3D3FF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四角形: 角を丸くする 167">
                <a:extLst>
                  <a:ext uri="{FF2B5EF4-FFF2-40B4-BE49-F238E27FC236}">
                    <a16:creationId xmlns:a16="http://schemas.microsoft.com/office/drawing/2014/main" id="{E25ED2D5-2BF7-D732-897B-756B44C19935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月 168">
                <a:extLst>
                  <a:ext uri="{FF2B5EF4-FFF2-40B4-BE49-F238E27FC236}">
                    <a16:creationId xmlns:a16="http://schemas.microsoft.com/office/drawing/2014/main" id="{43BAB9AB-9167-7AF9-4F8A-DBBA4C1090A1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EC921B1C-DD43-E29F-F342-A4311CDC0AE2}"/>
                </a:ext>
              </a:extLst>
            </p:cNvPr>
            <p:cNvGrpSpPr/>
            <p:nvPr/>
          </p:nvGrpSpPr>
          <p:grpSpPr>
            <a:xfrm flipH="1">
              <a:off x="5980168" y="5180575"/>
              <a:ext cx="102459" cy="138554"/>
              <a:chOff x="4965309" y="3938588"/>
              <a:chExt cx="232961" cy="315032"/>
            </a:xfrm>
          </p:grpSpPr>
          <p:sp>
            <p:nvSpPr>
              <p:cNvPr id="164" name="四角形: 角を丸くする 163">
                <a:extLst>
                  <a:ext uri="{FF2B5EF4-FFF2-40B4-BE49-F238E27FC236}">
                    <a16:creationId xmlns:a16="http://schemas.microsoft.com/office/drawing/2014/main" id="{713330C2-78E0-22CA-A2DA-E6F3DA992134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四角形: 角を丸くする 164">
                <a:extLst>
                  <a:ext uri="{FF2B5EF4-FFF2-40B4-BE49-F238E27FC236}">
                    <a16:creationId xmlns:a16="http://schemas.microsoft.com/office/drawing/2014/main" id="{01389384-35A1-F2D2-3B64-63823ED67BF0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月 165">
                <a:extLst>
                  <a:ext uri="{FF2B5EF4-FFF2-40B4-BE49-F238E27FC236}">
                    <a16:creationId xmlns:a16="http://schemas.microsoft.com/office/drawing/2014/main" id="{4B97DB73-D6C9-537B-8FC8-EF718D759E0A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14753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163131</TotalTime>
  <Words>105</Words>
  <Application>Microsoft Office PowerPoint</Application>
  <PresentationFormat>A4 210 x 297 mm</PresentationFormat>
  <Paragraphs>71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pptxn43_新潟県のおとなり、隣接する県</dc:title>
  <dc:subject>pptxn43_新潟県のおとなり、隣接する県</dc:subject>
  <dc:creator>でじけろお</dc:creator>
  <cp:revision>1</cp:revision>
  <dcterms:created xsi:type="dcterms:W3CDTF">2018-05-20T00:31:01Z</dcterms:created>
  <dcterms:modified xsi:type="dcterms:W3CDTF">2025-01-18T10:07:34Z</dcterms:modified>
  <cp:version>1</cp:version>
</cp:coreProperties>
</file>